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67" r:id="rId2"/>
    <p:sldId id="268" r:id="rId3"/>
    <p:sldId id="269" r:id="rId4"/>
    <p:sldId id="257" r:id="rId5"/>
    <p:sldId id="258" r:id="rId6"/>
    <p:sldId id="259" r:id="rId7"/>
    <p:sldId id="271" r:id="rId8"/>
    <p:sldId id="262" r:id="rId9"/>
    <p:sldId id="263" r:id="rId10"/>
    <p:sldId id="264" r:id="rId11"/>
    <p:sldId id="265" r:id="rId12"/>
    <p:sldId id="272" r:id="rId13"/>
    <p:sldId id="273" r:id="rId14"/>
    <p:sldId id="260" r:id="rId15"/>
    <p:sldId id="261" r:id="rId16"/>
    <p:sldId id="270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21582-790A-4E45-9A68-E6DB19CF86DA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B6C4A-0633-4429-9A23-7A980648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47097-B172-475A-87F7-31758914EC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3C3C4-D736-499F-8998-EDCBD5AB8FC2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A6DD-C34B-470C-9BB8-D4D23065CB46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E0BFF-E9A6-4142-BDC6-F6F9680D9BB0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1AEE2-A80C-4317-9479-E2A580629B2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0E50F-EBDE-4C5D-AC37-00E30AD6262D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C58CD-A86C-48E0-B0D1-F737CCA0A1C7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44B59-A180-470B-9804-87EBE572D370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D85A7-3B6E-4747-A9AE-2EEB88EAC1BB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718C-5F83-45F8-8E28-247B931EF5BF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C428B-1F27-4900-A569-2A3CB751596D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7443B-B2FC-4A86-8CB0-10F91FBE364B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254D2F-0AE0-4A45-9DB4-3BFA642786DB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2DEF8-5B07-4E86-AD4B-683AC62DC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703513"/>
            <a:ext cx="7315200" cy="2706687"/>
          </a:xfrm>
          <a:solidFill>
            <a:schemeClr val="accent5">
              <a:lumMod val="75000"/>
            </a:schemeClr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lang="en-US" sz="36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81C590-FF54-47BB-8CD8-DDA7D875F426}" type="datetime1">
              <a:rPr lang="en-US" smtClean="0"/>
              <a:pPr/>
              <a:t>12/17/2015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533400"/>
            <a:ext cx="7924800" cy="1219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PERTEMUAN KE 12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7316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PEMILIHAN PROSES </a:t>
            </a:r>
            <a:endParaRPr lang="en-US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ertanyaan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(affect)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volume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safety ramifications 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banyak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keterkaitan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proses-proses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4A4-150A-481D-9872-D6536BA000C3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944562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 FMEA</a:t>
            </a:r>
            <a:endParaRPr lang="en-US" sz="4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543800" cy="5105400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Multidisiplin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&lt;10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(ideal 4-8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dianalisis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komitmen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performance improvement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Mewakili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dianalisis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terkena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analitical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skill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Setidaknya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(leader)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“critical thinking”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2740-E144-4961-959D-6BE3327A50DB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1534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CAUSE:</a:t>
            </a: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underlying source of an error,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failure, or accident</a:t>
            </a:r>
          </a:p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 ANALYSIS:</a:t>
            </a: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root cause analysis seeks to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determine the root cause of an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error, failure, or accident.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435-8A97-4F29-A1CF-56504DEE0CA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458200" cy="5333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 ANALYSIS:</a:t>
            </a:r>
            <a:endParaRPr lang="en-US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nn-NO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 evaluasi terstruktur untuk identifikasi akar masalah dari KTD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adekuat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berulang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retrospektif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faktor-faktor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menyebabkan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KTD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435-8A97-4F29-A1CF-56504DEE0CA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endParaRPr lang="en-US" sz="4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FMEA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Proactive technique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Identifies and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addressess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problems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before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they occur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Incorporates some features of RCA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RCA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Retrospective technique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Used to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addressess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problems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after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 occur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FMEA may be used during RCA to identify actions for improvement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74E-7E9E-4D38-8E01-6E3CC03B2533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715962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LANGKAH-LANGKAH FMEA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ilih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beresiko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select a high risk process and assemble a team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ambarkan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diagram the process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rainstorming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modus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brainstorm potential failure modes and determine their effect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rioritas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modus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prioritize failure modes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dentifikasi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modus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 root causes of failure modes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edesain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redesign the process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nalisa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analyze and test the new process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mplementasi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monitor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 and monitor the redesigned process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FAC5-F341-48AB-87C0-107C7D38B57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781800" cy="1143000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TUGAS 6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724399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7(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RMIK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KP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FMEA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ke-12</a:t>
            </a: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pembahasan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dikumpulkan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13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Kamis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14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Januari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FC02-99C8-41CA-B22F-7674A1E2A006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639762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KUIS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A4A-0B9F-4A46-BB32-A0981E34C00E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990600"/>
            <a:ext cx="8095488" cy="54864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ketahui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bagaimana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hubungannya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?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RCA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?. 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Sebutkan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8(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delapan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Berikan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unit RMIK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(affect)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KP ?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Pertimbangan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singkat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 </a:t>
            </a:r>
          </a:p>
          <a:p>
            <a:pPr marL="596646" indent="-51435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ClrTx/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1"/>
            <a:ext cx="6783388" cy="167639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TUJUAN INSTRUKSIONAL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87575"/>
            <a:ext cx="7239000" cy="42132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modus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kegagalan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RMIK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Mahasiswa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mampu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RMIK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Menganalisa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FMEA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redisain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ED1ADB1-5011-4B26-A3A7-56727E4157E6}" type="datetime1">
              <a:rPr lang="en-US" smtClean="0"/>
              <a:pPr/>
              <a:t>12/17/2015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B4B5FBE-FD61-4FCE-B7D4-217F082D19C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581400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 ?</a:t>
            </a:r>
            <a:r>
              <a:rPr lang="en-US" sz="6600" dirty="0" smtClean="0">
                <a:solidFill>
                  <a:srgbClr val="000099"/>
                </a:solidFill>
              </a:rPr>
              <a:t/>
            </a:r>
            <a:br>
              <a:rPr lang="en-US" sz="6600" dirty="0" smtClean="0">
                <a:solidFill>
                  <a:srgbClr val="000099"/>
                </a:solidFill>
              </a:rPr>
            </a:b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E757-6728-4A89-A221-8C2B813AB0D8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lang="en-US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57600"/>
          </a:xfrm>
        </p:spPr>
        <p:txBody>
          <a:bodyPr>
            <a:normAutofit/>
          </a:bodyPr>
          <a:lstStyle/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proactive risk assessment tool</a:t>
            </a:r>
          </a:p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“A team based, systematic and proactive approach for identifying the ways a process or design can fail, why it might fail and how it can be made safer”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BF88-E7B0-45D0-9ACC-065C5CEA457E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27432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a systematic method of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preventing product and process problems before they occur-a proactive approach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485-F4B4-4B4B-80CF-EAEE6F6F0CB7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63036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848600" cy="3962400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Hal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didesain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ClrTx/>
              <a:buFont typeface="Wingdings" pitchFamily="2" charset="2"/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proaktif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kesalahan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dicegah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diprediksi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Mengantisipasi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kesalahan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meminimalkan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buruk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BBF4-525A-4F8D-880C-49A87B0C5B2F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822960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848600" cy="4572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FAILURE (F)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When a system or part of a system performs in a way that is not intended or desirable.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 (M)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The way or manner in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wich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something, such as failure can happen. Failure mode is the manner in which something can fail.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Effects (E)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The results or consequences of a failure mode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Analysis (A)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The detailed examination of the elements or structure of a process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FF2F-B599-4E03-8A57-85D2D613B5B9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457200"/>
            <a:ext cx="777240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 (A)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Penyelidikan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detail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MODUS (M)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Cara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 (K)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disengaja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 (D)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konsekuensi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modus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FF2F-B599-4E03-8A57-85D2D613B5B9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457200"/>
            <a:ext cx="800100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FAILURE MODE AND EFFECTS ANALYSIS (FMEA)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325562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FMEA DAPAT DILAKUKAN PADA :</a:t>
            </a:r>
            <a:endParaRPr lang="en-US" sz="3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229600" cy="3733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misalnya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elektronik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005-A140-4B32-945B-64DD284E3B9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470</TotalTime>
  <Words>743</Words>
  <Application>Microsoft Office PowerPoint</Application>
  <PresentationFormat>On-screen Show (4:3)</PresentationFormat>
  <Paragraphs>157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Slide 1</vt:lpstr>
      <vt:lpstr>TUJUAN INSTRUKSIONAL</vt:lpstr>
      <vt:lpstr> FAILURE MODE AND EFFECTS ANALYSIS (FMEA) ? </vt:lpstr>
      <vt:lpstr>FAILURE MODE AND EFFECTS ANALYSIS (FMEA)</vt:lpstr>
      <vt:lpstr>Slide 5</vt:lpstr>
      <vt:lpstr>Slide 6</vt:lpstr>
      <vt:lpstr>Slide 7</vt:lpstr>
      <vt:lpstr>Slide 8</vt:lpstr>
      <vt:lpstr>FMEA DAPAT DILAKUKAN PADA :</vt:lpstr>
      <vt:lpstr>PEMILIHAN PROSES </vt:lpstr>
      <vt:lpstr>TIM FMEA</vt:lpstr>
      <vt:lpstr>Slide 12</vt:lpstr>
      <vt:lpstr>Slide 13</vt:lpstr>
      <vt:lpstr>PERBEDAAN</vt:lpstr>
      <vt:lpstr>LANGKAH-LANGKAH FMEA</vt:lpstr>
      <vt:lpstr>TUGAS 6</vt:lpstr>
      <vt:lpstr>KUIS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MODE AND EFFECTS ANALYSIS (FMEA)</dc:title>
  <dc:creator>Akreditasi</dc:creator>
  <cp:lastModifiedBy>Siswati</cp:lastModifiedBy>
  <cp:revision>53</cp:revision>
  <dcterms:created xsi:type="dcterms:W3CDTF">2015-06-06T03:07:07Z</dcterms:created>
  <dcterms:modified xsi:type="dcterms:W3CDTF">2015-12-17T05:51:02Z</dcterms:modified>
</cp:coreProperties>
</file>