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6" r:id="rId2"/>
    <p:sldId id="335" r:id="rId3"/>
    <p:sldId id="561" r:id="rId4"/>
    <p:sldId id="550" r:id="rId5"/>
    <p:sldId id="5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11/10/2017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DC4B-43A1-4FBA-8E20-FDCC74FBF8B8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5EF44-66FB-4154-8917-7E38A56EE460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2718F-B2D7-4517-B606-87587882B37B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C989-CD37-4D41-8166-F27888C7BB4D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345AC-E7F5-4404-9F84-279BA5ED98DE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82A3-012E-419B-BEE9-03A898EE93E3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BB99-1715-4356-BB4A-4E1F484C14EE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DF82-AE14-4167-A185-4D011C56F6EA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7839-F180-4368-A76B-C2CD19474F57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C9DB-C528-4FD4-9E07-8DC3A7E91326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67913-5490-461B-967D-F90AAB16F50D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05CA5F-8D9C-4EFF-8A89-D4EB83883EAF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600200"/>
            <a:ext cx="5791200" cy="1676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5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Presentasi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panduan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3733800"/>
          </a:xfrm>
        </p:spPr>
        <p:txBody>
          <a:bodyPr/>
          <a:lstStyle/>
          <a:p>
            <a:pPr eaLnBrk="1" hangingPunct="1">
              <a:buClrTx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dokumen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Unit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dokumen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dokumen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2</a:t>
            </a:r>
            <a:endParaRPr lang="en-US" sz="6000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1524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panduan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RMIK</a:t>
            </a:r>
          </a:p>
          <a:p>
            <a:pPr marL="852678" indent="-742950"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52678" indent="-742950"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TUGAS 2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idx="1"/>
          </p:nvPr>
        </p:nvGraphicFramePr>
        <p:xfrm>
          <a:off x="1143000" y="1524000"/>
          <a:ext cx="72390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851"/>
                <a:gridCol w="2204399"/>
                <a:gridCol w="4222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PANDUAN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Fariz-Santo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 PASIEN RI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Safri</a:t>
                      </a:r>
                      <a:r>
                        <a:rPr lang="id-ID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-Ikmal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 PASIEN RJ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Nurul-Wahyu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 BAYI BARU LAHIR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Desi-dewi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PENYUSUTAN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REKAM 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Nida-desma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PEMUSNAHAN REKAM 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Suha-iman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PENGELUARAN INFORMASI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Taufan-husni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PEMINDAHAN RUANGAN REKAM 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Helmi-irma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0" indent="-742950">
                        <a:buClrTx/>
                        <a:buFont typeface="+mj-lt"/>
                        <a:buNone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 EFEKTIF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Ulfa-anggi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 PASIEN DAN KELUARGA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Fika-eka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 KEROHANIAN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TUGAS 2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6962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126"/>
                <a:gridCol w="2489674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PANDUAN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Okta - made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PERSETUJUAN TINDAKAN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KEDOKTERAN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Suster dwi - MERRY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MERANCANG FORMULIR REKAM MEDIS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Dinda - Nely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ORIENTASI KARYAWAN BARU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Hana - Ellen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0" indent="-742950">
                        <a:buClrTx/>
                        <a:buFont typeface="+mj-lt"/>
                        <a:buNone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 </a:t>
                      </a:r>
                      <a:r>
                        <a:rPr lang="id-ID" sz="1800" i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SECOND OPINION</a:t>
                      </a:r>
                      <a:endParaRPr lang="en-US" sz="1800" i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Hendry - faisal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PEMBERIAN INFORMASI DAN EDUKASI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Supono - Agung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 REKAM MEDIS DI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PENGADILAN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Ali - Demi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INFORMASI REKAM MEDIS YANG TELAH DIMUSNAHKAN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Arum - Resya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PELAPORAN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INTERNAL DAN EKSTERNAL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203</Words>
  <Application>Microsoft Office PowerPoint</Application>
  <PresentationFormat>On-screen Show (4:3)</PresentationFormat>
  <Paragraphs>93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KEMAMPUAN YANG DIHARAPKAN</vt:lpstr>
      <vt:lpstr> TUGAS 2</vt:lpstr>
      <vt:lpstr>PEMBAGIAN TUGAS 2</vt:lpstr>
      <vt:lpstr>PEMBAGIAN TUGAS 2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326</cp:revision>
  <dcterms:created xsi:type="dcterms:W3CDTF">2010-08-24T06:47:44Z</dcterms:created>
  <dcterms:modified xsi:type="dcterms:W3CDTF">2017-10-11T06:53:11Z</dcterms:modified>
</cp:coreProperties>
</file>