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335" r:id="rId3"/>
    <p:sldId id="257" r:id="rId4"/>
    <p:sldId id="364" r:id="rId5"/>
    <p:sldId id="36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1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AF291F-EFFE-49DA-80D4-99CDFBA502DC}" type="datetimeFigureOut">
              <a:rPr lang="id-ID"/>
              <a:pPr>
                <a:defRPr/>
              </a:pPr>
              <a:t>13/12/2017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FA9FB5-6B5E-44D3-BE92-58CC5D9952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2C849-A231-42AE-9469-4EDD5AF0FCF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23A20-139C-4A44-BD7B-2375C632F34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0CF2F-E7D6-4F59-8ABF-5B10846DE717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28FA0-9BB7-4B85-A47B-972588CDFB2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44C5-541D-4472-BF9F-9779CB18A560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7C1A-32B1-48BE-BB39-EAA9018F2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0F24-D7B7-47CB-BF85-2D138D2B2548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F8BB-2C66-4BC7-B058-6D837AE78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9307-6B68-4E17-9A44-BE400E8DD2BB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D3DF-4DE3-480C-9F71-B07BA97AE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E193-2634-4472-A259-4163F413901B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DCF6-0190-4DC8-83DD-E5E2FF1B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5CE0-D73A-4496-BFB4-F68F7704D2D5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C3A3-3E49-465F-9871-31E1931E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A449-5F64-4EB6-B640-A1DD36C29EB9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971E-A0DC-41A3-B962-664D6DCB8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1F84-196C-40BF-AF34-69BC920E7D49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2BF0-5DB7-417C-AE19-D89850D63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3959-1F7A-4D7B-A36B-2DAAA35034C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E65F-F316-40FA-A519-B03E9F91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A67C-0A32-439C-815B-6BCC17A81549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79FC-82C2-4502-A6FF-5A6B49A08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6C70-3E6D-469D-8A0F-91DF9B6E32DA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2224-89BF-47EA-B981-17715B187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2EC3-4E26-40BA-B6FB-2B71DDC863E4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3DDC-DE4A-4D38-89B5-01BC58B9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F8025-579B-4820-9F6A-DF2BBFA07944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59EB56-96F0-4F57-8337-E193B55FE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KODING KLINIS DAN REIMBURSEMENT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 PERTEMUAN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YATI MARYATI, SKM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MANAJEMEN INFORMASI KESEHATAN 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Nasional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Penyelenggara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Jaminan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(BPJS)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Pengkodean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Pembiayaan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Pembayaran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Jaminan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Pengantar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Diagnostic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Procedural Coding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Fraud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INA CBG’s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Severity of illness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Koding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koding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INA CBG’s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Konsensus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Koding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INA CBG’s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Casemix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Analysis and Indexes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KONTRAK PEMBELJARAN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800" dirty="0" smtClean="0"/>
              <a:t>	</a:t>
            </a:r>
            <a:r>
              <a:rPr lang="en-US" sz="2800" b="1" dirty="0" err="1" smtClean="0"/>
              <a:t>Penilaian</a:t>
            </a:r>
            <a:r>
              <a:rPr lang="en-US" sz="2800" b="1" dirty="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- </a:t>
            </a:r>
            <a:r>
              <a:rPr lang="en-US" sz="2800" b="1" dirty="0" err="1" smtClean="0"/>
              <a:t>absen</a:t>
            </a:r>
            <a:r>
              <a:rPr lang="en-US" sz="2800" b="1" dirty="0" smtClean="0"/>
              <a:t> 	: 10%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- </a:t>
            </a:r>
            <a:r>
              <a:rPr lang="en-US" sz="2800" b="1" dirty="0" err="1" smtClean="0"/>
              <a:t>tugas</a:t>
            </a:r>
            <a:r>
              <a:rPr lang="en-US" sz="2800" b="1" dirty="0" smtClean="0"/>
              <a:t> 	: 20%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- UTS 	: 30%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- UAS	: 40%</a:t>
            </a:r>
            <a:endParaRPr lang="id-ID" sz="2800" b="1" dirty="0" smtClean="0"/>
          </a:p>
          <a:p>
            <a:endParaRPr lang="id-ID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128</Words>
  <Application>Microsoft Office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KONTRAK PEMBELJARAN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DELL</cp:lastModifiedBy>
  <cp:revision>222</cp:revision>
  <dcterms:created xsi:type="dcterms:W3CDTF">2010-08-24T06:47:44Z</dcterms:created>
  <dcterms:modified xsi:type="dcterms:W3CDTF">2017-12-13T13:32:22Z</dcterms:modified>
</cp:coreProperties>
</file>