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80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9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3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6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3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6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0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1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58652" y="3525168"/>
            <a:ext cx="7379369" cy="487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Pertemuan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14: 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Project 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en-US" sz="28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098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Akhir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:</a:t>
            </a:r>
          </a:p>
          <a:p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mengimplementasikan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diajarkan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pertemuan</a:t>
            </a:r>
            <a:r>
              <a:rPr lang="en-US" sz="2400" dirty="0" smtClean="0"/>
              <a:t> </a:t>
            </a:r>
            <a:r>
              <a:rPr lang="en-US" sz="2400" dirty="0" smtClean="0"/>
              <a:t>8 </a:t>
            </a:r>
            <a:r>
              <a:rPr lang="en-US" sz="2400" dirty="0" smtClean="0"/>
              <a:t>s/d </a:t>
            </a:r>
            <a:r>
              <a:rPr lang="en-US" sz="2400" dirty="0" err="1" smtClean="0"/>
              <a:t>pertemuan</a:t>
            </a:r>
            <a:r>
              <a:rPr lang="en-US" sz="2400" dirty="0" smtClean="0"/>
              <a:t> 13.</a:t>
            </a:r>
            <a:endParaRPr lang="en-US" sz="2400" dirty="0" smtClean="0"/>
          </a:p>
          <a:p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/ </a:t>
            </a:r>
            <a:r>
              <a:rPr lang="en-US" sz="2400" dirty="0" err="1" smtClean="0"/>
              <a:t>jenis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infografis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mempublikasikan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infografis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443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731095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2990"/>
            <a:ext cx="10515600" cy="4723973"/>
          </a:xfrm>
        </p:spPr>
        <p:txBody>
          <a:bodyPr>
            <a:normAutofit/>
          </a:bodyPr>
          <a:lstStyle/>
          <a:p>
            <a:r>
              <a:rPr lang="en-US" dirty="0" smtClean="0"/>
              <a:t>Project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menampilkannya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layout yang </a:t>
            </a:r>
            <a:r>
              <a:rPr lang="en-US" dirty="0" err="1" smtClean="0"/>
              <a:t>sesuai</a:t>
            </a:r>
            <a:r>
              <a:rPr lang="en-US" dirty="0" smtClean="0"/>
              <a:t>, </a:t>
            </a:r>
            <a:r>
              <a:rPr lang="en-US" dirty="0" err="1" smtClean="0"/>
              <a:t>pengaturan</a:t>
            </a:r>
            <a:r>
              <a:rPr lang="en-US" dirty="0" smtClean="0"/>
              <a:t> font </a:t>
            </a:r>
            <a:r>
              <a:rPr lang="en-US" dirty="0" err="1" smtClean="0"/>
              <a:t>dan</a:t>
            </a:r>
            <a:r>
              <a:rPr lang="en-US" dirty="0" smtClean="0"/>
              <a:t> icon yang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i="1" dirty="0" smtClean="0"/>
              <a:t>data storytelling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 </a:t>
            </a:r>
            <a:r>
              <a:rPr lang="en-US" dirty="0" err="1" smtClean="0"/>
              <a:t>diposting</a:t>
            </a:r>
            <a:r>
              <a:rPr lang="en-US" dirty="0" smtClean="0"/>
              <a:t> di </a:t>
            </a:r>
            <a:r>
              <a:rPr lang="en-US" dirty="0" err="1" smtClean="0"/>
              <a:t>instagram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https</a:t>
            </a:r>
            <a:r>
              <a:rPr lang="en-US" dirty="0"/>
              <a:t>://</a:t>
            </a:r>
            <a:r>
              <a:rPr lang="en-US" dirty="0" err="1"/>
              <a:t>www.instagram.com</a:t>
            </a:r>
            <a:r>
              <a:rPr lang="en-US" dirty="0"/>
              <a:t>/</a:t>
            </a:r>
            <a:r>
              <a:rPr lang="en-US" dirty="0" err="1"/>
              <a:t>mananasmensa</a:t>
            </a:r>
            <a:r>
              <a:rPr lang="en-US" dirty="0"/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241300" indent="-2540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801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endParaRPr lang="en-US" dirty="0" smtClean="0"/>
          </a:p>
          <a:p>
            <a:r>
              <a:rPr lang="en-US" dirty="0" err="1" smtClean="0"/>
              <a:t>Pilihlah</a:t>
            </a:r>
            <a:r>
              <a:rPr lang="en-US" dirty="0" smtClean="0"/>
              <a:t> Layout </a:t>
            </a:r>
            <a:r>
              <a:rPr lang="en-US" dirty="0" err="1" smtClean="0"/>
              <a:t>infografis</a:t>
            </a:r>
            <a:r>
              <a:rPr lang="en-US" dirty="0" smtClean="0"/>
              <a:t> 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Komparasi</a:t>
            </a:r>
            <a:r>
              <a:rPr lang="en-US" dirty="0" smtClean="0"/>
              <a:t>,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,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Data Storytelling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endParaRPr lang="en-US" dirty="0" smtClean="0"/>
          </a:p>
          <a:p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dipresentasikan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86100" y="3848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76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6"/>
            <a:ext cx="10515600" cy="721894"/>
          </a:xfrm>
        </p:spPr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790"/>
            <a:ext cx="10515600" cy="4733173"/>
          </a:xfrm>
        </p:spPr>
        <p:txBody>
          <a:bodyPr/>
          <a:lstStyle/>
          <a:p>
            <a:pPr marL="336550" indent="-336550"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 data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336550" indent="-336550">
              <a:buAutoNum type="arabicPeriod"/>
            </a:pPr>
            <a:r>
              <a:rPr lang="en-US" dirty="0" err="1" smtClean="0"/>
              <a:t>Gali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endParaRPr lang="en-US" dirty="0" smtClean="0"/>
          </a:p>
          <a:p>
            <a:pPr marL="336550" indent="-3365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, </a:t>
            </a:r>
            <a:r>
              <a:rPr lang="en-US" dirty="0" err="1"/>
              <a:t>b</a:t>
            </a:r>
            <a:r>
              <a:rPr lang="en-US" dirty="0" err="1" smtClean="0"/>
              <a:t>uat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336550" indent="-336550">
              <a:buAutoNum type="arabicPeriod"/>
            </a:pP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.</a:t>
            </a:r>
            <a:endParaRPr lang="en-US" dirty="0" smtClean="0"/>
          </a:p>
          <a:p>
            <a:pPr marL="336550" indent="-336550">
              <a:buAutoNum type="arabicPeriod"/>
            </a:pPr>
            <a:r>
              <a:rPr lang="en-US" dirty="0" err="1" smtClean="0"/>
              <a:t>Presentasikan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044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6"/>
            <a:ext cx="10515600" cy="7218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790"/>
            <a:ext cx="10515600" cy="47331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err="1" smtClean="0"/>
              <a:t>Selamat</a:t>
            </a:r>
            <a:r>
              <a:rPr lang="en-US" sz="3600" dirty="0" smtClean="0"/>
              <a:t> </a:t>
            </a:r>
            <a:r>
              <a:rPr lang="en-US" sz="3600" dirty="0" err="1" smtClean="0"/>
              <a:t>Mengerjakan</a:t>
            </a:r>
            <a:r>
              <a:rPr lang="en-US" sz="3600" dirty="0" smtClean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46739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225</Words>
  <Application>Microsoft Macintosh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Kemampuan Akhir Mahasiswa </vt:lpstr>
      <vt:lpstr>Deskripsi Project</vt:lpstr>
      <vt:lpstr>Deskripsi Project</vt:lpstr>
      <vt:lpstr>Tugas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Setia</cp:lastModifiedBy>
  <cp:revision>19</cp:revision>
  <dcterms:created xsi:type="dcterms:W3CDTF">2018-05-18T04:10:42Z</dcterms:created>
  <dcterms:modified xsi:type="dcterms:W3CDTF">2018-07-31T04:05:20Z</dcterms:modified>
</cp:coreProperties>
</file>