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348156"/>
            <a:ext cx="6872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3</a:t>
            </a:r>
          </a:p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UNIVARIAT-BIVARIAT</a:t>
            </a:r>
          </a:p>
          <a:p>
            <a:pPr algn="ctr"/>
            <a:r>
              <a:rPr lang="fi-FI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Intan Silviana Mustikawati, SKM., MPH</a:t>
            </a:r>
            <a:endParaRPr lang="en-US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5850</TotalTime>
  <Words>309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anggi.nauri</cp:lastModifiedBy>
  <cp:revision>74</cp:revision>
  <dcterms:created xsi:type="dcterms:W3CDTF">2018-04-05T04:36:26Z</dcterms:created>
  <dcterms:modified xsi:type="dcterms:W3CDTF">2018-09-10T06:50:22Z</dcterms:modified>
</cp:coreProperties>
</file>