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348156"/>
            <a:ext cx="68721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UNIVARIAT-BIVARIAT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fi-FI" sz="2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Intan Silviana Mustikawati, SKM., MPH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309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anggi.nauri</cp:lastModifiedBy>
  <cp:revision>74</cp:revision>
  <dcterms:created xsi:type="dcterms:W3CDTF">2018-04-05T04:36:26Z</dcterms:created>
  <dcterms:modified xsi:type="dcterms:W3CDTF">2018-09-10T06:53:50Z</dcterms:modified>
</cp:coreProperties>
</file>