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1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4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5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214563" y="0"/>
            <a:ext cx="11753849" cy="688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302370" y="3475156"/>
            <a:ext cx="687213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Pertemuan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en-US" sz="2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TEKNIK ANALISIS DAN PRESENTASI DATA UNIVARIAT-BIVARIAT</a:t>
            </a:r>
          </a:p>
          <a:p>
            <a:pPr algn="ctr"/>
            <a:r>
              <a:rPr lang="fi-FI" sz="20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Intan Silviana Mustikawati, SKM., MPH</a:t>
            </a:r>
            <a:endParaRPr 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Regression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Linier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784" y="2398992"/>
            <a:ext cx="5895051" cy="360131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45768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707332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2855495" y="5390149"/>
            <a:ext cx="361132" cy="3779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89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 err="1" smtClean="0"/>
              <a:t>Penyajian</a:t>
            </a:r>
            <a:r>
              <a:rPr lang="en-US" dirty="0" smtClean="0"/>
              <a:t> Data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92685"/>
              </p:ext>
            </p:extLst>
          </p:nvPr>
        </p:nvGraphicFramePr>
        <p:xfrm>
          <a:off x="1487905" y="1622260"/>
          <a:ext cx="5943600" cy="587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060"/>
                <a:gridCol w="935355"/>
                <a:gridCol w="1041400"/>
                <a:gridCol w="1038860"/>
                <a:gridCol w="105092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95%CI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Constanta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10.524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10.608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8.529-12.518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Pendidikan ibu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2.350-2.888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11705" y="25249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 </a:t>
            </a:r>
            <a:r>
              <a:rPr lang="en-US" dirty="0" smtClean="0">
                <a:sym typeface="Wingdings" panose="05000000000000000000" pitchFamily="2" charset="2"/>
              </a:rPr>
              <a:t> Y = a + </a:t>
            </a:r>
            <a:r>
              <a:rPr lang="en-US" dirty="0" err="1" smtClean="0">
                <a:sym typeface="Wingdings" panose="05000000000000000000" pitchFamily="2" charset="2"/>
              </a:rPr>
              <a:t>bx</a:t>
            </a:r>
            <a:endParaRPr lang="en-US" dirty="0">
              <a:sym typeface="Wingdings" panose="05000000000000000000" pitchFamily="2" charset="2"/>
            </a:endParaRPr>
          </a:p>
          <a:p>
            <a:pPr marL="2052638"/>
            <a:r>
              <a:rPr lang="en-US" dirty="0" smtClean="0">
                <a:sym typeface="Wingdings" panose="05000000000000000000" pitchFamily="2" charset="2"/>
              </a:rPr>
              <a:t> Y = 10.524 + 0.269x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6484"/>
            <a:ext cx="10515600" cy="4604083"/>
          </a:xfrm>
        </p:spPr>
        <p:txBody>
          <a:bodyPr>
            <a:normAutofit fontScale="92500" lnSpcReduction="10000"/>
          </a:bodyPr>
          <a:lstStyle/>
          <a:p>
            <a:pPr marL="314325" indent="-314325">
              <a:buNone/>
            </a:pPr>
            <a:r>
              <a:rPr lang="en-US" dirty="0" smtClean="0"/>
              <a:t>3. ANOVA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err="1"/>
              <a:t>D</a:t>
            </a:r>
            <a:r>
              <a:rPr lang="en-US" dirty="0" err="1" smtClean="0"/>
              <a:t>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1. 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compare means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one way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2.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list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factor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3. </a:t>
            </a:r>
            <a:r>
              <a:rPr lang="en-US" dirty="0" err="1" smtClean="0">
                <a:sym typeface="Wingdings" panose="05000000000000000000" pitchFamily="2" charset="2"/>
              </a:rPr>
              <a:t>Lakukan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melihat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kelompok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Options  (√) </a:t>
            </a:r>
            <a:r>
              <a:rPr lang="en-US" dirty="0" err="1" smtClean="0">
                <a:sym typeface="Wingdings" panose="05000000000000000000" pitchFamily="2" charset="2"/>
              </a:rPr>
              <a:t>deskriptif</a:t>
            </a:r>
            <a:r>
              <a:rPr lang="en-US" dirty="0" smtClean="0">
                <a:sym typeface="Wingdings" panose="05000000000000000000" pitchFamily="2" charset="2"/>
              </a:rPr>
              <a:t> , (√)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varians</a:t>
            </a:r>
            <a:r>
              <a:rPr lang="en-US" dirty="0" smtClean="0">
                <a:sym typeface="Wingdings" panose="05000000000000000000" pitchFamily="2" charset="2"/>
              </a:rPr>
              <a:t>  continue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4. </a:t>
            </a:r>
            <a:r>
              <a:rPr lang="en-US" dirty="0" err="1" smtClean="0">
                <a:sym typeface="Wingdings" panose="05000000000000000000" pitchFamily="2" charset="2"/>
              </a:rPr>
              <a:t>Uji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Post hoc  (√) </a:t>
            </a:r>
            <a:r>
              <a:rPr lang="en-US" dirty="0" err="1" smtClean="0">
                <a:sym typeface="Wingdings" panose="05000000000000000000" pitchFamily="2" charset="2"/>
              </a:rPr>
              <a:t>Befferoni</a:t>
            </a:r>
            <a:r>
              <a:rPr lang="en-US" dirty="0" smtClean="0">
                <a:sym typeface="Wingdings" panose="05000000000000000000" pitchFamily="2" charset="2"/>
              </a:rPr>
              <a:t>, (</a:t>
            </a:r>
            <a:r>
              <a:rPr lang="en-US" dirty="0">
                <a:sym typeface="Wingdings" panose="05000000000000000000" pitchFamily="2" charset="2"/>
              </a:rPr>
              <a:t>√) Turkey 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281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9722"/>
            <a:ext cx="10515600" cy="8282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SPSS  (Statistical program for social sciences)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2683"/>
            <a:ext cx="10515600" cy="45042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SPSS :</a:t>
            </a:r>
          </a:p>
          <a:p>
            <a:r>
              <a:rPr lang="en-US" dirty="0" smtClean="0"/>
              <a:t>Data view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lembar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lokasi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mengentry</a:t>
            </a:r>
            <a:r>
              <a:rPr lang="en-US" dirty="0" smtClean="0">
                <a:sym typeface="Wingdings" panose="05000000000000000000" pitchFamily="2" charset="2"/>
              </a:rPr>
              <a:t> data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View  </a:t>
            </a:r>
            <a:r>
              <a:rPr lang="en-US" dirty="0" err="1" smtClean="0">
                <a:sym typeface="Wingdings" panose="05000000000000000000" pitchFamily="2" charset="2"/>
              </a:rPr>
              <a:t>sebagai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definisi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operasional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masing-masing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443098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8146"/>
            <a:ext cx="10515600" cy="469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Analyze </a:t>
            </a:r>
            <a:r>
              <a:rPr lang="en-US" dirty="0" smtClean="0">
                <a:sym typeface="Wingdings" panose="05000000000000000000" pitchFamily="2" charset="2"/>
              </a:rPr>
              <a:t> Descriptive Statistics  </a:t>
            </a:r>
            <a:r>
              <a:rPr lang="en-US" dirty="0" err="1" smtClean="0">
                <a:sym typeface="Wingdings" panose="05000000000000000000" pitchFamily="2" charset="2"/>
              </a:rPr>
              <a:t>Descriptives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80051"/>
            <a:ext cx="8586439" cy="482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793" y="2236115"/>
            <a:ext cx="4524375" cy="2867025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238468"/>
            <a:ext cx="10754471" cy="997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dialog,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(s)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381" y="2236114"/>
            <a:ext cx="45243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091822"/>
            <a:ext cx="10754471" cy="1144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menu options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di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table.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continue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4.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descriptives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OK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5.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file “output”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462" y="2463776"/>
            <a:ext cx="2238375" cy="3895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1575" y="3316263"/>
            <a:ext cx="55149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846162"/>
            <a:ext cx="10754471" cy="9962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Graphs </a:t>
            </a:r>
            <a:r>
              <a:rPr lang="en-US" sz="2000" dirty="0" smtClean="0">
                <a:sym typeface="Wingdings" panose="05000000000000000000" pitchFamily="2" charset="2"/>
              </a:rPr>
              <a:t> Chart Builder  OK  Gallery  Pie/Chart  drag pie chart </a:t>
            </a:r>
            <a:r>
              <a:rPr lang="en-US" sz="2000" dirty="0" err="1" smtClean="0">
                <a:sym typeface="Wingdings" panose="05000000000000000000" pitchFamily="2" charset="2"/>
              </a:rPr>
              <a:t>ke</a:t>
            </a:r>
            <a:r>
              <a:rPr lang="en-US" sz="2000" dirty="0" smtClean="0">
                <a:sym typeface="Wingdings" panose="05000000000000000000" pitchFamily="2" charset="2"/>
              </a:rPr>
              <a:t> chart preview  </a:t>
            </a:r>
            <a:r>
              <a:rPr lang="en-US" sz="2000" dirty="0" err="1" smtClean="0">
                <a:sym typeface="Wingdings" panose="05000000000000000000" pitchFamily="2" charset="2"/>
              </a:rPr>
              <a:t>masukan</a:t>
            </a:r>
            <a:r>
              <a:rPr lang="en-US" sz="2000" dirty="0" smtClean="0">
                <a:sym typeface="Wingdings" panose="05000000000000000000" pitchFamily="2" charset="2"/>
              </a:rPr>
              <a:t> variable yang </a:t>
            </a:r>
            <a:r>
              <a:rPr lang="en-US" sz="2000" dirty="0" err="1" smtClean="0">
                <a:sym typeface="Wingdings" panose="05000000000000000000" pitchFamily="2" charset="2"/>
              </a:rPr>
              <a:t>akan</a:t>
            </a:r>
            <a:r>
              <a:rPr lang="en-US" sz="2000" dirty="0" smtClean="0">
                <a:sym typeface="Wingdings" panose="05000000000000000000" pitchFamily="2" charset="2"/>
              </a:rPr>
              <a:t> di </a:t>
            </a:r>
            <a:r>
              <a:rPr lang="en-US" sz="2000" dirty="0" err="1" smtClean="0">
                <a:sym typeface="Wingdings" panose="05000000000000000000" pitchFamily="2" charset="2"/>
              </a:rPr>
              <a:t>tampilkan</a:t>
            </a:r>
            <a:r>
              <a:rPr lang="en-US" sz="2000" dirty="0" smtClean="0">
                <a:sym typeface="Wingdings" panose="05000000000000000000" pitchFamily="2" charset="2"/>
              </a:rPr>
              <a:t>  OK 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23" y="1978847"/>
            <a:ext cx="4875770" cy="380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696036"/>
            <a:ext cx="10754471" cy="12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Menampilkan</a:t>
            </a:r>
            <a:r>
              <a:rPr lang="en-US" sz="2000" dirty="0" smtClean="0"/>
              <a:t> %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kali </a:t>
            </a:r>
            <a:r>
              <a:rPr lang="en-US" sz="2000" dirty="0" err="1" smtClean="0"/>
              <a:t>pada</a:t>
            </a:r>
            <a:r>
              <a:rPr lang="en-US" sz="2000" dirty="0" smtClean="0"/>
              <a:t> output pie/chart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show data labels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Apply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Close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64" y="2110255"/>
            <a:ext cx="3812293" cy="4157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755" y="2184911"/>
            <a:ext cx="4082588" cy="40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Penyajian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166710"/>
              </p:ext>
            </p:extLst>
          </p:nvPr>
        </p:nvGraphicFramePr>
        <p:xfrm>
          <a:off x="1108478" y="1922507"/>
          <a:ext cx="399732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Nama </a:t>
                      </a:r>
                      <a:r>
                        <a:rPr lang="en-US" sz="1200" dirty="0" err="1">
                          <a:effectLst/>
                        </a:rPr>
                        <a:t>Variabel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Persentase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470" y="3704433"/>
            <a:ext cx="2688412" cy="21541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7515" y="3315132"/>
            <a:ext cx="3246843" cy="260160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487789"/>
              </p:ext>
            </p:extLst>
          </p:nvPr>
        </p:nvGraphicFramePr>
        <p:xfrm>
          <a:off x="5897515" y="1957051"/>
          <a:ext cx="508317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Variabel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 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Tidak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3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4981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Bivariat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3"/>
            <a:ext cx="10515600" cy="386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ym typeface="Wingdings" panose="05000000000000000000" pitchFamily="2" charset="2"/>
              </a:rPr>
              <a:t>Kategorikan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</a:p>
          <a:p>
            <a:pPr marL="341313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Transform  Recode Into Different Variables  </a:t>
            </a:r>
            <a:r>
              <a:rPr lang="en-US" sz="2400" dirty="0" err="1" smtClean="0">
                <a:sym typeface="Wingdings" panose="05000000000000000000" pitchFamily="2" charset="2"/>
              </a:rPr>
              <a:t>masukan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dikategorikan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dalam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numerik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pada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output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tuliskan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nama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labelnya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Change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old and new values  </a:t>
            </a:r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</a:p>
          <a:p>
            <a:pPr marL="320675" indent="0">
              <a:buNone/>
            </a:pP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 Analyze </a:t>
            </a:r>
            <a:r>
              <a:rPr lang="en-US" sz="2400" dirty="0">
                <a:sym typeface="Wingdings" panose="05000000000000000000" pitchFamily="2" charset="2"/>
              </a:rPr>
              <a:t> Correlate  Bivariate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884" y="3785937"/>
            <a:ext cx="6224621" cy="24017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36317" y="4514296"/>
            <a:ext cx="311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&lt;0.05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85690" y="5128445"/>
            <a:ext cx="5732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5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5841</TotalTime>
  <Words>309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SPSS  (Statistical program for social sciences)</vt:lpstr>
      <vt:lpstr>Teknik Analisis Univariat</vt:lpstr>
      <vt:lpstr>PowerPoint Presentation</vt:lpstr>
      <vt:lpstr>PowerPoint Presentation</vt:lpstr>
      <vt:lpstr>PowerPoint Presentation</vt:lpstr>
      <vt:lpstr>PowerPoint Presentation</vt:lpstr>
      <vt:lpstr>Penyajian Analisis Univariat</vt:lpstr>
      <vt:lpstr>Teknik Analisis Bivariat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anggi.nauri</cp:lastModifiedBy>
  <cp:revision>74</cp:revision>
  <dcterms:created xsi:type="dcterms:W3CDTF">2018-04-05T04:36:26Z</dcterms:created>
  <dcterms:modified xsi:type="dcterms:W3CDTF">2018-09-10T06:54:31Z</dcterms:modified>
</cp:coreProperties>
</file>