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4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9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3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3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6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0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1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5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ktochart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isme.co/" TargetMode="External"/><Relationship Id="rId5" Type="http://schemas.openxmlformats.org/officeDocument/2006/relationships/hyperlink" Target="https://www.canva.com/create/infographics/" TargetMode="External"/><Relationship Id="rId4" Type="http://schemas.openxmlformats.org/officeDocument/2006/relationships/hyperlink" Target="https://www.easel.l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print"/>
          <a:srcRect l="1051" r="800" b="504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58652" y="3525168"/>
            <a:ext cx="7379369" cy="885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Pertemuan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8: INFOGRAFIS</a:t>
            </a:r>
          </a:p>
          <a:p>
            <a:r>
              <a:rPr lang="fi-FI"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Intan Silviana Mustikawati, SKM., MPH</a:t>
            </a:r>
            <a:endParaRPr 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98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895"/>
            <a:ext cx="10515600" cy="968793"/>
          </a:xfrm>
        </p:spPr>
        <p:txBody>
          <a:bodyPr/>
          <a:lstStyle/>
          <a:p>
            <a:r>
              <a:rPr lang="en-US" dirty="0" err="1" smtClean="0"/>
              <a:t>Infografis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penyajian</a:t>
            </a:r>
            <a:r>
              <a:rPr lang="en-US" dirty="0" smtClean="0"/>
              <a:t> data </a:t>
            </a:r>
            <a:r>
              <a:rPr lang="en-US" dirty="0" err="1" smtClean="0"/>
              <a:t>secara</a:t>
            </a:r>
            <a:r>
              <a:rPr lang="en-US" dirty="0" smtClean="0"/>
              <a:t> visual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menarik</a:t>
            </a:r>
            <a:endParaRPr lang="en-US" dirty="0" smtClean="0"/>
          </a:p>
          <a:p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: data visualization, information design, information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3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895"/>
            <a:ext cx="10515600" cy="731095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Infografis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990"/>
            <a:ext cx="10515600" cy="4723973"/>
          </a:xfrm>
        </p:spPr>
        <p:txBody>
          <a:bodyPr/>
          <a:lstStyle/>
          <a:p>
            <a:r>
              <a:rPr lang="en-US" dirty="0" err="1" smtClean="0"/>
              <a:t>Infografis</a:t>
            </a:r>
            <a:r>
              <a:rPr lang="en-US" dirty="0" smtClean="0"/>
              <a:t> </a:t>
            </a:r>
            <a:r>
              <a:rPr lang="en-US" dirty="0" err="1" smtClean="0"/>
              <a:t>Statis</a:t>
            </a:r>
            <a:endParaRPr lang="en-US" dirty="0" smtClean="0"/>
          </a:p>
          <a:p>
            <a:pPr marL="241300" indent="-25400">
              <a:buNone/>
            </a:pPr>
            <a:r>
              <a:rPr lang="en-US" dirty="0" err="1"/>
              <a:t>I</a:t>
            </a:r>
            <a:r>
              <a:rPr lang="en-US" dirty="0" err="1" smtClean="0"/>
              <a:t>nfografis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visual </a:t>
            </a:r>
            <a:r>
              <a:rPr lang="en-US" dirty="0" err="1" smtClean="0"/>
              <a:t>statis</a:t>
            </a:r>
            <a:r>
              <a:rPr lang="en-US" dirty="0" smtClean="0"/>
              <a:t> (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).</a:t>
            </a:r>
          </a:p>
          <a:p>
            <a:pPr marL="241300" indent="-2540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96" y="2587543"/>
            <a:ext cx="1435768" cy="3589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21" y="2581406"/>
            <a:ext cx="2517917" cy="3595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865" y="2557463"/>
            <a:ext cx="25717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895"/>
            <a:ext cx="10515600" cy="968793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Infografis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Infografis</a:t>
            </a:r>
            <a:r>
              <a:rPr lang="en-US" dirty="0" smtClean="0"/>
              <a:t> </a:t>
            </a:r>
            <a:r>
              <a:rPr lang="en-US" dirty="0" err="1" smtClean="0"/>
              <a:t>Animasi</a:t>
            </a:r>
            <a:endParaRPr lang="en-US" dirty="0" smtClean="0"/>
          </a:p>
          <a:p>
            <a:pPr marL="215900" indent="0">
              <a:buNone/>
            </a:pPr>
            <a:r>
              <a:rPr lang="en-US" dirty="0" err="1" smtClean="0"/>
              <a:t>Infografis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video </a:t>
            </a:r>
            <a:r>
              <a:rPr lang="en-US" dirty="0" err="1" smtClean="0"/>
              <a:t>animasi</a:t>
            </a:r>
            <a:r>
              <a:rPr lang="en-US" dirty="0" smtClean="0"/>
              <a:t>, yang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audio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endParaRPr lang="en-US" dirty="0" smtClean="0"/>
          </a:p>
          <a:p>
            <a:pPr marL="215900" indent="0">
              <a:buNone/>
            </a:pPr>
            <a:endParaRPr lang="en-US" dirty="0" smtClean="0"/>
          </a:p>
          <a:p>
            <a:r>
              <a:rPr lang="en-US" dirty="0" err="1" smtClean="0"/>
              <a:t>Infografis</a:t>
            </a:r>
            <a:r>
              <a:rPr lang="en-US" dirty="0"/>
              <a:t> </a:t>
            </a:r>
            <a:r>
              <a:rPr lang="en-US" dirty="0" err="1" smtClean="0"/>
              <a:t>Interaktif</a:t>
            </a:r>
            <a:endParaRPr lang="en-US" dirty="0" smtClean="0"/>
          </a:p>
          <a:p>
            <a:pPr marL="168275" indent="0">
              <a:buNone/>
            </a:pP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infografis</a:t>
            </a:r>
            <a:r>
              <a:rPr lang="en-US" dirty="0" smtClean="0"/>
              <a:t> </a:t>
            </a:r>
            <a:r>
              <a:rPr lang="en-US" dirty="0" err="1" smtClean="0"/>
              <a:t>statis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infografis</a:t>
            </a:r>
            <a:r>
              <a:rPr lang="en-US" dirty="0" smtClean="0"/>
              <a:t> </a:t>
            </a:r>
            <a:r>
              <a:rPr lang="en-US" dirty="0" err="1" smtClean="0"/>
              <a:t>animasi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896"/>
            <a:ext cx="10515600" cy="721894"/>
          </a:xfrm>
        </p:spPr>
        <p:txBody>
          <a:bodyPr/>
          <a:lstStyle/>
          <a:p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infografis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790"/>
            <a:ext cx="10515600" cy="4733173"/>
          </a:xfrm>
        </p:spPr>
        <p:txBody>
          <a:bodyPr/>
          <a:lstStyle/>
          <a:p>
            <a:pPr marL="336550" indent="-336550">
              <a:buAutoNum type="arabicPeriod"/>
            </a:pPr>
            <a:r>
              <a:rPr lang="en-US" dirty="0" smtClean="0"/>
              <a:t>Find good data</a:t>
            </a:r>
          </a:p>
          <a:p>
            <a:pPr marL="336550" indent="-336550">
              <a:buAutoNum type="arabicPeriod"/>
            </a:pPr>
            <a:r>
              <a:rPr lang="en-US" dirty="0" smtClean="0"/>
              <a:t>Structure your health data, </a:t>
            </a:r>
          </a:p>
          <a:p>
            <a:pPr marL="336550" indent="0">
              <a:buNone/>
            </a:pPr>
            <a:r>
              <a:rPr lang="en-US" dirty="0" smtClean="0"/>
              <a:t>LATCH (Location, </a:t>
            </a:r>
          </a:p>
          <a:p>
            <a:pPr marL="0" indent="0">
              <a:buNone/>
            </a:pPr>
            <a:r>
              <a:rPr lang="en-US" dirty="0" smtClean="0"/>
              <a:t>3. Select the best layout</a:t>
            </a:r>
          </a:p>
          <a:p>
            <a:pPr marL="0" indent="0">
              <a:buNone/>
            </a:pPr>
            <a:r>
              <a:rPr lang="en-US" dirty="0" smtClean="0"/>
              <a:t>4. Craft a compelling narrative</a:t>
            </a:r>
          </a:p>
          <a:p>
            <a:pPr marL="0" indent="0">
              <a:buNone/>
            </a:pPr>
            <a:r>
              <a:rPr lang="en-US" dirty="0" smtClean="0"/>
              <a:t>5. Generate some buzz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04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30" y="1592580"/>
            <a:ext cx="2700998" cy="387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79" y="1597025"/>
            <a:ext cx="1833880" cy="366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10" y="1592580"/>
            <a:ext cx="1840230" cy="3672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0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10" y="946634"/>
            <a:ext cx="4370003" cy="496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71" y="946633"/>
            <a:ext cx="2708308" cy="5269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9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7616"/>
            <a:ext cx="10515600" cy="6661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Tools </a:t>
            </a:r>
            <a:r>
              <a:rPr lang="en-US" dirty="0" err="1" smtClean="0"/>
              <a:t>Infografik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2232"/>
            <a:ext cx="10515600" cy="4564731"/>
          </a:xfrm>
        </p:spPr>
        <p:txBody>
          <a:bodyPr/>
          <a:lstStyle/>
          <a:p>
            <a:pPr lvl="0"/>
            <a:r>
              <a:rPr lang="en-US" u="sng" dirty="0">
                <a:hlinkClick r:id="rId3"/>
              </a:rPr>
              <a:t>https://piktochart.com/</a:t>
            </a:r>
            <a:endParaRPr lang="en-US" dirty="0"/>
          </a:p>
          <a:p>
            <a:r>
              <a:rPr lang="en-US" u="sng" dirty="0">
                <a:hlinkClick r:id="rId4"/>
              </a:rPr>
              <a:t>https://www.easel.ly/</a:t>
            </a:r>
            <a:endParaRPr lang="en-US" dirty="0"/>
          </a:p>
          <a:p>
            <a:r>
              <a:rPr lang="en-US" u="sng" dirty="0">
                <a:hlinkClick r:id="rId5"/>
              </a:rPr>
              <a:t>https://www.canva.com/create/infographics/</a:t>
            </a:r>
            <a:endParaRPr lang="en-US" dirty="0"/>
          </a:p>
          <a:p>
            <a:r>
              <a:rPr lang="en-US" u="sng" dirty="0">
                <a:hlinkClick r:id="rId6"/>
              </a:rPr>
              <a:t>https://www.visme.co/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92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128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Infografis</vt:lpstr>
      <vt:lpstr>Jenis Infografis</vt:lpstr>
      <vt:lpstr>Jenis Infografis</vt:lpstr>
      <vt:lpstr>Langkah membuat infografis</vt:lpstr>
      <vt:lpstr>PowerPoint Presentation</vt:lpstr>
      <vt:lpstr>PowerPoint Presentation</vt:lpstr>
      <vt:lpstr>Tools Infografik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</dc:creator>
  <cp:lastModifiedBy>anggi.nauri</cp:lastModifiedBy>
  <cp:revision>15</cp:revision>
  <dcterms:created xsi:type="dcterms:W3CDTF">2018-05-18T04:10:42Z</dcterms:created>
  <dcterms:modified xsi:type="dcterms:W3CDTF">2018-09-10T06:56:15Z</dcterms:modified>
</cp:coreProperties>
</file>