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48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8153-5CF4-4A5C-A0C7-26940C4ACCC2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/>
          <a:srcRect l="1051" r="800" b="504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45952" y="3347368"/>
            <a:ext cx="7379369" cy="89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Pertemuan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9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</a:p>
          <a:p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Pengaturan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Penyajian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Data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Grafik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dalam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Infografis</a:t>
            </a:r>
            <a:endParaRPr lang="en-US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98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Kemampuan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Akhir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Mahasiswa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2242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 err="1" smtClean="0"/>
              <a:t>Mahasiswa</a:t>
            </a:r>
            <a:r>
              <a:rPr lang="es-ES" dirty="0" smtClean="0"/>
              <a:t> </a:t>
            </a:r>
            <a:r>
              <a:rPr lang="es-ES" dirty="0" err="1" smtClean="0"/>
              <a:t>mampu</a:t>
            </a:r>
            <a:r>
              <a:rPr lang="es-ES" dirty="0" smtClean="0"/>
              <a:t> </a:t>
            </a:r>
            <a:r>
              <a:rPr lang="es-ES" dirty="0" err="1"/>
              <a:t>m</a:t>
            </a:r>
            <a:r>
              <a:rPr lang="es-ES" dirty="0" err="1" smtClean="0"/>
              <a:t>encari</a:t>
            </a:r>
            <a:r>
              <a:rPr lang="es-ES" dirty="0" smtClean="0"/>
              <a:t> </a:t>
            </a:r>
            <a:r>
              <a:rPr lang="es-ES" dirty="0" err="1"/>
              <a:t>sumber</a:t>
            </a:r>
            <a:r>
              <a:rPr lang="es-ES" dirty="0"/>
              <a:t> data yang </a:t>
            </a:r>
            <a:r>
              <a:rPr lang="es-ES" dirty="0" err="1"/>
              <a:t>baik</a:t>
            </a:r>
            <a:r>
              <a:rPr lang="es-ES" dirty="0" smtClean="0"/>
              <a:t>.</a:t>
            </a:r>
          </a:p>
          <a:p>
            <a:endParaRPr lang="x-none" dirty="0"/>
          </a:p>
          <a:p>
            <a:r>
              <a:rPr lang="es-ES" dirty="0" err="1" smtClean="0"/>
              <a:t>Mahasiswa</a:t>
            </a:r>
            <a:r>
              <a:rPr lang="es-ES" dirty="0" smtClean="0"/>
              <a:t> </a:t>
            </a:r>
            <a:r>
              <a:rPr lang="es-ES" dirty="0" err="1" smtClean="0"/>
              <a:t>mampu</a:t>
            </a:r>
            <a:r>
              <a:rPr lang="es-ES" dirty="0" smtClean="0"/>
              <a:t> </a:t>
            </a:r>
            <a:r>
              <a:rPr lang="es-ES" dirty="0" err="1" smtClean="0"/>
              <a:t>mengatur</a:t>
            </a:r>
            <a:r>
              <a:rPr lang="es-ES" dirty="0" smtClean="0"/>
              <a:t> </a:t>
            </a:r>
            <a:r>
              <a:rPr lang="es-ES" dirty="0" err="1"/>
              <a:t>strutktur</a:t>
            </a:r>
            <a:r>
              <a:rPr lang="es-ES" dirty="0"/>
              <a:t> data </a:t>
            </a:r>
            <a:r>
              <a:rPr lang="es-ES" dirty="0" err="1"/>
              <a:t>dalam</a:t>
            </a:r>
            <a:r>
              <a:rPr lang="es-ES" dirty="0"/>
              <a:t> </a:t>
            </a:r>
            <a:r>
              <a:rPr lang="es-ES" dirty="0" err="1" smtClean="0"/>
              <a:t>infografis</a:t>
            </a:r>
            <a:r>
              <a:rPr lang="es-ES" dirty="0" smtClean="0"/>
              <a:t>.</a:t>
            </a:r>
          </a:p>
          <a:p>
            <a:endParaRPr lang="x-none" dirty="0"/>
          </a:p>
          <a:p>
            <a:r>
              <a:rPr lang="es-ES" dirty="0" err="1" smtClean="0"/>
              <a:t>Mahasiswa</a:t>
            </a:r>
            <a:r>
              <a:rPr lang="es-ES" dirty="0" smtClean="0"/>
              <a:t> </a:t>
            </a:r>
            <a:r>
              <a:rPr lang="es-ES" dirty="0" err="1" smtClean="0"/>
              <a:t>mampu</a:t>
            </a:r>
            <a:r>
              <a:rPr lang="es-ES" dirty="0" smtClean="0"/>
              <a:t> </a:t>
            </a:r>
            <a:r>
              <a:rPr lang="es-ES" dirty="0" err="1"/>
              <a:t>mengatur</a:t>
            </a:r>
            <a:r>
              <a:rPr lang="es-ES" dirty="0"/>
              <a:t> </a:t>
            </a:r>
            <a:r>
              <a:rPr lang="es-ES" dirty="0" err="1"/>
              <a:t>berapa</a:t>
            </a:r>
            <a:r>
              <a:rPr lang="es-ES" dirty="0"/>
              <a:t> </a:t>
            </a:r>
            <a:r>
              <a:rPr lang="es-ES" dirty="0" err="1"/>
              <a:t>banyak</a:t>
            </a:r>
            <a:r>
              <a:rPr lang="es-ES" dirty="0"/>
              <a:t> data yang </a:t>
            </a:r>
            <a:r>
              <a:rPr lang="es-ES" dirty="0" err="1"/>
              <a:t>harus</a:t>
            </a:r>
            <a:r>
              <a:rPr lang="es-ES" dirty="0"/>
              <a:t> </a:t>
            </a:r>
            <a:r>
              <a:rPr lang="es-ES" dirty="0" err="1"/>
              <a:t>dipresentasikan</a:t>
            </a:r>
            <a:endParaRPr lang="x-none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43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data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infografis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7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6"/>
            <a:ext cx="10515600" cy="721894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3200" dirty="0" err="1" smtClean="0"/>
              <a:t>Mengatur</a:t>
            </a:r>
            <a:r>
              <a:rPr lang="en-US" sz="3200" dirty="0" smtClean="0"/>
              <a:t> </a:t>
            </a:r>
            <a:r>
              <a:rPr lang="en-US" sz="3200" dirty="0" err="1" smtClean="0"/>
              <a:t>Struktur</a:t>
            </a:r>
            <a:r>
              <a:rPr lang="en-US" sz="3200" dirty="0" smtClean="0"/>
              <a:t> Data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Grafik</a:t>
            </a:r>
            <a:endParaRPr lang="en-US" sz="3200" dirty="0"/>
          </a:p>
        </p:txBody>
      </p:sp>
      <p:pic>
        <p:nvPicPr>
          <p:cNvPr id="7" name="Content Placeholder 6" descr="Screenshot 2018-06-29 14.53.1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39" r="-141739"/>
          <a:stretch>
            <a:fillRect/>
          </a:stretch>
        </p:blipFill>
        <p:spPr>
          <a:xfrm>
            <a:off x="990600" y="1396563"/>
            <a:ext cx="11552486" cy="4780400"/>
          </a:xfrm>
        </p:spPr>
      </p:pic>
    </p:spTree>
    <p:extLst>
      <p:ext uri="{BB962C8B-B14F-4D97-AF65-F5344CB8AC3E}">
        <p14:creationId xmlns:p14="http://schemas.microsoft.com/office/powerpoint/2010/main" val="34804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Mengatur</a:t>
            </a:r>
            <a:r>
              <a:rPr lang="en-US" sz="3200" dirty="0" smtClean="0"/>
              <a:t> Data/ </a:t>
            </a:r>
            <a:r>
              <a:rPr lang="en-US" sz="3200" dirty="0" err="1" smtClean="0"/>
              <a:t>Grafik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direpresentasikan</a:t>
            </a:r>
            <a:endParaRPr lang="en-US" sz="3200" dirty="0"/>
          </a:p>
        </p:txBody>
      </p:sp>
      <p:pic>
        <p:nvPicPr>
          <p:cNvPr id="5" name="Content Placeholder 4" descr="Screenshot 2018-06-29 14.53.3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72" r="-40372"/>
          <a:stretch>
            <a:fillRect/>
          </a:stretch>
        </p:blipFill>
        <p:spPr>
          <a:xfrm>
            <a:off x="838200" y="1409700"/>
            <a:ext cx="10515600" cy="4767263"/>
          </a:xfrm>
        </p:spPr>
      </p:pic>
    </p:spTree>
    <p:extLst>
      <p:ext uri="{BB962C8B-B14F-4D97-AF65-F5344CB8AC3E}">
        <p14:creationId xmlns:p14="http://schemas.microsoft.com/office/powerpoint/2010/main" val="292005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2200" y="250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Penampilan</a:t>
            </a:r>
            <a:r>
              <a:rPr lang="en-US" sz="3200" dirty="0" smtClean="0"/>
              <a:t> </a:t>
            </a:r>
            <a:r>
              <a:rPr lang="en-US" sz="3200" dirty="0" err="1" smtClean="0"/>
              <a:t>Grafik</a:t>
            </a:r>
            <a:endParaRPr lang="en-US" sz="3200" dirty="0"/>
          </a:p>
        </p:txBody>
      </p:sp>
      <p:pic>
        <p:nvPicPr>
          <p:cNvPr id="6" name="Content Placeholder 5" descr="Screenshot 2018-06-29 14.52.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66" r="-66866"/>
          <a:stretch>
            <a:fillRect/>
          </a:stretch>
        </p:blipFill>
        <p:spPr>
          <a:xfrm>
            <a:off x="838200" y="1460500"/>
            <a:ext cx="11397974" cy="4716463"/>
          </a:xfrm>
        </p:spPr>
      </p:pic>
    </p:spTree>
    <p:extLst>
      <p:ext uri="{BB962C8B-B14F-4D97-AF65-F5344CB8AC3E}">
        <p14:creationId xmlns:p14="http://schemas.microsoft.com/office/powerpoint/2010/main" val="301425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70</Words>
  <Application>Microsoft Macintosh PowerPoint</Application>
  <PresentationFormat>Custom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Kemampuan Akhir Mahasiswa</vt:lpstr>
      <vt:lpstr>Sumber Data</vt:lpstr>
      <vt:lpstr>  Mengatur Struktur Data dan Grafik</vt:lpstr>
      <vt:lpstr>Mengatur Data/ Grafik yang akan direpresentasikan</vt:lpstr>
      <vt:lpstr>Contoh Penampilan Grafik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</dc:creator>
  <cp:lastModifiedBy>Setia</cp:lastModifiedBy>
  <cp:revision>20</cp:revision>
  <dcterms:created xsi:type="dcterms:W3CDTF">2018-05-18T04:10:42Z</dcterms:created>
  <dcterms:modified xsi:type="dcterms:W3CDTF">2018-06-29T07:59:14Z</dcterms:modified>
</cp:coreProperties>
</file>