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1" r:id="rId9"/>
    <p:sldId id="372" r:id="rId10"/>
    <p:sldId id="374" r:id="rId11"/>
    <p:sldId id="375" r:id="rId12"/>
    <p:sldId id="376" r:id="rId13"/>
    <p:sldId id="377" r:id="rId14"/>
    <p:sldId id="378" r:id="rId15"/>
    <p:sldId id="379" r:id="rId16"/>
    <p:sldId id="38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0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B4D390-6777-4FF7-9293-D6648C10807D}" type="doc">
      <dgm:prSet loTypeId="urn:microsoft.com/office/officeart/2005/8/layout/vList4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A5E210B-CE09-4BC4-88F2-7DAB33C6F426}">
      <dgm:prSet phldrT="[Text]" custT="1"/>
      <dgm:spPr/>
      <dgm:t>
        <a:bodyPr/>
        <a:lstStyle/>
        <a:p>
          <a:r>
            <a:rPr lang="en-US" sz="1600" dirty="0" err="1" smtClean="0"/>
            <a:t>Melalui</a:t>
          </a:r>
          <a:r>
            <a:rPr lang="en-US" sz="1600" dirty="0" smtClean="0"/>
            <a:t> </a:t>
          </a:r>
          <a:r>
            <a:rPr lang="en-US" sz="1600" dirty="0" err="1" smtClean="0"/>
            <a:t>Investasi</a:t>
          </a:r>
          <a:endParaRPr lang="en-US" sz="1600" dirty="0"/>
        </a:p>
      </dgm:t>
    </dgm:pt>
    <dgm:pt modelId="{D51F80B0-4CEE-4501-88A8-CC8626D3036F}" type="parTrans" cxnId="{74E76BF0-0459-4743-A329-157DC9788EAC}">
      <dgm:prSet/>
      <dgm:spPr/>
      <dgm:t>
        <a:bodyPr/>
        <a:lstStyle/>
        <a:p>
          <a:endParaRPr lang="en-US"/>
        </a:p>
      </dgm:t>
    </dgm:pt>
    <dgm:pt modelId="{05F69EB2-111B-4BB2-97DF-178A7C577756}" type="sibTrans" cxnId="{74E76BF0-0459-4743-A329-157DC9788EAC}">
      <dgm:prSet/>
      <dgm:spPr/>
      <dgm:t>
        <a:bodyPr/>
        <a:lstStyle/>
        <a:p>
          <a:endParaRPr lang="en-US"/>
        </a:p>
      </dgm:t>
    </dgm:pt>
    <dgm:pt modelId="{8BE9F370-A4DC-41B2-A8FE-1EF3659B73F4}">
      <dgm:prSet phldrT="[Text]" custT="1"/>
      <dgm:spPr/>
      <dgm:t>
        <a:bodyPr/>
        <a:lstStyle/>
        <a:p>
          <a:r>
            <a:rPr lang="en-US" sz="1600" dirty="0" err="1" smtClean="0"/>
            <a:t>Kebutuhan</a:t>
          </a:r>
          <a:r>
            <a:rPr lang="en-US" sz="1600" dirty="0" smtClean="0"/>
            <a:t> </a:t>
          </a:r>
          <a:r>
            <a:rPr lang="en-US" sz="1600" dirty="0" err="1" smtClean="0"/>
            <a:t>Investasi</a:t>
          </a:r>
          <a:endParaRPr lang="en-US" sz="1600" dirty="0"/>
        </a:p>
      </dgm:t>
    </dgm:pt>
    <dgm:pt modelId="{4600F752-4306-454B-AD0C-38B665BF3668}" type="parTrans" cxnId="{70D0124A-5839-4646-8036-C090B175A8F7}">
      <dgm:prSet/>
      <dgm:spPr/>
      <dgm:t>
        <a:bodyPr/>
        <a:lstStyle/>
        <a:p>
          <a:endParaRPr lang="en-US"/>
        </a:p>
      </dgm:t>
    </dgm:pt>
    <dgm:pt modelId="{24E96C05-8863-4AF1-BBB1-F1288A4077BE}" type="sibTrans" cxnId="{70D0124A-5839-4646-8036-C090B175A8F7}">
      <dgm:prSet/>
      <dgm:spPr/>
      <dgm:t>
        <a:bodyPr/>
        <a:lstStyle/>
        <a:p>
          <a:endParaRPr lang="en-US"/>
        </a:p>
      </dgm:t>
    </dgm:pt>
    <dgm:pt modelId="{3712CBFB-CD25-4423-87AE-6276C4F61C3B}">
      <dgm:prSet phldrT="[Text]" custT="1"/>
      <dgm:spPr/>
      <dgm:t>
        <a:bodyPr/>
        <a:lstStyle/>
        <a:p>
          <a:r>
            <a:rPr lang="en-US" sz="1600" dirty="0" err="1" smtClean="0"/>
            <a:t>Menjalankan</a:t>
          </a:r>
          <a:r>
            <a:rPr lang="en-US" sz="1600" dirty="0" smtClean="0"/>
            <a:t> </a:t>
          </a:r>
          <a:r>
            <a:rPr lang="en-US" sz="1600" dirty="0" err="1" smtClean="0"/>
            <a:t>Investasi</a:t>
          </a:r>
          <a:endParaRPr lang="en-US" sz="1600" dirty="0"/>
        </a:p>
      </dgm:t>
    </dgm:pt>
    <dgm:pt modelId="{5A15B88B-5AD0-44A0-BE00-C1C7E64DF48B}" type="parTrans" cxnId="{E635846D-851F-4DFB-8F21-E8F84535EF59}">
      <dgm:prSet/>
      <dgm:spPr/>
      <dgm:t>
        <a:bodyPr/>
        <a:lstStyle/>
        <a:p>
          <a:endParaRPr lang="en-US"/>
        </a:p>
      </dgm:t>
    </dgm:pt>
    <dgm:pt modelId="{6BC47106-F2BB-4018-90CB-F5B902F678A0}" type="sibTrans" cxnId="{E635846D-851F-4DFB-8F21-E8F84535EF59}">
      <dgm:prSet/>
      <dgm:spPr/>
      <dgm:t>
        <a:bodyPr/>
        <a:lstStyle/>
        <a:p>
          <a:endParaRPr lang="en-US"/>
        </a:p>
      </dgm:t>
    </dgm:pt>
    <dgm:pt modelId="{142DCA95-DFE9-49B4-A389-0B9DBCDB15D9}">
      <dgm:prSet phldrT="[Text]" custT="1"/>
      <dgm:spPr/>
      <dgm:t>
        <a:bodyPr/>
        <a:lstStyle/>
        <a:p>
          <a:r>
            <a:rPr lang="en-US" sz="1600" dirty="0" err="1" smtClean="0"/>
            <a:t>Jumlah</a:t>
          </a:r>
          <a:r>
            <a:rPr lang="en-US" sz="1600" dirty="0" smtClean="0"/>
            <a:t> Minimal </a:t>
          </a:r>
          <a:r>
            <a:rPr lang="en-US" sz="1600" dirty="0" err="1" smtClean="0"/>
            <a:t>Pelayanan</a:t>
          </a:r>
          <a:r>
            <a:rPr lang="en-US" sz="1600" dirty="0" smtClean="0"/>
            <a:t> </a:t>
          </a:r>
          <a:endParaRPr lang="en-US" sz="1600" dirty="0"/>
        </a:p>
      </dgm:t>
    </dgm:pt>
    <dgm:pt modelId="{3C979A17-5C59-4F7B-A44D-DDCA331476FA}" type="parTrans" cxnId="{09BF8569-0D5A-4852-B43B-63CA2841FE2F}">
      <dgm:prSet/>
      <dgm:spPr/>
      <dgm:t>
        <a:bodyPr/>
        <a:lstStyle/>
        <a:p>
          <a:endParaRPr lang="en-US"/>
        </a:p>
      </dgm:t>
    </dgm:pt>
    <dgm:pt modelId="{1D43BC07-C0B2-40D5-886D-73F5D8D039EE}" type="sibTrans" cxnId="{09BF8569-0D5A-4852-B43B-63CA2841FE2F}">
      <dgm:prSet/>
      <dgm:spPr/>
      <dgm:t>
        <a:bodyPr/>
        <a:lstStyle/>
        <a:p>
          <a:endParaRPr lang="en-US"/>
        </a:p>
      </dgm:t>
    </dgm:pt>
    <dgm:pt modelId="{77DC4271-5ADE-481D-B3F9-E607F5C561AD}">
      <dgm:prSet phldrT="[Text]" custT="1"/>
      <dgm:spPr/>
      <dgm:t>
        <a:bodyPr/>
        <a:lstStyle/>
        <a:p>
          <a:r>
            <a:rPr lang="en-US" sz="1600" dirty="0" err="1" smtClean="0"/>
            <a:t>Kebutuhan</a:t>
          </a:r>
          <a:r>
            <a:rPr lang="en-US" sz="1600" dirty="0" smtClean="0"/>
            <a:t> </a:t>
          </a:r>
          <a:r>
            <a:rPr lang="en-US" sz="1600" dirty="0" err="1" smtClean="0"/>
            <a:t>Biaya</a:t>
          </a:r>
          <a:endParaRPr lang="en-US" sz="1600" dirty="0"/>
        </a:p>
      </dgm:t>
    </dgm:pt>
    <dgm:pt modelId="{38C5F612-21AD-41C3-92FD-43AD575B9B89}" type="parTrans" cxnId="{641FA7F9-B4D9-47C9-9AB3-59D789740A10}">
      <dgm:prSet/>
      <dgm:spPr/>
      <dgm:t>
        <a:bodyPr/>
        <a:lstStyle/>
        <a:p>
          <a:endParaRPr lang="en-US"/>
        </a:p>
      </dgm:t>
    </dgm:pt>
    <dgm:pt modelId="{B13A23A8-1F77-4D54-B2EB-A4B836EEF5C4}" type="sibTrans" cxnId="{641FA7F9-B4D9-47C9-9AB3-59D789740A10}">
      <dgm:prSet/>
      <dgm:spPr/>
      <dgm:t>
        <a:bodyPr/>
        <a:lstStyle/>
        <a:p>
          <a:endParaRPr lang="en-US"/>
        </a:p>
      </dgm:t>
    </dgm:pt>
    <dgm:pt modelId="{70E6A113-436B-4828-A65C-A15E3D7141BB}">
      <dgm:prSet phldrT="[Text]" custT="1"/>
      <dgm:spPr/>
      <dgm:t>
        <a:bodyPr/>
        <a:lstStyle/>
        <a:p>
          <a:r>
            <a:rPr lang="en-US" sz="1600" dirty="0" err="1" smtClean="0"/>
            <a:t>Memeriksa</a:t>
          </a:r>
          <a:r>
            <a:rPr lang="en-US" sz="1600" dirty="0" smtClean="0"/>
            <a:t> </a:t>
          </a:r>
          <a:r>
            <a:rPr lang="en-US" sz="1600" dirty="0" err="1" smtClean="0"/>
            <a:t>Investasi</a:t>
          </a:r>
          <a:endParaRPr lang="en-US" sz="1600" dirty="0"/>
        </a:p>
      </dgm:t>
    </dgm:pt>
    <dgm:pt modelId="{25A0B235-B575-432F-A07B-0D2B50740D83}" type="parTrans" cxnId="{A35FB48D-2D3A-46F2-803E-3FF5D78DAE3A}">
      <dgm:prSet/>
      <dgm:spPr/>
      <dgm:t>
        <a:bodyPr/>
        <a:lstStyle/>
        <a:p>
          <a:endParaRPr lang="en-US"/>
        </a:p>
      </dgm:t>
    </dgm:pt>
    <dgm:pt modelId="{83B92CEE-C65E-4F8E-B2C4-4D537DE7BE90}" type="sibTrans" cxnId="{A35FB48D-2D3A-46F2-803E-3FF5D78DAE3A}">
      <dgm:prSet/>
      <dgm:spPr/>
      <dgm:t>
        <a:bodyPr/>
        <a:lstStyle/>
        <a:p>
          <a:endParaRPr lang="en-US"/>
        </a:p>
      </dgm:t>
    </dgm:pt>
    <dgm:pt modelId="{82EF8F28-7B33-4F85-A3B6-87261BBDC111}">
      <dgm:prSet phldrT="[Text]" custT="1"/>
      <dgm:spPr/>
      <dgm:t>
        <a:bodyPr/>
        <a:lstStyle/>
        <a:p>
          <a:r>
            <a:rPr lang="en-US" sz="1600" dirty="0" err="1" smtClean="0"/>
            <a:t>Produt</a:t>
          </a:r>
          <a:r>
            <a:rPr lang="en-US" sz="1600" dirty="0" smtClean="0"/>
            <a:t> line costing</a:t>
          </a:r>
          <a:endParaRPr lang="en-US" sz="1600" dirty="0"/>
        </a:p>
      </dgm:t>
    </dgm:pt>
    <dgm:pt modelId="{F7EEC5B4-279E-476B-B229-CB2DA67AD883}" type="parTrans" cxnId="{DA7C944B-DDD6-4BE7-8207-61529A09A275}">
      <dgm:prSet/>
      <dgm:spPr/>
      <dgm:t>
        <a:bodyPr/>
        <a:lstStyle/>
        <a:p>
          <a:endParaRPr lang="en-US"/>
        </a:p>
      </dgm:t>
    </dgm:pt>
    <dgm:pt modelId="{AFD8423F-9FD5-420E-B7C3-ADE9F506837C}" type="sibTrans" cxnId="{DA7C944B-DDD6-4BE7-8207-61529A09A275}">
      <dgm:prSet/>
      <dgm:spPr/>
      <dgm:t>
        <a:bodyPr/>
        <a:lstStyle/>
        <a:p>
          <a:endParaRPr lang="en-US"/>
        </a:p>
      </dgm:t>
    </dgm:pt>
    <dgm:pt modelId="{2E302E7D-491C-4332-A0FB-9F8D3C7FFC99}">
      <dgm:prSet phldrT="[Text]" custT="1"/>
      <dgm:spPr/>
      <dgm:t>
        <a:bodyPr/>
        <a:lstStyle/>
        <a:p>
          <a:r>
            <a:rPr lang="en-US" sz="1600" dirty="0" err="1" smtClean="0"/>
            <a:t>Penilaian</a:t>
          </a:r>
          <a:r>
            <a:rPr lang="en-US" sz="1600" dirty="0" smtClean="0"/>
            <a:t> </a:t>
          </a:r>
          <a:r>
            <a:rPr lang="en-US" sz="1600" dirty="0" err="1" smtClean="0"/>
            <a:t>Prestasi</a:t>
          </a:r>
          <a:endParaRPr lang="en-US" sz="1600" dirty="0"/>
        </a:p>
      </dgm:t>
    </dgm:pt>
    <dgm:pt modelId="{C6B8EC5B-7526-4763-B478-1BB3DA44F67A}" type="parTrans" cxnId="{7634B846-A82D-4E4E-B3E2-2E2A1FF72D9B}">
      <dgm:prSet/>
      <dgm:spPr/>
      <dgm:t>
        <a:bodyPr/>
        <a:lstStyle/>
        <a:p>
          <a:endParaRPr lang="en-US"/>
        </a:p>
      </dgm:t>
    </dgm:pt>
    <dgm:pt modelId="{16F0D0CD-51FB-46DB-A608-A5FD5285747C}" type="sibTrans" cxnId="{7634B846-A82D-4E4E-B3E2-2E2A1FF72D9B}">
      <dgm:prSet/>
      <dgm:spPr/>
      <dgm:t>
        <a:bodyPr/>
        <a:lstStyle/>
        <a:p>
          <a:endParaRPr lang="en-US"/>
        </a:p>
      </dgm:t>
    </dgm:pt>
    <dgm:pt modelId="{2AC840F4-5A15-4F49-BAF5-43FA670E75EE}">
      <dgm:prSet custT="1"/>
      <dgm:spPr/>
      <dgm:t>
        <a:bodyPr/>
        <a:lstStyle/>
        <a:p>
          <a:r>
            <a:rPr lang="en-US" sz="1050" dirty="0" err="1" smtClean="0"/>
            <a:t>Mengembangkan</a:t>
          </a:r>
          <a:r>
            <a:rPr lang="en-US" sz="1050" dirty="0" smtClean="0"/>
            <a:t> </a:t>
          </a:r>
          <a:r>
            <a:rPr lang="en-US" sz="1050" dirty="0" err="1" smtClean="0"/>
            <a:t>Investasi</a:t>
          </a:r>
          <a:endParaRPr lang="en-US" sz="1050" dirty="0" smtClean="0"/>
        </a:p>
        <a:p>
          <a:r>
            <a:rPr lang="en-US" sz="1050" dirty="0" smtClean="0"/>
            <a:t>Cost containment</a:t>
          </a:r>
        </a:p>
        <a:p>
          <a:r>
            <a:rPr lang="en-US" sz="1050" dirty="0" smtClean="0"/>
            <a:t>Forecasting</a:t>
          </a:r>
        </a:p>
        <a:p>
          <a:r>
            <a:rPr lang="en-US" sz="1050" dirty="0" err="1" smtClean="0"/>
            <a:t>Permodalan</a:t>
          </a:r>
          <a:r>
            <a:rPr lang="en-US" sz="1050" dirty="0" smtClean="0"/>
            <a:t> </a:t>
          </a:r>
          <a:r>
            <a:rPr lang="en-US" sz="1050" dirty="0" err="1" smtClean="0"/>
            <a:t>alat</a:t>
          </a:r>
          <a:endParaRPr lang="en-US" sz="1050" dirty="0" smtClean="0"/>
        </a:p>
        <a:p>
          <a:r>
            <a:rPr lang="en-US" sz="1050" dirty="0" err="1" smtClean="0"/>
            <a:t>Studi</a:t>
          </a:r>
          <a:r>
            <a:rPr lang="en-US" sz="1050" dirty="0" smtClean="0"/>
            <a:t> </a:t>
          </a:r>
          <a:r>
            <a:rPr lang="en-US" sz="1050" dirty="0" err="1" smtClean="0"/>
            <a:t>kelayakan</a:t>
          </a:r>
          <a:r>
            <a:rPr lang="en-US" sz="1050" dirty="0" smtClean="0"/>
            <a:t> </a:t>
          </a:r>
          <a:r>
            <a:rPr lang="en-US" sz="1050" dirty="0" err="1" smtClean="0"/>
            <a:t>ulang</a:t>
          </a:r>
          <a:endParaRPr lang="en-US" sz="1050" dirty="0"/>
        </a:p>
      </dgm:t>
    </dgm:pt>
    <dgm:pt modelId="{232B27EA-F632-4C0B-9D5A-41452F8AB1A6}" type="parTrans" cxnId="{59119B8B-1639-4587-94D7-11C090FE4E67}">
      <dgm:prSet/>
      <dgm:spPr/>
    </dgm:pt>
    <dgm:pt modelId="{F1DA65B8-08B7-4163-AD06-FE4FAEF13931}" type="sibTrans" cxnId="{59119B8B-1639-4587-94D7-11C090FE4E67}">
      <dgm:prSet/>
      <dgm:spPr/>
    </dgm:pt>
    <dgm:pt modelId="{898E48B1-B3F9-4D46-85A5-590F674C7B22}">
      <dgm:prSet phldrT="[Text]" custT="1"/>
      <dgm:spPr/>
      <dgm:t>
        <a:bodyPr/>
        <a:lstStyle/>
        <a:p>
          <a:r>
            <a:rPr lang="en-US" sz="1600" dirty="0" err="1" smtClean="0"/>
            <a:t>Kelayakan</a:t>
          </a:r>
          <a:r>
            <a:rPr lang="en-US" sz="1600" dirty="0" smtClean="0"/>
            <a:t> </a:t>
          </a:r>
          <a:r>
            <a:rPr lang="en-US" sz="1600" dirty="0" err="1" smtClean="0"/>
            <a:t>Investasi</a:t>
          </a:r>
          <a:endParaRPr lang="en-US" sz="1600" dirty="0"/>
        </a:p>
      </dgm:t>
    </dgm:pt>
    <dgm:pt modelId="{EF70968C-58E2-4EAE-A925-F7EBE70171D7}" type="parTrans" cxnId="{71975880-F05B-43B4-AE91-B8A3EED07A17}">
      <dgm:prSet/>
      <dgm:spPr/>
    </dgm:pt>
    <dgm:pt modelId="{D6FFD5E0-62D6-4501-8E7F-392B4442E54A}" type="sibTrans" cxnId="{71975880-F05B-43B4-AE91-B8A3EED07A17}">
      <dgm:prSet/>
      <dgm:spPr/>
    </dgm:pt>
    <dgm:pt modelId="{F44DA49E-01BE-41A7-AC1D-27F95DCF98A4}">
      <dgm:prSet phldrT="[Text]" custT="1"/>
      <dgm:spPr/>
      <dgm:t>
        <a:bodyPr/>
        <a:lstStyle/>
        <a:p>
          <a:r>
            <a:rPr lang="en-US" sz="1600" dirty="0" err="1" smtClean="0"/>
            <a:t>Harga</a:t>
          </a:r>
          <a:r>
            <a:rPr lang="en-US" sz="1600" dirty="0" smtClean="0"/>
            <a:t> yang </a:t>
          </a:r>
          <a:r>
            <a:rPr lang="en-US" sz="1600" dirty="0" err="1" smtClean="0"/>
            <a:t>rasional</a:t>
          </a:r>
          <a:endParaRPr lang="en-US" sz="1600" dirty="0"/>
        </a:p>
      </dgm:t>
    </dgm:pt>
    <dgm:pt modelId="{36E96817-DEFB-446C-8800-7ECF9A867332}" type="parTrans" cxnId="{09B6675E-B8BD-496A-9FB7-F490E8FF151D}">
      <dgm:prSet/>
      <dgm:spPr/>
    </dgm:pt>
    <dgm:pt modelId="{872DA1F8-082E-4E9F-B9F9-E5CBBDA84040}" type="sibTrans" cxnId="{09B6675E-B8BD-496A-9FB7-F490E8FF151D}">
      <dgm:prSet/>
      <dgm:spPr/>
    </dgm:pt>
    <dgm:pt modelId="{B62AAE83-0962-4418-8BA4-F07C9A22F940}" type="pres">
      <dgm:prSet presAssocID="{9FB4D390-6777-4FF7-9293-D6648C10807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2AB4AF-9DAC-4FA3-AF75-3B0DF7072FD0}" type="pres">
      <dgm:prSet presAssocID="{4A5E210B-CE09-4BC4-88F2-7DAB33C6F426}" presName="comp" presStyleCnt="0"/>
      <dgm:spPr/>
    </dgm:pt>
    <dgm:pt modelId="{9401DEF9-C4B4-4DFE-99E3-2C12C8D3B3FC}" type="pres">
      <dgm:prSet presAssocID="{4A5E210B-CE09-4BC4-88F2-7DAB33C6F426}" presName="box" presStyleLbl="node1" presStyleIdx="0" presStyleCnt="4"/>
      <dgm:spPr/>
      <dgm:t>
        <a:bodyPr/>
        <a:lstStyle/>
        <a:p>
          <a:endParaRPr lang="en-US"/>
        </a:p>
      </dgm:t>
    </dgm:pt>
    <dgm:pt modelId="{5C24C1FE-D1A0-463A-8572-08FE312941D4}" type="pres">
      <dgm:prSet presAssocID="{4A5E210B-CE09-4BC4-88F2-7DAB33C6F426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0F4ACB93-FCE2-435B-9A05-E95BF9B230EE}" type="pres">
      <dgm:prSet presAssocID="{4A5E210B-CE09-4BC4-88F2-7DAB33C6F42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CF053-1427-49A7-A84C-85AFFA7E13DF}" type="pres">
      <dgm:prSet presAssocID="{05F69EB2-111B-4BB2-97DF-178A7C577756}" presName="spacer" presStyleCnt="0"/>
      <dgm:spPr/>
    </dgm:pt>
    <dgm:pt modelId="{227A65AD-8986-4908-B7F0-EA0952E1D977}" type="pres">
      <dgm:prSet presAssocID="{3712CBFB-CD25-4423-87AE-6276C4F61C3B}" presName="comp" presStyleCnt="0"/>
      <dgm:spPr/>
    </dgm:pt>
    <dgm:pt modelId="{BCE84455-CBC2-424F-9E01-C5E8E7BBEE28}" type="pres">
      <dgm:prSet presAssocID="{3712CBFB-CD25-4423-87AE-6276C4F61C3B}" presName="box" presStyleLbl="node1" presStyleIdx="1" presStyleCnt="4"/>
      <dgm:spPr/>
      <dgm:t>
        <a:bodyPr/>
        <a:lstStyle/>
        <a:p>
          <a:endParaRPr lang="en-US"/>
        </a:p>
      </dgm:t>
    </dgm:pt>
    <dgm:pt modelId="{BCBEB144-D5D8-4BF2-9F06-080FD5EA1313}" type="pres">
      <dgm:prSet presAssocID="{3712CBFB-CD25-4423-87AE-6276C4F61C3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78A13B19-F2E7-44ED-AA4A-85A7BA7CD28D}" type="pres">
      <dgm:prSet presAssocID="{3712CBFB-CD25-4423-87AE-6276C4F61C3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3A29A-752E-4A14-AF11-6A23BB536864}" type="pres">
      <dgm:prSet presAssocID="{6BC47106-F2BB-4018-90CB-F5B902F678A0}" presName="spacer" presStyleCnt="0"/>
      <dgm:spPr/>
    </dgm:pt>
    <dgm:pt modelId="{1B6028EB-3515-4131-9C15-27A856A1C7CF}" type="pres">
      <dgm:prSet presAssocID="{70E6A113-436B-4828-A65C-A15E3D7141BB}" presName="comp" presStyleCnt="0"/>
      <dgm:spPr/>
    </dgm:pt>
    <dgm:pt modelId="{1F910BAF-0733-424B-A410-CCBA5787C4C8}" type="pres">
      <dgm:prSet presAssocID="{70E6A113-436B-4828-A65C-A15E3D7141BB}" presName="box" presStyleLbl="node1" presStyleIdx="2" presStyleCnt="4"/>
      <dgm:spPr/>
      <dgm:t>
        <a:bodyPr/>
        <a:lstStyle/>
        <a:p>
          <a:endParaRPr lang="en-US"/>
        </a:p>
      </dgm:t>
    </dgm:pt>
    <dgm:pt modelId="{E873AE38-9C62-417A-B053-39477CD94829}" type="pres">
      <dgm:prSet presAssocID="{70E6A113-436B-4828-A65C-A15E3D7141BB}" presName="img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A1E662A8-1865-45A3-96A5-C88B53934656}" type="pres">
      <dgm:prSet presAssocID="{70E6A113-436B-4828-A65C-A15E3D7141BB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CAB4C-F047-4A97-9E0E-0DF5041E1398}" type="pres">
      <dgm:prSet presAssocID="{83B92CEE-C65E-4F8E-B2C4-4D537DE7BE90}" presName="spacer" presStyleCnt="0"/>
      <dgm:spPr/>
    </dgm:pt>
    <dgm:pt modelId="{3BA47856-71A2-43C9-AE79-8277DFFC7E05}" type="pres">
      <dgm:prSet presAssocID="{2AC840F4-5A15-4F49-BAF5-43FA670E75EE}" presName="comp" presStyleCnt="0"/>
      <dgm:spPr/>
    </dgm:pt>
    <dgm:pt modelId="{9F871EE0-C3E5-429D-9415-C51FFAC78EFC}" type="pres">
      <dgm:prSet presAssocID="{2AC840F4-5A15-4F49-BAF5-43FA670E75EE}" presName="box" presStyleLbl="node1" presStyleIdx="3" presStyleCnt="4"/>
      <dgm:spPr/>
      <dgm:t>
        <a:bodyPr/>
        <a:lstStyle/>
        <a:p>
          <a:endParaRPr lang="en-US"/>
        </a:p>
      </dgm:t>
    </dgm:pt>
    <dgm:pt modelId="{0311B294-7A4A-423F-AD2A-B432631F26F8}" type="pres">
      <dgm:prSet presAssocID="{2AC840F4-5A15-4F49-BAF5-43FA670E75EE}" presName="img" presStyleLbl="fgImgPlace1" presStyleIdx="3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53D8D3C8-82D3-4C16-ABE0-399D37EB3FC5}" type="pres">
      <dgm:prSet presAssocID="{2AC840F4-5A15-4F49-BAF5-43FA670E75EE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7C944B-DDD6-4BE7-8207-61529A09A275}" srcId="{70E6A113-436B-4828-A65C-A15E3D7141BB}" destId="{82EF8F28-7B33-4F85-A3B6-87261BBDC111}" srcOrd="0" destOrd="0" parTransId="{F7EEC5B4-279E-476B-B229-CB2DA67AD883}" sibTransId="{AFD8423F-9FD5-420E-B7C3-ADE9F506837C}"/>
    <dgm:cxn modelId="{7634B846-A82D-4E4E-B3E2-2E2A1FF72D9B}" srcId="{70E6A113-436B-4828-A65C-A15E3D7141BB}" destId="{2E302E7D-491C-4332-A0FB-9F8D3C7FFC99}" srcOrd="1" destOrd="0" parTransId="{C6B8EC5B-7526-4763-B478-1BB3DA44F67A}" sibTransId="{16F0D0CD-51FB-46DB-A608-A5FD5285747C}"/>
    <dgm:cxn modelId="{15139423-83CD-43FD-8698-0A3D8DE28FD4}" type="presOf" srcId="{2E302E7D-491C-4332-A0FB-9F8D3C7FFC99}" destId="{A1E662A8-1865-45A3-96A5-C88B53934656}" srcOrd="1" destOrd="2" presId="urn:microsoft.com/office/officeart/2005/8/layout/vList4"/>
    <dgm:cxn modelId="{780FC127-7182-48C1-AF64-D7B37C74E01A}" type="presOf" srcId="{70E6A113-436B-4828-A65C-A15E3D7141BB}" destId="{A1E662A8-1865-45A3-96A5-C88B53934656}" srcOrd="1" destOrd="0" presId="urn:microsoft.com/office/officeart/2005/8/layout/vList4"/>
    <dgm:cxn modelId="{FBE2D3C4-B5D4-480E-9498-556034C80E4F}" type="presOf" srcId="{4A5E210B-CE09-4BC4-88F2-7DAB33C6F426}" destId="{0F4ACB93-FCE2-435B-9A05-E95BF9B230EE}" srcOrd="1" destOrd="0" presId="urn:microsoft.com/office/officeart/2005/8/layout/vList4"/>
    <dgm:cxn modelId="{7A9EEBF7-12E1-45C2-9E22-A2B71F685CA5}" type="presOf" srcId="{9FB4D390-6777-4FF7-9293-D6648C10807D}" destId="{B62AAE83-0962-4418-8BA4-F07C9A22F940}" srcOrd="0" destOrd="0" presId="urn:microsoft.com/office/officeart/2005/8/layout/vList4"/>
    <dgm:cxn modelId="{81683B74-1708-44DF-A5F1-2DC3F6205B08}" type="presOf" srcId="{70E6A113-436B-4828-A65C-A15E3D7141BB}" destId="{1F910BAF-0733-424B-A410-CCBA5787C4C8}" srcOrd="0" destOrd="0" presId="urn:microsoft.com/office/officeart/2005/8/layout/vList4"/>
    <dgm:cxn modelId="{507941EC-F115-4C40-8347-D8F298952A4E}" type="presOf" srcId="{82EF8F28-7B33-4F85-A3B6-87261BBDC111}" destId="{A1E662A8-1865-45A3-96A5-C88B53934656}" srcOrd="1" destOrd="1" presId="urn:microsoft.com/office/officeart/2005/8/layout/vList4"/>
    <dgm:cxn modelId="{A35FB48D-2D3A-46F2-803E-3FF5D78DAE3A}" srcId="{9FB4D390-6777-4FF7-9293-D6648C10807D}" destId="{70E6A113-436B-4828-A65C-A15E3D7141BB}" srcOrd="2" destOrd="0" parTransId="{25A0B235-B575-432F-A07B-0D2B50740D83}" sibTransId="{83B92CEE-C65E-4F8E-B2C4-4D537DE7BE90}"/>
    <dgm:cxn modelId="{BC07E104-6A36-48AB-8A15-22FE06AB8D3E}" type="presOf" srcId="{2AC840F4-5A15-4F49-BAF5-43FA670E75EE}" destId="{9F871EE0-C3E5-429D-9415-C51FFAC78EFC}" srcOrd="0" destOrd="0" presId="urn:microsoft.com/office/officeart/2005/8/layout/vList4"/>
    <dgm:cxn modelId="{70D0124A-5839-4646-8036-C090B175A8F7}" srcId="{4A5E210B-CE09-4BC4-88F2-7DAB33C6F426}" destId="{8BE9F370-A4DC-41B2-A8FE-1EF3659B73F4}" srcOrd="0" destOrd="0" parTransId="{4600F752-4306-454B-AD0C-38B665BF3668}" sibTransId="{24E96C05-8863-4AF1-BBB1-F1288A4077BE}"/>
    <dgm:cxn modelId="{59119B8B-1639-4587-94D7-11C090FE4E67}" srcId="{9FB4D390-6777-4FF7-9293-D6648C10807D}" destId="{2AC840F4-5A15-4F49-BAF5-43FA670E75EE}" srcOrd="3" destOrd="0" parTransId="{232B27EA-F632-4C0B-9D5A-41452F8AB1A6}" sibTransId="{F1DA65B8-08B7-4163-AD06-FE4FAEF13931}"/>
    <dgm:cxn modelId="{87F49258-4180-4462-B367-21240DD42288}" type="presOf" srcId="{4A5E210B-CE09-4BC4-88F2-7DAB33C6F426}" destId="{9401DEF9-C4B4-4DFE-99E3-2C12C8D3B3FC}" srcOrd="0" destOrd="0" presId="urn:microsoft.com/office/officeart/2005/8/layout/vList4"/>
    <dgm:cxn modelId="{D19CF5FC-FAE8-4F89-AFE4-2B65995946D2}" type="presOf" srcId="{142DCA95-DFE9-49B4-A389-0B9DBCDB15D9}" destId="{BCE84455-CBC2-424F-9E01-C5E8E7BBEE28}" srcOrd="0" destOrd="1" presId="urn:microsoft.com/office/officeart/2005/8/layout/vList4"/>
    <dgm:cxn modelId="{C098E445-B731-4AA6-882E-576650C15BDA}" type="presOf" srcId="{3712CBFB-CD25-4423-87AE-6276C4F61C3B}" destId="{BCE84455-CBC2-424F-9E01-C5E8E7BBEE28}" srcOrd="0" destOrd="0" presId="urn:microsoft.com/office/officeart/2005/8/layout/vList4"/>
    <dgm:cxn modelId="{FB0384A1-D115-4CD9-9F14-3B1D4848328D}" type="presOf" srcId="{2AC840F4-5A15-4F49-BAF5-43FA670E75EE}" destId="{53D8D3C8-82D3-4C16-ABE0-399D37EB3FC5}" srcOrd="1" destOrd="0" presId="urn:microsoft.com/office/officeart/2005/8/layout/vList4"/>
    <dgm:cxn modelId="{7FF10F62-C563-4C97-961A-422235CA171F}" type="presOf" srcId="{77DC4271-5ADE-481D-B3F9-E607F5C561AD}" destId="{78A13B19-F2E7-44ED-AA4A-85A7BA7CD28D}" srcOrd="1" destOrd="2" presId="urn:microsoft.com/office/officeart/2005/8/layout/vList4"/>
    <dgm:cxn modelId="{21A34D41-1B9E-4379-8FFA-9F5ECB407EBA}" type="presOf" srcId="{8BE9F370-A4DC-41B2-A8FE-1EF3659B73F4}" destId="{0F4ACB93-FCE2-435B-9A05-E95BF9B230EE}" srcOrd="1" destOrd="1" presId="urn:microsoft.com/office/officeart/2005/8/layout/vList4"/>
    <dgm:cxn modelId="{09BF8569-0D5A-4852-B43B-63CA2841FE2F}" srcId="{3712CBFB-CD25-4423-87AE-6276C4F61C3B}" destId="{142DCA95-DFE9-49B4-A389-0B9DBCDB15D9}" srcOrd="0" destOrd="0" parTransId="{3C979A17-5C59-4F7B-A44D-DDCA331476FA}" sibTransId="{1D43BC07-C0B2-40D5-886D-73F5D8D039EE}"/>
    <dgm:cxn modelId="{74F7C618-CBED-4651-A786-E283D1ADAA92}" type="presOf" srcId="{77DC4271-5ADE-481D-B3F9-E607F5C561AD}" destId="{BCE84455-CBC2-424F-9E01-C5E8E7BBEE28}" srcOrd="0" destOrd="2" presId="urn:microsoft.com/office/officeart/2005/8/layout/vList4"/>
    <dgm:cxn modelId="{7B2B42E6-8BE8-477A-AA1E-BEAD1C4F29F9}" type="presOf" srcId="{82EF8F28-7B33-4F85-A3B6-87261BBDC111}" destId="{1F910BAF-0733-424B-A410-CCBA5787C4C8}" srcOrd="0" destOrd="1" presId="urn:microsoft.com/office/officeart/2005/8/layout/vList4"/>
    <dgm:cxn modelId="{E635846D-851F-4DFB-8F21-E8F84535EF59}" srcId="{9FB4D390-6777-4FF7-9293-D6648C10807D}" destId="{3712CBFB-CD25-4423-87AE-6276C4F61C3B}" srcOrd="1" destOrd="0" parTransId="{5A15B88B-5AD0-44A0-BE00-C1C7E64DF48B}" sibTransId="{6BC47106-F2BB-4018-90CB-F5B902F678A0}"/>
    <dgm:cxn modelId="{2BC3D0EA-23E0-432E-AB31-1D5C6C329F39}" type="presOf" srcId="{898E48B1-B3F9-4D46-85A5-590F674C7B22}" destId="{9401DEF9-C4B4-4DFE-99E3-2C12C8D3B3FC}" srcOrd="0" destOrd="2" presId="urn:microsoft.com/office/officeart/2005/8/layout/vList4"/>
    <dgm:cxn modelId="{641FA7F9-B4D9-47C9-9AB3-59D789740A10}" srcId="{3712CBFB-CD25-4423-87AE-6276C4F61C3B}" destId="{77DC4271-5ADE-481D-B3F9-E607F5C561AD}" srcOrd="1" destOrd="0" parTransId="{38C5F612-21AD-41C3-92FD-43AD575B9B89}" sibTransId="{B13A23A8-1F77-4D54-B2EB-A4B836EEF5C4}"/>
    <dgm:cxn modelId="{8F3E13C1-9590-4BFD-81C1-AE86E6622938}" type="presOf" srcId="{F44DA49E-01BE-41A7-AC1D-27F95DCF98A4}" destId="{78A13B19-F2E7-44ED-AA4A-85A7BA7CD28D}" srcOrd="1" destOrd="3" presId="urn:microsoft.com/office/officeart/2005/8/layout/vList4"/>
    <dgm:cxn modelId="{6F589667-43D4-479D-BCC8-90861B414B0C}" type="presOf" srcId="{3712CBFB-CD25-4423-87AE-6276C4F61C3B}" destId="{78A13B19-F2E7-44ED-AA4A-85A7BA7CD28D}" srcOrd="1" destOrd="0" presId="urn:microsoft.com/office/officeart/2005/8/layout/vList4"/>
    <dgm:cxn modelId="{61FA294C-059B-4F8B-96F9-44FDEF8405FF}" type="presOf" srcId="{F44DA49E-01BE-41A7-AC1D-27F95DCF98A4}" destId="{BCE84455-CBC2-424F-9E01-C5E8E7BBEE28}" srcOrd="0" destOrd="3" presId="urn:microsoft.com/office/officeart/2005/8/layout/vList4"/>
    <dgm:cxn modelId="{74E76BF0-0459-4743-A329-157DC9788EAC}" srcId="{9FB4D390-6777-4FF7-9293-D6648C10807D}" destId="{4A5E210B-CE09-4BC4-88F2-7DAB33C6F426}" srcOrd="0" destOrd="0" parTransId="{D51F80B0-4CEE-4501-88A8-CC8626D3036F}" sibTransId="{05F69EB2-111B-4BB2-97DF-178A7C577756}"/>
    <dgm:cxn modelId="{09B6675E-B8BD-496A-9FB7-F490E8FF151D}" srcId="{3712CBFB-CD25-4423-87AE-6276C4F61C3B}" destId="{F44DA49E-01BE-41A7-AC1D-27F95DCF98A4}" srcOrd="2" destOrd="0" parTransId="{36E96817-DEFB-446C-8800-7ECF9A867332}" sibTransId="{872DA1F8-082E-4E9F-B9F9-E5CBBDA84040}"/>
    <dgm:cxn modelId="{71975880-F05B-43B4-AE91-B8A3EED07A17}" srcId="{4A5E210B-CE09-4BC4-88F2-7DAB33C6F426}" destId="{898E48B1-B3F9-4D46-85A5-590F674C7B22}" srcOrd="1" destOrd="0" parTransId="{EF70968C-58E2-4EAE-A925-F7EBE70171D7}" sibTransId="{D6FFD5E0-62D6-4501-8E7F-392B4442E54A}"/>
    <dgm:cxn modelId="{5046AAFD-4831-420E-B6FE-02EEA569983D}" type="presOf" srcId="{898E48B1-B3F9-4D46-85A5-590F674C7B22}" destId="{0F4ACB93-FCE2-435B-9A05-E95BF9B230EE}" srcOrd="1" destOrd="2" presId="urn:microsoft.com/office/officeart/2005/8/layout/vList4"/>
    <dgm:cxn modelId="{65FC2138-ED56-41B9-9409-C11259803409}" type="presOf" srcId="{8BE9F370-A4DC-41B2-A8FE-1EF3659B73F4}" destId="{9401DEF9-C4B4-4DFE-99E3-2C12C8D3B3FC}" srcOrd="0" destOrd="1" presId="urn:microsoft.com/office/officeart/2005/8/layout/vList4"/>
    <dgm:cxn modelId="{061E874A-F216-44BF-835C-979BF0F56D5B}" type="presOf" srcId="{142DCA95-DFE9-49B4-A389-0B9DBCDB15D9}" destId="{78A13B19-F2E7-44ED-AA4A-85A7BA7CD28D}" srcOrd="1" destOrd="1" presId="urn:microsoft.com/office/officeart/2005/8/layout/vList4"/>
    <dgm:cxn modelId="{13D4138E-25E3-4031-9DDC-23F7A31EC009}" type="presOf" srcId="{2E302E7D-491C-4332-A0FB-9F8D3C7FFC99}" destId="{1F910BAF-0733-424B-A410-CCBA5787C4C8}" srcOrd="0" destOrd="2" presId="urn:microsoft.com/office/officeart/2005/8/layout/vList4"/>
    <dgm:cxn modelId="{4F926774-B7EF-4DBA-88D2-162723916CDF}" type="presParOf" srcId="{B62AAE83-0962-4418-8BA4-F07C9A22F940}" destId="{1B2AB4AF-9DAC-4FA3-AF75-3B0DF7072FD0}" srcOrd="0" destOrd="0" presId="urn:microsoft.com/office/officeart/2005/8/layout/vList4"/>
    <dgm:cxn modelId="{D1150797-3A98-4342-B23A-F8DAB1DD8C8C}" type="presParOf" srcId="{1B2AB4AF-9DAC-4FA3-AF75-3B0DF7072FD0}" destId="{9401DEF9-C4B4-4DFE-99E3-2C12C8D3B3FC}" srcOrd="0" destOrd="0" presId="urn:microsoft.com/office/officeart/2005/8/layout/vList4"/>
    <dgm:cxn modelId="{588AD243-5B20-4C08-AF4E-AD103BAD60F4}" type="presParOf" srcId="{1B2AB4AF-9DAC-4FA3-AF75-3B0DF7072FD0}" destId="{5C24C1FE-D1A0-463A-8572-08FE312941D4}" srcOrd="1" destOrd="0" presId="urn:microsoft.com/office/officeart/2005/8/layout/vList4"/>
    <dgm:cxn modelId="{53F8B960-0B1C-4C9C-996E-03344D0D36B4}" type="presParOf" srcId="{1B2AB4AF-9DAC-4FA3-AF75-3B0DF7072FD0}" destId="{0F4ACB93-FCE2-435B-9A05-E95BF9B230EE}" srcOrd="2" destOrd="0" presId="urn:microsoft.com/office/officeart/2005/8/layout/vList4"/>
    <dgm:cxn modelId="{7E25CB64-3BBE-4F2B-A360-DE328ACE2037}" type="presParOf" srcId="{B62AAE83-0962-4418-8BA4-F07C9A22F940}" destId="{5FFCF053-1427-49A7-A84C-85AFFA7E13DF}" srcOrd="1" destOrd="0" presId="urn:microsoft.com/office/officeart/2005/8/layout/vList4"/>
    <dgm:cxn modelId="{6B0EC954-5FBF-459E-93B4-3377A0FF4A5D}" type="presParOf" srcId="{B62AAE83-0962-4418-8BA4-F07C9A22F940}" destId="{227A65AD-8986-4908-B7F0-EA0952E1D977}" srcOrd="2" destOrd="0" presId="urn:microsoft.com/office/officeart/2005/8/layout/vList4"/>
    <dgm:cxn modelId="{71E39EE2-92AB-4C42-AB84-1EA72D22C051}" type="presParOf" srcId="{227A65AD-8986-4908-B7F0-EA0952E1D977}" destId="{BCE84455-CBC2-424F-9E01-C5E8E7BBEE28}" srcOrd="0" destOrd="0" presId="urn:microsoft.com/office/officeart/2005/8/layout/vList4"/>
    <dgm:cxn modelId="{375B8E35-FB0B-4564-9809-2DF25DDA3ABB}" type="presParOf" srcId="{227A65AD-8986-4908-B7F0-EA0952E1D977}" destId="{BCBEB144-D5D8-4BF2-9F06-080FD5EA1313}" srcOrd="1" destOrd="0" presId="urn:microsoft.com/office/officeart/2005/8/layout/vList4"/>
    <dgm:cxn modelId="{8500D189-6CB3-4D55-B747-5E2AA46DD41A}" type="presParOf" srcId="{227A65AD-8986-4908-B7F0-EA0952E1D977}" destId="{78A13B19-F2E7-44ED-AA4A-85A7BA7CD28D}" srcOrd="2" destOrd="0" presId="urn:microsoft.com/office/officeart/2005/8/layout/vList4"/>
    <dgm:cxn modelId="{47E49AD9-EED3-477C-A700-FF989C3C780B}" type="presParOf" srcId="{B62AAE83-0962-4418-8BA4-F07C9A22F940}" destId="{B6B3A29A-752E-4A14-AF11-6A23BB536864}" srcOrd="3" destOrd="0" presId="urn:microsoft.com/office/officeart/2005/8/layout/vList4"/>
    <dgm:cxn modelId="{9CB8E5E9-3200-40B9-85E1-47794D13FC2D}" type="presParOf" srcId="{B62AAE83-0962-4418-8BA4-F07C9A22F940}" destId="{1B6028EB-3515-4131-9C15-27A856A1C7CF}" srcOrd="4" destOrd="0" presId="urn:microsoft.com/office/officeart/2005/8/layout/vList4"/>
    <dgm:cxn modelId="{F25D7D31-F424-4927-AAB1-9656D98A28DE}" type="presParOf" srcId="{1B6028EB-3515-4131-9C15-27A856A1C7CF}" destId="{1F910BAF-0733-424B-A410-CCBA5787C4C8}" srcOrd="0" destOrd="0" presId="urn:microsoft.com/office/officeart/2005/8/layout/vList4"/>
    <dgm:cxn modelId="{291720EA-66B6-451A-9ECB-409B0EA37FD4}" type="presParOf" srcId="{1B6028EB-3515-4131-9C15-27A856A1C7CF}" destId="{E873AE38-9C62-417A-B053-39477CD94829}" srcOrd="1" destOrd="0" presId="urn:microsoft.com/office/officeart/2005/8/layout/vList4"/>
    <dgm:cxn modelId="{F9BFF8FA-A3F9-4854-9406-A0EC92998254}" type="presParOf" srcId="{1B6028EB-3515-4131-9C15-27A856A1C7CF}" destId="{A1E662A8-1865-45A3-96A5-C88B53934656}" srcOrd="2" destOrd="0" presId="urn:microsoft.com/office/officeart/2005/8/layout/vList4"/>
    <dgm:cxn modelId="{C43ACE6D-2022-414F-8AE1-FF0CE87FCF96}" type="presParOf" srcId="{B62AAE83-0962-4418-8BA4-F07C9A22F940}" destId="{B1BCAB4C-F047-4A97-9E0E-0DF5041E1398}" srcOrd="5" destOrd="0" presId="urn:microsoft.com/office/officeart/2005/8/layout/vList4"/>
    <dgm:cxn modelId="{193DB11B-A54B-41A2-8F30-283BA98046C0}" type="presParOf" srcId="{B62AAE83-0962-4418-8BA4-F07C9A22F940}" destId="{3BA47856-71A2-43C9-AE79-8277DFFC7E05}" srcOrd="6" destOrd="0" presId="urn:microsoft.com/office/officeart/2005/8/layout/vList4"/>
    <dgm:cxn modelId="{E8A29B62-333B-4DFE-9C75-39D436506118}" type="presParOf" srcId="{3BA47856-71A2-43C9-AE79-8277DFFC7E05}" destId="{9F871EE0-C3E5-429D-9415-C51FFAC78EFC}" srcOrd="0" destOrd="0" presId="urn:microsoft.com/office/officeart/2005/8/layout/vList4"/>
    <dgm:cxn modelId="{C7F624AF-25CF-4C41-8DF7-24F731A46015}" type="presParOf" srcId="{3BA47856-71A2-43C9-AE79-8277DFFC7E05}" destId="{0311B294-7A4A-423F-AD2A-B432631F26F8}" srcOrd="1" destOrd="0" presId="urn:microsoft.com/office/officeart/2005/8/layout/vList4"/>
    <dgm:cxn modelId="{F2329FCB-EF86-48E7-BDBF-22AC584B9E83}" type="presParOf" srcId="{3BA47856-71A2-43C9-AE79-8277DFFC7E05}" destId="{53D8D3C8-82D3-4C16-ABE0-399D37EB3FC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8D6960-9238-4118-A3C2-E3DA14A320B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87941E-2DFC-4B0E-AF83-10FA5FD0D343}">
      <dgm:prSet phldrT="[Text]" custT="1"/>
      <dgm:spPr/>
      <dgm:t>
        <a:bodyPr/>
        <a:lstStyle/>
        <a:p>
          <a:r>
            <a:rPr lang="en-US" sz="1400" dirty="0" smtClean="0"/>
            <a:t>1. Product Line Costing</a:t>
          </a:r>
        </a:p>
        <a:p>
          <a:r>
            <a:rPr lang="en-US" sz="1400" dirty="0" err="1" smtClean="0"/>
            <a:t>Sebagai</a:t>
          </a:r>
          <a:r>
            <a:rPr lang="en-US" sz="1400" dirty="0" smtClean="0"/>
            <a:t> </a:t>
          </a:r>
          <a:r>
            <a:rPr lang="en-US" sz="1400" dirty="0" err="1" smtClean="0"/>
            <a:t>satu</a:t>
          </a:r>
          <a:r>
            <a:rPr lang="en-US" sz="1400" dirty="0" smtClean="0"/>
            <a:t> </a:t>
          </a:r>
          <a:r>
            <a:rPr lang="en-US" sz="1400" dirty="0" err="1" smtClean="0"/>
            <a:t>kesatuan</a:t>
          </a:r>
          <a:r>
            <a:rPr lang="en-US" sz="1400" dirty="0" smtClean="0"/>
            <a:t> </a:t>
          </a:r>
          <a:r>
            <a:rPr lang="en-US" sz="1400" dirty="0" err="1" smtClean="0"/>
            <a:t>produk</a:t>
          </a:r>
          <a:r>
            <a:rPr lang="en-US" sz="1400" dirty="0" smtClean="0"/>
            <a:t> </a:t>
          </a:r>
          <a:r>
            <a:rPr lang="en-US" sz="1400" dirty="0" err="1" smtClean="0"/>
            <a:t>pelayanan</a:t>
          </a:r>
          <a:r>
            <a:rPr lang="en-US" sz="1400" dirty="0" smtClean="0"/>
            <a:t> </a:t>
          </a:r>
          <a:r>
            <a:rPr lang="en-US" sz="1400" dirty="0" err="1" smtClean="0"/>
            <a:t>sehingga</a:t>
          </a:r>
          <a:r>
            <a:rPr lang="en-US" sz="1400" dirty="0" smtClean="0"/>
            <a:t> </a:t>
          </a:r>
          <a:r>
            <a:rPr lang="en-US" sz="1400" dirty="0" err="1" smtClean="0"/>
            <a:t>akan</a:t>
          </a:r>
          <a:r>
            <a:rPr lang="en-US" sz="1400" dirty="0" smtClean="0"/>
            <a:t> </a:t>
          </a:r>
          <a:r>
            <a:rPr lang="en-US" sz="1400" dirty="0" err="1" smtClean="0"/>
            <a:t>dengan</a:t>
          </a:r>
          <a:r>
            <a:rPr lang="en-US" sz="1400" dirty="0" smtClean="0"/>
            <a:t> </a:t>
          </a:r>
          <a:r>
            <a:rPr lang="en-US" sz="1400" dirty="0" err="1" smtClean="0"/>
            <a:t>jelas</a:t>
          </a:r>
          <a:r>
            <a:rPr lang="en-US" sz="1400" dirty="0" smtClean="0"/>
            <a:t> </a:t>
          </a:r>
          <a:r>
            <a:rPr lang="en-US" sz="1400" dirty="0" err="1" smtClean="0"/>
            <a:t>dapat</a:t>
          </a:r>
          <a:r>
            <a:rPr lang="en-US" sz="1400" dirty="0" smtClean="0"/>
            <a:t> </a:t>
          </a:r>
          <a:r>
            <a:rPr lang="en-US" sz="1400" dirty="0" err="1" smtClean="0"/>
            <a:t>diukur</a:t>
          </a:r>
          <a:r>
            <a:rPr lang="en-US" sz="1400" dirty="0" smtClean="0"/>
            <a:t> </a:t>
          </a:r>
          <a:r>
            <a:rPr lang="en-US" sz="1400" dirty="0" err="1" smtClean="0"/>
            <a:t>tanggung</a:t>
          </a:r>
          <a:r>
            <a:rPr lang="en-US" sz="1400" dirty="0" smtClean="0"/>
            <a:t> </a:t>
          </a:r>
          <a:r>
            <a:rPr lang="en-US" sz="1400" dirty="0" err="1" smtClean="0"/>
            <a:t>jawabnya</a:t>
          </a:r>
          <a:endParaRPr lang="en-US" sz="1400" dirty="0"/>
        </a:p>
      </dgm:t>
    </dgm:pt>
    <dgm:pt modelId="{870FCE23-9E4B-49DD-853C-471F26810C79}" type="parTrans" cxnId="{2341B8DE-3BA1-4F2C-81E0-6345B4F1B2AF}">
      <dgm:prSet/>
      <dgm:spPr/>
      <dgm:t>
        <a:bodyPr/>
        <a:lstStyle/>
        <a:p>
          <a:endParaRPr lang="en-US"/>
        </a:p>
      </dgm:t>
    </dgm:pt>
    <dgm:pt modelId="{CD545355-A40B-46FC-ABE2-4B0F8EA5D85B}" type="sibTrans" cxnId="{2341B8DE-3BA1-4F2C-81E0-6345B4F1B2AF}">
      <dgm:prSet/>
      <dgm:spPr/>
      <dgm:t>
        <a:bodyPr/>
        <a:lstStyle/>
        <a:p>
          <a:endParaRPr lang="en-US"/>
        </a:p>
      </dgm:t>
    </dgm:pt>
    <dgm:pt modelId="{4D536053-D53A-46CD-B9A8-452895CF5FB1}">
      <dgm:prSet phldrT="[Text]" custT="1"/>
      <dgm:spPr/>
      <dgm:t>
        <a:bodyPr/>
        <a:lstStyle/>
        <a:p>
          <a:r>
            <a:rPr lang="en-US" sz="1200" dirty="0" smtClean="0"/>
            <a:t>2. </a:t>
          </a:r>
          <a:r>
            <a:rPr lang="en-US" sz="1200" dirty="0" err="1" smtClean="0"/>
            <a:t>Penilaian</a:t>
          </a:r>
          <a:r>
            <a:rPr lang="en-US" sz="1200" dirty="0" smtClean="0"/>
            <a:t> </a:t>
          </a:r>
          <a:r>
            <a:rPr lang="en-US" sz="1200" dirty="0" err="1" smtClean="0"/>
            <a:t>Prestasi</a:t>
          </a:r>
          <a:endParaRPr lang="en-US" sz="1200" dirty="0" smtClean="0"/>
        </a:p>
        <a:p>
          <a:r>
            <a:rPr lang="en-US" sz="1200" dirty="0" err="1" smtClean="0"/>
            <a:t>Upaya</a:t>
          </a:r>
          <a:r>
            <a:rPr lang="en-US" sz="1200" dirty="0" smtClean="0"/>
            <a:t> </a:t>
          </a:r>
          <a:r>
            <a:rPr lang="en-US" sz="1200" dirty="0" err="1" smtClean="0"/>
            <a:t>untuk</a:t>
          </a:r>
          <a:r>
            <a:rPr lang="en-US" sz="1200" dirty="0" smtClean="0"/>
            <a:t> </a:t>
          </a:r>
          <a:r>
            <a:rPr lang="en-US" sz="1200" dirty="0" err="1" smtClean="0"/>
            <a:t>menilai</a:t>
          </a:r>
          <a:r>
            <a:rPr lang="en-US" sz="1200" dirty="0" smtClean="0"/>
            <a:t> </a:t>
          </a:r>
          <a:r>
            <a:rPr lang="en-US" sz="1200" dirty="0" err="1" smtClean="0"/>
            <a:t>apakah</a:t>
          </a:r>
          <a:r>
            <a:rPr lang="en-US" sz="1200" dirty="0" smtClean="0"/>
            <a:t> yang </a:t>
          </a:r>
          <a:r>
            <a:rPr lang="en-US" sz="1200" dirty="0" err="1" smtClean="0"/>
            <a:t>dijalankan</a:t>
          </a:r>
          <a:r>
            <a:rPr lang="en-US" sz="1200" dirty="0" smtClean="0"/>
            <a:t> </a:t>
          </a:r>
          <a:r>
            <a:rPr lang="en-US" sz="1200" dirty="0" err="1" smtClean="0"/>
            <a:t>telah</a:t>
          </a:r>
          <a:r>
            <a:rPr lang="en-US" sz="1200" dirty="0" smtClean="0"/>
            <a:t> </a:t>
          </a:r>
          <a:r>
            <a:rPr lang="en-US" sz="1200" dirty="0" err="1" smtClean="0"/>
            <a:t>mencapai</a:t>
          </a:r>
          <a:r>
            <a:rPr lang="en-US" sz="1200" dirty="0" smtClean="0"/>
            <a:t> </a:t>
          </a:r>
          <a:r>
            <a:rPr lang="en-US" sz="1200" dirty="0" err="1" smtClean="0"/>
            <a:t>hasil</a:t>
          </a:r>
          <a:r>
            <a:rPr lang="en-US" sz="1200" dirty="0" smtClean="0"/>
            <a:t> </a:t>
          </a:r>
          <a:r>
            <a:rPr lang="en-US" sz="1200" dirty="0" err="1" smtClean="0"/>
            <a:t>sehingga</a:t>
          </a:r>
          <a:r>
            <a:rPr lang="en-US" sz="1200" dirty="0" smtClean="0"/>
            <a:t> </a:t>
          </a:r>
          <a:r>
            <a:rPr lang="en-US" sz="1200" dirty="0" err="1" smtClean="0"/>
            <a:t>akan</a:t>
          </a:r>
          <a:r>
            <a:rPr lang="en-US" sz="1200" dirty="0" smtClean="0"/>
            <a:t> </a:t>
          </a:r>
          <a:r>
            <a:rPr lang="en-US" sz="1200" dirty="0" err="1" smtClean="0"/>
            <a:t>merupakan</a:t>
          </a:r>
          <a:r>
            <a:rPr lang="en-US" sz="1200" dirty="0" smtClean="0"/>
            <a:t> </a:t>
          </a:r>
          <a:r>
            <a:rPr lang="en-US" sz="1200" dirty="0" err="1" smtClean="0"/>
            <a:t>kesepakatan</a:t>
          </a:r>
          <a:r>
            <a:rPr lang="en-US" sz="1200" dirty="0" smtClean="0"/>
            <a:t> yang </a:t>
          </a:r>
          <a:r>
            <a:rPr lang="en-US" sz="1200" dirty="0" err="1" smtClean="0"/>
            <a:t>menjadikan</a:t>
          </a:r>
          <a:r>
            <a:rPr lang="en-US" sz="1200" dirty="0" smtClean="0"/>
            <a:t> </a:t>
          </a:r>
          <a:r>
            <a:rPr lang="en-US" sz="1200" dirty="0" err="1" smtClean="0"/>
            <a:t>jaminan</a:t>
          </a:r>
          <a:r>
            <a:rPr lang="en-US" sz="1200" dirty="0" smtClean="0"/>
            <a:t> </a:t>
          </a:r>
          <a:r>
            <a:rPr lang="en-US" sz="1200" dirty="0" err="1" smtClean="0"/>
            <a:t>antara</a:t>
          </a:r>
          <a:r>
            <a:rPr lang="en-US" sz="1200" dirty="0" smtClean="0"/>
            <a:t> yang </a:t>
          </a:r>
          <a:r>
            <a:rPr lang="en-US" sz="1200" dirty="0" err="1" smtClean="0"/>
            <a:t>dinilai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penilai</a:t>
          </a:r>
          <a:r>
            <a:rPr lang="en-US" sz="1200" dirty="0" smtClean="0"/>
            <a:t> </a:t>
          </a:r>
          <a:r>
            <a:rPr lang="en-US" sz="1200" dirty="0" err="1" smtClean="0"/>
            <a:t>seperti</a:t>
          </a:r>
          <a:r>
            <a:rPr lang="en-US" sz="1200" dirty="0" smtClean="0"/>
            <a:t> </a:t>
          </a:r>
          <a:r>
            <a:rPr lang="en-US" sz="1200" dirty="0" err="1" smtClean="0"/>
            <a:t>analisis</a:t>
          </a:r>
          <a:r>
            <a:rPr lang="en-US" sz="1200" dirty="0" smtClean="0"/>
            <a:t> </a:t>
          </a:r>
          <a:r>
            <a:rPr lang="en-US" sz="1200" dirty="0" err="1" smtClean="0"/>
            <a:t>varian</a:t>
          </a:r>
          <a:r>
            <a:rPr lang="en-US" sz="1200" dirty="0" smtClean="0"/>
            <a:t>, ROI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dari</a:t>
          </a:r>
          <a:r>
            <a:rPr lang="en-US" sz="1200" dirty="0" smtClean="0"/>
            <a:t> </a:t>
          </a:r>
          <a:r>
            <a:rPr lang="en-US" sz="1200" dirty="0" err="1" smtClean="0"/>
            <a:t>awal</a:t>
          </a:r>
          <a:r>
            <a:rPr lang="en-US" sz="1200" dirty="0" smtClean="0"/>
            <a:t> </a:t>
          </a:r>
          <a:r>
            <a:rPr lang="en-US" sz="1200" dirty="0" err="1" smtClean="0"/>
            <a:t>harus</a:t>
          </a:r>
          <a:r>
            <a:rPr lang="en-US" sz="1200" dirty="0" smtClean="0"/>
            <a:t> </a:t>
          </a:r>
          <a:r>
            <a:rPr lang="en-US" sz="1200" dirty="0" err="1" smtClean="0"/>
            <a:t>sudah</a:t>
          </a:r>
          <a:r>
            <a:rPr lang="en-US" sz="1200" dirty="0" smtClean="0"/>
            <a:t> </a:t>
          </a:r>
          <a:r>
            <a:rPr lang="en-US" sz="1200" dirty="0" err="1" smtClean="0"/>
            <a:t>diperhatikan</a:t>
          </a:r>
          <a:endParaRPr lang="en-US" sz="1200" dirty="0"/>
        </a:p>
      </dgm:t>
    </dgm:pt>
    <dgm:pt modelId="{FAC98C11-A86E-42D5-B64B-17612C1A5561}" type="parTrans" cxnId="{72134652-0BBA-435B-92EC-0512E95EF69C}">
      <dgm:prSet/>
      <dgm:spPr/>
      <dgm:t>
        <a:bodyPr/>
        <a:lstStyle/>
        <a:p>
          <a:endParaRPr lang="en-US"/>
        </a:p>
      </dgm:t>
    </dgm:pt>
    <dgm:pt modelId="{57B66306-8DCE-4AA8-A085-B790B171A2CA}" type="sibTrans" cxnId="{72134652-0BBA-435B-92EC-0512E95EF69C}">
      <dgm:prSet/>
      <dgm:spPr/>
      <dgm:t>
        <a:bodyPr/>
        <a:lstStyle/>
        <a:p>
          <a:endParaRPr lang="en-US"/>
        </a:p>
      </dgm:t>
    </dgm:pt>
    <dgm:pt modelId="{FBCE48E2-C5D2-44F6-81D3-0F30C74112BD}" type="pres">
      <dgm:prSet presAssocID="{C48D6960-9238-4118-A3C2-E3DA14A320B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CDC528D-F01E-48DF-A664-A15163E7CE0A}" type="pres">
      <dgm:prSet presAssocID="{C48D6960-9238-4118-A3C2-E3DA14A320B7}" presName="Name1" presStyleCnt="0"/>
      <dgm:spPr/>
    </dgm:pt>
    <dgm:pt modelId="{B7726B8E-0C6C-489C-9149-507A62C1973F}" type="pres">
      <dgm:prSet presAssocID="{C48D6960-9238-4118-A3C2-E3DA14A320B7}" presName="cycle" presStyleCnt="0"/>
      <dgm:spPr/>
    </dgm:pt>
    <dgm:pt modelId="{4072CF54-35BA-46D3-92A6-86BAAFD335F7}" type="pres">
      <dgm:prSet presAssocID="{C48D6960-9238-4118-A3C2-E3DA14A320B7}" presName="srcNode" presStyleLbl="node1" presStyleIdx="0" presStyleCnt="2"/>
      <dgm:spPr/>
    </dgm:pt>
    <dgm:pt modelId="{5D27A7E9-2C16-40E5-AADA-78165B1B1993}" type="pres">
      <dgm:prSet presAssocID="{C48D6960-9238-4118-A3C2-E3DA14A320B7}" presName="conn" presStyleLbl="parChTrans1D2" presStyleIdx="0" presStyleCnt="1"/>
      <dgm:spPr/>
      <dgm:t>
        <a:bodyPr/>
        <a:lstStyle/>
        <a:p>
          <a:endParaRPr lang="en-US"/>
        </a:p>
      </dgm:t>
    </dgm:pt>
    <dgm:pt modelId="{4AE70C64-8107-47CA-B9C6-DF7CE80BF1BB}" type="pres">
      <dgm:prSet presAssocID="{C48D6960-9238-4118-A3C2-E3DA14A320B7}" presName="extraNode" presStyleLbl="node1" presStyleIdx="0" presStyleCnt="2"/>
      <dgm:spPr/>
    </dgm:pt>
    <dgm:pt modelId="{9E0C3C92-01DC-4FBA-8B69-AB8F980AD04A}" type="pres">
      <dgm:prSet presAssocID="{C48D6960-9238-4118-A3C2-E3DA14A320B7}" presName="dstNode" presStyleLbl="node1" presStyleIdx="0" presStyleCnt="2"/>
      <dgm:spPr/>
    </dgm:pt>
    <dgm:pt modelId="{67A49495-24E4-4BC2-A4D4-5475A7804F18}" type="pres">
      <dgm:prSet presAssocID="{8387941E-2DFC-4B0E-AF83-10FA5FD0D343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0F3F3-4FD6-4A98-84B6-5EB98277C401}" type="pres">
      <dgm:prSet presAssocID="{8387941E-2DFC-4B0E-AF83-10FA5FD0D343}" presName="accent_1" presStyleCnt="0"/>
      <dgm:spPr/>
    </dgm:pt>
    <dgm:pt modelId="{6A1932E7-83CB-40C9-BC47-4094E0B83773}" type="pres">
      <dgm:prSet presAssocID="{8387941E-2DFC-4B0E-AF83-10FA5FD0D343}" presName="accentRepeatNode" presStyleLbl="solidFgAcc1" presStyleIdx="0" presStyleCnt="2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765518C0-94EE-40EE-AE41-70B51EADC85C}" type="pres">
      <dgm:prSet presAssocID="{4D536053-D53A-46CD-B9A8-452895CF5FB1}" presName="text_2" presStyleLbl="node1" presStyleIdx="1" presStyleCnt="2" custScaleY="132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1CE41A-2216-4DDA-A809-F58F02973758}" type="pres">
      <dgm:prSet presAssocID="{4D536053-D53A-46CD-B9A8-452895CF5FB1}" presName="accent_2" presStyleCnt="0"/>
      <dgm:spPr/>
    </dgm:pt>
    <dgm:pt modelId="{498B57B5-E922-4757-BF9E-66674F7BA77A}" type="pres">
      <dgm:prSet presAssocID="{4D536053-D53A-46CD-B9A8-452895CF5FB1}" presName="accentRepeatNode" presStyleLbl="solidFgAcc1" presStyleIdx="1" presStyleCnt="2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</dgm:ptLst>
  <dgm:cxnLst>
    <dgm:cxn modelId="{2341B8DE-3BA1-4F2C-81E0-6345B4F1B2AF}" srcId="{C48D6960-9238-4118-A3C2-E3DA14A320B7}" destId="{8387941E-2DFC-4B0E-AF83-10FA5FD0D343}" srcOrd="0" destOrd="0" parTransId="{870FCE23-9E4B-49DD-853C-471F26810C79}" sibTransId="{CD545355-A40B-46FC-ABE2-4B0F8EA5D85B}"/>
    <dgm:cxn modelId="{C86EE3DE-55A1-4148-A18A-743BA31BCED9}" type="presOf" srcId="{8387941E-2DFC-4B0E-AF83-10FA5FD0D343}" destId="{67A49495-24E4-4BC2-A4D4-5475A7804F18}" srcOrd="0" destOrd="0" presId="urn:microsoft.com/office/officeart/2008/layout/VerticalCurvedList"/>
    <dgm:cxn modelId="{FA7E46F7-FC4B-4599-AF18-9F3E78E0A483}" type="presOf" srcId="{CD545355-A40B-46FC-ABE2-4B0F8EA5D85B}" destId="{5D27A7E9-2C16-40E5-AADA-78165B1B1993}" srcOrd="0" destOrd="0" presId="urn:microsoft.com/office/officeart/2008/layout/VerticalCurvedList"/>
    <dgm:cxn modelId="{6D079C7C-3B15-4448-A87B-E6BE595D3FFC}" type="presOf" srcId="{C48D6960-9238-4118-A3C2-E3DA14A320B7}" destId="{FBCE48E2-C5D2-44F6-81D3-0F30C74112BD}" srcOrd="0" destOrd="0" presId="urn:microsoft.com/office/officeart/2008/layout/VerticalCurvedList"/>
    <dgm:cxn modelId="{FB37E589-A3B1-4059-A614-E858862CA47F}" type="presOf" srcId="{4D536053-D53A-46CD-B9A8-452895CF5FB1}" destId="{765518C0-94EE-40EE-AE41-70B51EADC85C}" srcOrd="0" destOrd="0" presId="urn:microsoft.com/office/officeart/2008/layout/VerticalCurvedList"/>
    <dgm:cxn modelId="{72134652-0BBA-435B-92EC-0512E95EF69C}" srcId="{C48D6960-9238-4118-A3C2-E3DA14A320B7}" destId="{4D536053-D53A-46CD-B9A8-452895CF5FB1}" srcOrd="1" destOrd="0" parTransId="{FAC98C11-A86E-42D5-B64B-17612C1A5561}" sibTransId="{57B66306-8DCE-4AA8-A085-B790B171A2CA}"/>
    <dgm:cxn modelId="{F4E09EAA-DAF4-448C-BAA0-DF289B41F748}" type="presParOf" srcId="{FBCE48E2-C5D2-44F6-81D3-0F30C74112BD}" destId="{5CDC528D-F01E-48DF-A664-A15163E7CE0A}" srcOrd="0" destOrd="0" presId="urn:microsoft.com/office/officeart/2008/layout/VerticalCurvedList"/>
    <dgm:cxn modelId="{98EC37CB-34F7-4F2C-AE94-E768DF6E7533}" type="presParOf" srcId="{5CDC528D-F01E-48DF-A664-A15163E7CE0A}" destId="{B7726B8E-0C6C-489C-9149-507A62C1973F}" srcOrd="0" destOrd="0" presId="urn:microsoft.com/office/officeart/2008/layout/VerticalCurvedList"/>
    <dgm:cxn modelId="{FCAF13CC-14CB-4EF2-A99F-18DB495DF201}" type="presParOf" srcId="{B7726B8E-0C6C-489C-9149-507A62C1973F}" destId="{4072CF54-35BA-46D3-92A6-86BAAFD335F7}" srcOrd="0" destOrd="0" presId="urn:microsoft.com/office/officeart/2008/layout/VerticalCurvedList"/>
    <dgm:cxn modelId="{C12DBAC5-2B48-45E6-86F3-EFF6CC33B15F}" type="presParOf" srcId="{B7726B8E-0C6C-489C-9149-507A62C1973F}" destId="{5D27A7E9-2C16-40E5-AADA-78165B1B1993}" srcOrd="1" destOrd="0" presId="urn:microsoft.com/office/officeart/2008/layout/VerticalCurvedList"/>
    <dgm:cxn modelId="{DC608A01-DE6D-4692-BE8C-B93FB49B3608}" type="presParOf" srcId="{B7726B8E-0C6C-489C-9149-507A62C1973F}" destId="{4AE70C64-8107-47CA-B9C6-DF7CE80BF1BB}" srcOrd="2" destOrd="0" presId="urn:microsoft.com/office/officeart/2008/layout/VerticalCurvedList"/>
    <dgm:cxn modelId="{3AE6B673-20FC-4199-8721-64410F895D57}" type="presParOf" srcId="{B7726B8E-0C6C-489C-9149-507A62C1973F}" destId="{9E0C3C92-01DC-4FBA-8B69-AB8F980AD04A}" srcOrd="3" destOrd="0" presId="urn:microsoft.com/office/officeart/2008/layout/VerticalCurvedList"/>
    <dgm:cxn modelId="{0B290AB5-C7C1-430B-8C05-C24038405506}" type="presParOf" srcId="{5CDC528D-F01E-48DF-A664-A15163E7CE0A}" destId="{67A49495-24E4-4BC2-A4D4-5475A7804F18}" srcOrd="1" destOrd="0" presId="urn:microsoft.com/office/officeart/2008/layout/VerticalCurvedList"/>
    <dgm:cxn modelId="{1CCC700A-5D98-4F43-BE8B-750A7103A617}" type="presParOf" srcId="{5CDC528D-F01E-48DF-A664-A15163E7CE0A}" destId="{10E0F3F3-4FD6-4A98-84B6-5EB98277C401}" srcOrd="2" destOrd="0" presId="urn:microsoft.com/office/officeart/2008/layout/VerticalCurvedList"/>
    <dgm:cxn modelId="{D1DA7EA1-AC8A-4A0A-9BC5-3108058E25FD}" type="presParOf" srcId="{10E0F3F3-4FD6-4A98-84B6-5EB98277C401}" destId="{6A1932E7-83CB-40C9-BC47-4094E0B83773}" srcOrd="0" destOrd="0" presId="urn:microsoft.com/office/officeart/2008/layout/VerticalCurvedList"/>
    <dgm:cxn modelId="{1D79C982-6B9C-4EAE-BA23-1BFE60096E90}" type="presParOf" srcId="{5CDC528D-F01E-48DF-A664-A15163E7CE0A}" destId="{765518C0-94EE-40EE-AE41-70B51EADC85C}" srcOrd="3" destOrd="0" presId="urn:microsoft.com/office/officeart/2008/layout/VerticalCurvedList"/>
    <dgm:cxn modelId="{E35F80A2-8E60-4FC3-896D-3CCCE14AAAB9}" type="presParOf" srcId="{5CDC528D-F01E-48DF-A664-A15163E7CE0A}" destId="{CC1CE41A-2216-4DDA-A809-F58F02973758}" srcOrd="4" destOrd="0" presId="urn:microsoft.com/office/officeart/2008/layout/VerticalCurvedList"/>
    <dgm:cxn modelId="{C1B5ED79-9355-4AB5-BD03-79023BAED053}" type="presParOf" srcId="{CC1CE41A-2216-4DDA-A809-F58F02973758}" destId="{498B57B5-E922-4757-BF9E-66674F7BA7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1DEF9-C4B4-4DFE-99E3-2C12C8D3B3FC}">
      <dsp:nvSpPr>
        <dsp:cNvPr id="0" name=""/>
        <dsp:cNvSpPr/>
      </dsp:nvSpPr>
      <dsp:spPr>
        <a:xfrm>
          <a:off x="0" y="0"/>
          <a:ext cx="6096000" cy="9445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Melalui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Investasi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Kebutuhan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Investasi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Kelayakan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Investasi</a:t>
          </a:r>
          <a:endParaRPr lang="en-US" sz="1600" kern="1200" dirty="0"/>
        </a:p>
      </dsp:txBody>
      <dsp:txXfrm>
        <a:off x="1313656" y="0"/>
        <a:ext cx="4782343" cy="944562"/>
      </dsp:txXfrm>
    </dsp:sp>
    <dsp:sp modelId="{5C24C1FE-D1A0-463A-8572-08FE312941D4}">
      <dsp:nvSpPr>
        <dsp:cNvPr id="0" name=""/>
        <dsp:cNvSpPr/>
      </dsp:nvSpPr>
      <dsp:spPr>
        <a:xfrm>
          <a:off x="94456" y="94456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84455-CBC2-424F-9E01-C5E8E7BBEE28}">
      <dsp:nvSpPr>
        <dsp:cNvPr id="0" name=""/>
        <dsp:cNvSpPr/>
      </dsp:nvSpPr>
      <dsp:spPr>
        <a:xfrm>
          <a:off x="0" y="1039018"/>
          <a:ext cx="6096000" cy="944562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Menjalankan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Investasi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Jumlah</a:t>
          </a:r>
          <a:r>
            <a:rPr lang="en-US" sz="1600" kern="1200" dirty="0" smtClean="0"/>
            <a:t> Minimal </a:t>
          </a:r>
          <a:r>
            <a:rPr lang="en-US" sz="1600" kern="1200" dirty="0" err="1" smtClean="0"/>
            <a:t>Pelayanan</a:t>
          </a:r>
          <a:r>
            <a:rPr lang="en-US" sz="1600" kern="1200" dirty="0" smtClean="0"/>
            <a:t>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Kebutuhan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Biaya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Harga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rasional</a:t>
          </a:r>
          <a:endParaRPr lang="en-US" sz="1600" kern="1200" dirty="0"/>
        </a:p>
      </dsp:txBody>
      <dsp:txXfrm>
        <a:off x="1313656" y="1039018"/>
        <a:ext cx="4782343" cy="944562"/>
      </dsp:txXfrm>
    </dsp:sp>
    <dsp:sp modelId="{BCBEB144-D5D8-4BF2-9F06-080FD5EA1313}">
      <dsp:nvSpPr>
        <dsp:cNvPr id="0" name=""/>
        <dsp:cNvSpPr/>
      </dsp:nvSpPr>
      <dsp:spPr>
        <a:xfrm>
          <a:off x="94456" y="1133474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10BAF-0733-424B-A410-CCBA5787C4C8}">
      <dsp:nvSpPr>
        <dsp:cNvPr id="0" name=""/>
        <dsp:cNvSpPr/>
      </dsp:nvSpPr>
      <dsp:spPr>
        <a:xfrm>
          <a:off x="0" y="2078037"/>
          <a:ext cx="6096000" cy="944562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Memeriksa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Investasi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Produt</a:t>
          </a:r>
          <a:r>
            <a:rPr lang="en-US" sz="1600" kern="1200" dirty="0" smtClean="0"/>
            <a:t> line costing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Penilaian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Prestasi</a:t>
          </a:r>
          <a:endParaRPr lang="en-US" sz="1600" kern="1200" dirty="0"/>
        </a:p>
      </dsp:txBody>
      <dsp:txXfrm>
        <a:off x="1313656" y="2078037"/>
        <a:ext cx="4782343" cy="944562"/>
      </dsp:txXfrm>
    </dsp:sp>
    <dsp:sp modelId="{E873AE38-9C62-417A-B053-39477CD94829}">
      <dsp:nvSpPr>
        <dsp:cNvPr id="0" name=""/>
        <dsp:cNvSpPr/>
      </dsp:nvSpPr>
      <dsp:spPr>
        <a:xfrm>
          <a:off x="94456" y="2172493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71EE0-C3E5-429D-9415-C51FFAC78EFC}">
      <dsp:nvSpPr>
        <dsp:cNvPr id="0" name=""/>
        <dsp:cNvSpPr/>
      </dsp:nvSpPr>
      <dsp:spPr>
        <a:xfrm>
          <a:off x="0" y="3117056"/>
          <a:ext cx="6096000" cy="944562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Mengembangkan</a:t>
          </a:r>
          <a:r>
            <a:rPr lang="en-US" sz="1050" kern="1200" dirty="0" smtClean="0"/>
            <a:t> </a:t>
          </a:r>
          <a:r>
            <a:rPr lang="en-US" sz="1050" kern="1200" dirty="0" err="1" smtClean="0"/>
            <a:t>Investasi</a:t>
          </a: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Cost containment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Forecasting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Permodalan</a:t>
          </a:r>
          <a:r>
            <a:rPr lang="en-US" sz="1050" kern="1200" dirty="0" smtClean="0"/>
            <a:t> </a:t>
          </a:r>
          <a:r>
            <a:rPr lang="en-US" sz="1050" kern="1200" dirty="0" err="1" smtClean="0"/>
            <a:t>alat</a:t>
          </a: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Studi</a:t>
          </a:r>
          <a:r>
            <a:rPr lang="en-US" sz="1050" kern="1200" dirty="0" smtClean="0"/>
            <a:t> </a:t>
          </a:r>
          <a:r>
            <a:rPr lang="en-US" sz="1050" kern="1200" dirty="0" err="1" smtClean="0"/>
            <a:t>kelayakan</a:t>
          </a:r>
          <a:r>
            <a:rPr lang="en-US" sz="1050" kern="1200" dirty="0" smtClean="0"/>
            <a:t> </a:t>
          </a:r>
          <a:r>
            <a:rPr lang="en-US" sz="1050" kern="1200" dirty="0" err="1" smtClean="0"/>
            <a:t>ulang</a:t>
          </a:r>
          <a:endParaRPr lang="en-US" sz="1050" kern="1200" dirty="0"/>
        </a:p>
      </dsp:txBody>
      <dsp:txXfrm>
        <a:off x="1313656" y="3117056"/>
        <a:ext cx="4782343" cy="944562"/>
      </dsp:txXfrm>
    </dsp:sp>
    <dsp:sp modelId="{0311B294-7A4A-423F-AD2A-B432631F26F8}">
      <dsp:nvSpPr>
        <dsp:cNvPr id="0" name=""/>
        <dsp:cNvSpPr/>
      </dsp:nvSpPr>
      <dsp:spPr>
        <a:xfrm>
          <a:off x="94456" y="3211512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99FA0D-9096-4483-BC03-8E7F912B8137}" type="datetimeFigureOut">
              <a:rPr lang="id-ID"/>
              <a:pPr>
                <a:defRPr/>
              </a:pPr>
              <a:t>03/02/2018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35E715-F1C1-4426-A243-3BB8D1366A1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3414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533119-9E82-4D8C-A824-D123D574136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8A3A2E-0936-489A-9D5D-5940321F40E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C5D91-0785-438B-8F5D-F7EF0721B1A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4FC334-F068-426B-8F65-01FE0174893C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0511C4-1458-4F0C-8566-E7098BF78F1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F921E9-AA4D-4B64-AAEE-2E8B358AFE9E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80A30D-5BA9-4080-A962-02E24D87CF0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0AD706-034A-427E-A138-04A43A5346EC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BEB5E8-12F2-47B5-A43B-B0C21DD01134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E5F28E-928F-43A6-BCA5-6E41F647FB2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B36B39-DF5F-41D0-8FA8-D870E453ADAC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96D393-C0B4-4DDF-BB30-53943C63B0B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2AE0C6-7DF6-4AFD-9D2F-5FE639A1B643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CFA3-23B8-4A3A-AF48-D51093EAEF1F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9724-5310-4E89-9F59-05FF483F7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5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D7B2C-82B6-4598-99F8-135B87FF68E5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4D3A2-4E1A-4556-8DA5-3EEE049C1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B4D7-F8F3-4401-9E3C-5C013799E47A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DD11-3010-4285-A2BA-83D101CBA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0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7E4C6-D623-47BD-A3C6-73C90DFC25BA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14DD-0122-48CE-8527-CA8C5D3BE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9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BCA5-9179-441C-90B7-45C37284F7A4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0B47-5680-4188-BAC7-62D345D20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EF0B-C40B-4248-AED6-DA8F8EA48E66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7C11-C7D1-482C-BB55-11508B20E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0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68EC-6A67-4721-B479-5C1F6A7B7716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0762-158D-4537-9AB7-F7AD1DA83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4B55-D88F-4ED1-8276-2FF2FC39129C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1A91F-AC8F-4A07-8882-62C18F5BF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AC74A-584D-4C91-AF27-771152F926B8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34BAE-ECBB-43D9-8C70-7AD1100A6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3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64A23-9ACE-47DD-902F-B4C03F95B30A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F4938-7550-4B17-BD74-DBD97AAFE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347A-BCE7-4F47-B0B2-6EF58854966E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1812-E1E7-424D-9E06-77CB79C4F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2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E79C85-556A-4C63-ABE7-286EAE8AABEF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FEE2E37-84CE-47C3-9DE4-5821C9D04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Investasi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Alat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Cangih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13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MUNIROH,SE.,MM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MANAJEMEN INFORMASI KESEHATAN  &amp; FAKULTAS ILMU – ILMU KESEHATAN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HARGA RASIONAL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286000" y="1295400"/>
            <a:ext cx="1447800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BIAYA TETAP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286000" y="2438400"/>
            <a:ext cx="1447800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BIAYA VARIABEL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0" y="3657600"/>
            <a:ext cx="14478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STRATEGI HARGA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3657600"/>
            <a:ext cx="1447800" cy="2057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PESAING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RESIKO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SUBSID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TFR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MARGIN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400800" y="1371600"/>
            <a:ext cx="1676400" cy="1524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BIAYA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477000" y="3657600"/>
            <a:ext cx="16002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HARGA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33800" y="15240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33800" y="26670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3886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733800" y="3886200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sz="2200" dirty="0" smtClean="0">
                <a:latin typeface="Arial" charset="0"/>
                <a:cs typeface="Arial" charset="0"/>
              </a:rPr>
              <a:t>MEMERIKSA INVESTASI</a:t>
            </a:r>
          </a:p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Memeriksa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apakah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berjalan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keadaan</a:t>
            </a:r>
            <a:r>
              <a:rPr lang="en-US" sz="2200" dirty="0" smtClean="0">
                <a:latin typeface="Arial" charset="0"/>
                <a:cs typeface="Arial" charset="0"/>
              </a:rPr>
              <a:t> yang optimal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mungkin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diketahui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keadaan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efektif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efisien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diadakan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usaha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menilainya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penilaian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dilakukan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 algn="ctr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2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pokok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diantaranya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en-US" sz="2200" dirty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48558390"/>
              </p:ext>
            </p:extLst>
          </p:nvPr>
        </p:nvGraphicFramePr>
        <p:xfrm>
          <a:off x="1447800" y="3124200"/>
          <a:ext cx="6096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Mengembangkan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Investasi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4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Kelompok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diperhatikan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Memperbaiki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Membina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Melanjutkan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Meningkatkan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Didalam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meningkatkan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studi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kelayakan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ulang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dibutuhkan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kuantitatif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bagi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pengambilan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keputusan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diantaranya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Pemakai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Teknis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Manajemen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Juridis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Finansial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sz="2200" dirty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PENGEMBANGAN INVESTASI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5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438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1843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518318"/>
            <a:ext cx="8229600" cy="5821363"/>
          </a:xfrm>
        </p:spPr>
        <p:txBody>
          <a:bodyPr/>
          <a:lstStyle/>
          <a:p>
            <a:pPr marL="0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003889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2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sumber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kelayakan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smtClean="0">
                <a:latin typeface="Arial" charset="0"/>
                <a:cs typeface="Arial" charset="0"/>
              </a:rPr>
              <a:t>.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INVESTASI ALAT CANGIH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cangih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efisien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karena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mahalnya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merupakan</a:t>
            </a:r>
            <a:r>
              <a:rPr lang="en-US" sz="2200" dirty="0" smtClean="0">
                <a:latin typeface="Arial" charset="0"/>
                <a:cs typeface="Arial" charset="0"/>
              </a:rPr>
              <a:t> “High Fixed Cost </a:t>
            </a:r>
            <a:r>
              <a:rPr lang="en-US" sz="2200" dirty="0" err="1" smtClean="0">
                <a:latin typeface="Arial" charset="0"/>
                <a:cs typeface="Arial" charset="0"/>
              </a:rPr>
              <a:t>Struture</a:t>
            </a:r>
            <a:r>
              <a:rPr lang="en-US" sz="2200" dirty="0" smtClean="0">
                <a:latin typeface="Arial" charset="0"/>
                <a:cs typeface="Arial" charset="0"/>
              </a:rPr>
              <a:t>”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pola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pikir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digunakan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r>
              <a:rPr lang="en-US" sz="2200" dirty="0" smtClean="0">
                <a:latin typeface="Arial" charset="0"/>
                <a:cs typeface="Arial" charset="0"/>
              </a:rPr>
              <a:t> PDCA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 Plan, </a:t>
            </a:r>
            <a:r>
              <a:rPr lang="en-US" sz="2200" dirty="0" err="1" smtClean="0">
                <a:latin typeface="Arial" charset="0"/>
                <a:cs typeface="Arial" charset="0"/>
              </a:rPr>
              <a:t>Do,Check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Action</a:t>
            </a:r>
          </a:p>
          <a:p>
            <a:pPr marL="0" indent="0" algn="just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8400" y="2286000"/>
            <a:ext cx="17526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Investasi</a:t>
            </a:r>
            <a:r>
              <a:rPr lang="en-US" sz="1100" dirty="0" smtClean="0"/>
              <a:t> </a:t>
            </a:r>
            <a:r>
              <a:rPr lang="en-US" sz="1100" dirty="0" err="1" smtClean="0"/>
              <a:t>alat</a:t>
            </a:r>
            <a:r>
              <a:rPr lang="en-US" sz="1100" dirty="0" smtClean="0"/>
              <a:t> </a:t>
            </a:r>
            <a:r>
              <a:rPr lang="en-US" sz="1100" dirty="0" err="1" smtClean="0"/>
              <a:t>cangih</a:t>
            </a:r>
            <a:endParaRPr lang="en-US" sz="1100" dirty="0"/>
          </a:p>
        </p:txBody>
      </p:sp>
      <p:sp>
        <p:nvSpPr>
          <p:cNvPr id="3" name="Rounded Rectangle 2"/>
          <p:cNvSpPr/>
          <p:nvPr/>
        </p:nvSpPr>
        <p:spPr>
          <a:xfrm>
            <a:off x="2438400" y="3048000"/>
            <a:ext cx="1752600" cy="381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Memulai</a:t>
            </a:r>
            <a:r>
              <a:rPr lang="en-US" sz="1400" dirty="0" smtClean="0"/>
              <a:t> </a:t>
            </a:r>
            <a:r>
              <a:rPr lang="en-US" sz="1400" dirty="0" err="1" smtClean="0"/>
              <a:t>Investasi</a:t>
            </a:r>
            <a:endParaRPr lang="en-US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2438400" y="3733800"/>
            <a:ext cx="1752600" cy="381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Menjalankan</a:t>
            </a:r>
            <a:r>
              <a:rPr lang="en-US" sz="1200" dirty="0" smtClean="0"/>
              <a:t> </a:t>
            </a:r>
            <a:r>
              <a:rPr lang="en-US" sz="1200" dirty="0" err="1" smtClean="0"/>
              <a:t>Investasi</a:t>
            </a:r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2438400" y="4419600"/>
            <a:ext cx="1752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 </a:t>
            </a:r>
            <a:r>
              <a:rPr lang="en-US" sz="1200" dirty="0" err="1" smtClean="0"/>
              <a:t>emeriksa</a:t>
            </a:r>
            <a:r>
              <a:rPr lang="en-US" sz="1200" dirty="0" smtClean="0"/>
              <a:t> </a:t>
            </a:r>
            <a:r>
              <a:rPr lang="en-US" sz="1200" dirty="0" err="1" smtClean="0"/>
              <a:t>Investasi</a:t>
            </a: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438400" y="5257800"/>
            <a:ext cx="1752600" cy="457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Mengembangkan</a:t>
            </a:r>
            <a:r>
              <a:rPr lang="en-US" sz="1400" dirty="0" smtClean="0"/>
              <a:t> </a:t>
            </a:r>
            <a:r>
              <a:rPr lang="en-US" sz="1400" dirty="0" err="1" smtClean="0"/>
              <a:t>Investasi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762000" y="3048000"/>
            <a:ext cx="304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62000" y="3733800"/>
            <a:ext cx="304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62000" y="4495800"/>
            <a:ext cx="304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838200" y="5410200"/>
            <a:ext cx="381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943600" y="2667000"/>
            <a:ext cx="2514600" cy="762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1200" dirty="0" err="1" smtClean="0"/>
              <a:t>Kebutuhan</a:t>
            </a:r>
            <a:r>
              <a:rPr lang="en-US" sz="1200" dirty="0" smtClean="0"/>
              <a:t> </a:t>
            </a:r>
            <a:r>
              <a:rPr lang="en-US" sz="1200" dirty="0" err="1" smtClean="0"/>
              <a:t>Investasi</a:t>
            </a:r>
            <a:endParaRPr lang="en-US" sz="1200" dirty="0" smtClean="0"/>
          </a:p>
          <a:p>
            <a:pPr marL="342900" indent="-342900" algn="ctr">
              <a:buAutoNum type="arabicPeriod"/>
            </a:pPr>
            <a:r>
              <a:rPr lang="en-US" sz="1200" dirty="0" smtClean="0"/>
              <a:t> </a:t>
            </a:r>
            <a:r>
              <a:rPr lang="en-US" sz="1200" dirty="0" err="1" smtClean="0"/>
              <a:t>Kelayakan</a:t>
            </a:r>
            <a:r>
              <a:rPr lang="en-US" sz="1200" dirty="0" smtClean="0"/>
              <a:t> </a:t>
            </a:r>
            <a:r>
              <a:rPr lang="en-US" sz="1200" dirty="0" err="1" smtClean="0"/>
              <a:t>Investasi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5943600" y="3733800"/>
            <a:ext cx="25146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1100" dirty="0" err="1" smtClean="0"/>
              <a:t>Jumlah</a:t>
            </a:r>
            <a:r>
              <a:rPr lang="en-US" sz="1100" dirty="0" smtClean="0"/>
              <a:t> Min. </a:t>
            </a:r>
            <a:r>
              <a:rPr lang="en-US" sz="1100" dirty="0" err="1" smtClean="0"/>
              <a:t>Pelayanan</a:t>
            </a:r>
            <a:endParaRPr lang="en-US" sz="1100" dirty="0"/>
          </a:p>
          <a:p>
            <a:pPr marL="342900" indent="-342900" algn="ctr">
              <a:buAutoNum type="arabicPeriod"/>
            </a:pPr>
            <a:r>
              <a:rPr lang="en-US" sz="1100" dirty="0" smtClean="0"/>
              <a:t>. </a:t>
            </a:r>
            <a:r>
              <a:rPr lang="en-US" sz="1100" dirty="0" err="1" smtClean="0"/>
              <a:t>Kebutuhan</a:t>
            </a:r>
            <a:r>
              <a:rPr lang="en-US" sz="1100" dirty="0" smtClean="0"/>
              <a:t> </a:t>
            </a:r>
            <a:r>
              <a:rPr lang="en-US" sz="1100" dirty="0" err="1" smtClean="0"/>
              <a:t>Biaya</a:t>
            </a:r>
            <a:endParaRPr lang="en-US" sz="1100" dirty="0" smtClean="0"/>
          </a:p>
          <a:p>
            <a:pPr marL="342900" indent="-342900" algn="ctr">
              <a:buAutoNum type="arabicPeriod"/>
            </a:pPr>
            <a:r>
              <a:rPr lang="en-US" sz="1100" dirty="0" smtClean="0"/>
              <a:t> </a:t>
            </a:r>
            <a:r>
              <a:rPr lang="en-US" sz="1100" dirty="0" err="1" smtClean="0"/>
              <a:t>Harga</a:t>
            </a:r>
            <a:r>
              <a:rPr lang="en-US" sz="1100" dirty="0" smtClean="0"/>
              <a:t> Yang </a:t>
            </a:r>
            <a:r>
              <a:rPr lang="en-US" sz="1100" dirty="0" err="1" smtClean="0"/>
              <a:t>rasional</a:t>
            </a:r>
            <a:endParaRPr lang="en-US" sz="1100" dirty="0"/>
          </a:p>
        </p:txBody>
      </p:sp>
      <p:sp>
        <p:nvSpPr>
          <p:cNvPr id="15" name="Rounded Rectangle 14"/>
          <p:cNvSpPr/>
          <p:nvPr/>
        </p:nvSpPr>
        <p:spPr>
          <a:xfrm>
            <a:off x="5943600" y="4419600"/>
            <a:ext cx="2514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en-US" sz="1100" dirty="0" smtClean="0"/>
              <a:t>Product Line Costing</a:t>
            </a:r>
          </a:p>
          <a:p>
            <a:pPr marL="228600" indent="-228600" algn="ctr">
              <a:buAutoNum type="arabicPeriod"/>
            </a:pPr>
            <a:r>
              <a:rPr lang="en-US" sz="1100" dirty="0" smtClean="0"/>
              <a:t>2 </a:t>
            </a:r>
            <a:r>
              <a:rPr lang="en-US" sz="1100" dirty="0" err="1" smtClean="0"/>
              <a:t>Analisis</a:t>
            </a:r>
            <a:r>
              <a:rPr lang="en-US" sz="1100" dirty="0" smtClean="0"/>
              <a:t> </a:t>
            </a:r>
            <a:r>
              <a:rPr lang="en-US" sz="1100" dirty="0" err="1" smtClean="0"/>
              <a:t>Prestasi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943600" y="5257800"/>
            <a:ext cx="2514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en-US" sz="1100" dirty="0" smtClean="0"/>
              <a:t>Cost Containment</a:t>
            </a:r>
          </a:p>
          <a:p>
            <a:pPr marL="228600" indent="-228600" algn="ctr">
              <a:buAutoNum type="arabicPeriod"/>
            </a:pPr>
            <a:r>
              <a:rPr lang="en-US" sz="1100" dirty="0" smtClean="0"/>
              <a:t>Forecasting</a:t>
            </a:r>
          </a:p>
          <a:p>
            <a:pPr marL="228600" indent="-228600" algn="ctr">
              <a:buAutoNum type="arabicPeriod"/>
            </a:pPr>
            <a:r>
              <a:rPr lang="en-US" sz="1100" dirty="0" err="1" smtClean="0"/>
              <a:t>Permocalan</a:t>
            </a:r>
            <a:r>
              <a:rPr lang="en-US" sz="1100" dirty="0" smtClean="0"/>
              <a:t> </a:t>
            </a:r>
            <a:r>
              <a:rPr lang="en-US" sz="1100" dirty="0" err="1" smtClean="0"/>
              <a:t>Alat</a:t>
            </a:r>
            <a:endParaRPr lang="en-US" sz="1100" dirty="0" smtClean="0"/>
          </a:p>
          <a:p>
            <a:pPr marL="228600" indent="-228600" algn="ctr">
              <a:buAutoNum type="arabicPeriod"/>
            </a:pPr>
            <a:r>
              <a:rPr lang="en-US" sz="1100" dirty="0" err="1" smtClean="0"/>
              <a:t>Studi</a:t>
            </a:r>
            <a:r>
              <a:rPr lang="en-US" sz="1100" dirty="0" smtClean="0"/>
              <a:t> </a:t>
            </a:r>
            <a:r>
              <a:rPr lang="en-US" sz="1100" dirty="0" err="1" smtClean="0"/>
              <a:t>Kelayakan</a:t>
            </a:r>
            <a:r>
              <a:rPr lang="en-US" sz="1100" dirty="0" smtClean="0"/>
              <a:t> </a:t>
            </a:r>
            <a:r>
              <a:rPr lang="en-US" sz="1100" dirty="0" err="1" smtClean="0"/>
              <a:t>ulang</a:t>
            </a:r>
            <a:endParaRPr lang="en-US" sz="1100" dirty="0"/>
          </a:p>
        </p:txBody>
      </p:sp>
      <p:cxnSp>
        <p:nvCxnSpPr>
          <p:cNvPr id="18" name="Straight Connector 17"/>
          <p:cNvCxnSpPr>
            <a:stCxn id="3" idx="3"/>
          </p:cNvCxnSpPr>
          <p:nvPr/>
        </p:nvCxnSpPr>
        <p:spPr>
          <a:xfrm flipV="1">
            <a:off x="4191000" y="3200400"/>
            <a:ext cx="1752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3"/>
          </p:cNvCxnSpPr>
          <p:nvPr/>
        </p:nvCxnSpPr>
        <p:spPr>
          <a:xfrm flipV="1">
            <a:off x="4191000" y="3886200"/>
            <a:ext cx="1752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3"/>
            <a:endCxn id="15" idx="1"/>
          </p:cNvCxnSpPr>
          <p:nvPr/>
        </p:nvCxnSpPr>
        <p:spPr>
          <a:xfrm>
            <a:off x="4191000" y="46863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3"/>
          </p:cNvCxnSpPr>
          <p:nvPr/>
        </p:nvCxnSpPr>
        <p:spPr>
          <a:xfrm>
            <a:off x="4191000" y="5486400"/>
            <a:ext cx="1752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143000" y="32004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1066800" y="3886200"/>
            <a:ext cx="13716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034144" y="4610100"/>
            <a:ext cx="14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>
            <a:stCxn id="12" idx="3"/>
          </p:cNvCxnSpPr>
          <p:nvPr/>
        </p:nvCxnSpPr>
        <p:spPr>
          <a:xfrm>
            <a:off x="1219200" y="55626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" y="32657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86287" y="914400"/>
            <a:ext cx="61913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0200" y="3429000"/>
            <a:ext cx="586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09800" y="2819400"/>
            <a:ext cx="1524000" cy="4953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              ( </a:t>
            </a:r>
            <a:r>
              <a:rPr lang="en-US" dirty="0" err="1" smtClean="0"/>
              <a:t>Tindakan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34000" y="2209800"/>
            <a:ext cx="1524000" cy="457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(PLAN ) RENCANA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438400" y="4114800"/>
            <a:ext cx="14478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(CHECK) PERIKSA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52800" y="4800600"/>
            <a:ext cx="152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49530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105400"/>
            <a:ext cx="152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5372100"/>
            <a:ext cx="76200" cy="26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28800" y="43053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Half Frame 16"/>
          <p:cNvSpPr/>
          <p:nvPr/>
        </p:nvSpPr>
        <p:spPr>
          <a:xfrm>
            <a:off x="5475514" y="3810000"/>
            <a:ext cx="1828800" cy="15621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 LAKSANAKAN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KOMPONEN INVESTASI ALAT CANGGIH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71487" y="1143000"/>
            <a:ext cx="8229600" cy="4983163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  <a:p>
            <a:pPr marL="0" indent="0" algn="ctr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8752504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" charset="0"/>
                <a:cs typeface="Arial" charset="0"/>
              </a:rPr>
              <a:t>MEMULAI INVESTASI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r>
              <a:rPr lang="en-US" dirty="0" smtClean="0"/>
              <a:t> RS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doktor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70C0"/>
                </a:solidFill>
                <a:latin typeface="Algerian" pitchFamily="82" charset="0"/>
                <a:cs typeface="Arial" charset="0"/>
              </a:rPr>
              <a:t>KEBUTUHAN DAN KELAYAKAN INVESTASI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1524000"/>
            <a:ext cx="11430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52800" y="1524000"/>
            <a:ext cx="11430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Pemilik</a:t>
            </a:r>
            <a:r>
              <a:rPr lang="en-US" dirty="0" smtClean="0"/>
              <a:t> RS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096000" y="1524000"/>
            <a:ext cx="2057400" cy="381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Manajemen</a:t>
            </a:r>
            <a:r>
              <a:rPr lang="en-US" dirty="0" smtClean="0"/>
              <a:t> RS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67050" y="3124200"/>
            <a:ext cx="211455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KEBUTUHAN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447800" y="2667000"/>
            <a:ext cx="381000" cy="1676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PASIEN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00800" y="2819400"/>
            <a:ext cx="1905000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PESAING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RESIKO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PANGSA PASIEN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38300" y="4800600"/>
            <a:ext cx="17907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CARA PENILAIAN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029200" y="4800600"/>
            <a:ext cx="19050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TAHAP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2"/>
          </p:cNvCxnSpPr>
          <p:nvPr/>
        </p:nvCxnSpPr>
        <p:spPr>
          <a:xfrm>
            <a:off x="3924300" y="19812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2"/>
          </p:cNvCxnSpPr>
          <p:nvPr/>
        </p:nvCxnSpPr>
        <p:spPr>
          <a:xfrm>
            <a:off x="1638300" y="1905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38300" y="2209800"/>
            <a:ext cx="1562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00400" y="2209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24700" y="1905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029200" y="2209800"/>
            <a:ext cx="2095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029200" y="2209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3"/>
          </p:cNvCxnSpPr>
          <p:nvPr/>
        </p:nvCxnSpPr>
        <p:spPr>
          <a:xfrm>
            <a:off x="1828800" y="3505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410200" y="3429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2" name="Straight Arrow Connector 9221"/>
          <p:cNvCxnSpPr/>
          <p:nvPr/>
        </p:nvCxnSpPr>
        <p:spPr>
          <a:xfrm>
            <a:off x="4124325" y="3657600"/>
            <a:ext cx="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4" name="Straight Arrow Connector 9223"/>
          <p:cNvCxnSpPr/>
          <p:nvPr/>
        </p:nvCxnSpPr>
        <p:spPr>
          <a:xfrm>
            <a:off x="3429000" y="5181600"/>
            <a:ext cx="4953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7" name="Straight Arrow Connector 9226"/>
          <p:cNvCxnSpPr/>
          <p:nvPr/>
        </p:nvCxnSpPr>
        <p:spPr>
          <a:xfrm flipH="1">
            <a:off x="4343400" y="5181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MENJALANKAN INVESTASI</a:t>
            </a:r>
          </a:p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3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penting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menjalankan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minimal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Kebutuhan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harga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rasional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minimal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mencapai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rugi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“ Break Even Point”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mendapatkan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pengetahuan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struktur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pasti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tiap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diberikan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  <a:p>
            <a:pPr marL="457200" indent="-457200" algn="just">
              <a:buFont typeface="+mj-lt"/>
              <a:buAutoNum type="arabicParenR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471487" y="6096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lgerian" pitchFamily="82" charset="0"/>
                <a:cs typeface="Arial" charset="0"/>
              </a:rPr>
              <a:t>HUBUNGAN ANTARA BEP, </a:t>
            </a:r>
            <a:r>
              <a:rPr lang="en-US" sz="2400" dirty="0" err="1" smtClean="0">
                <a:latin typeface="Algerian" pitchFamily="82" charset="0"/>
                <a:cs typeface="Arial" charset="0"/>
              </a:rPr>
              <a:t>biaya</a:t>
            </a:r>
            <a:r>
              <a:rPr lang="en-US" sz="24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2400" dirty="0" err="1" smtClean="0">
                <a:latin typeface="Algerian" pitchFamily="82" charset="0"/>
                <a:cs typeface="Arial" charset="0"/>
              </a:rPr>
              <a:t>dan</a:t>
            </a:r>
            <a:r>
              <a:rPr lang="en-US" sz="24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2400" dirty="0" err="1" smtClean="0">
                <a:latin typeface="Algerian" pitchFamily="82" charset="0"/>
                <a:cs typeface="Arial" charset="0"/>
              </a:rPr>
              <a:t>harga</a:t>
            </a:r>
            <a:r>
              <a:rPr lang="en-US" sz="2400" dirty="0" smtClean="0">
                <a:latin typeface="Algerian" pitchFamily="82" charset="0"/>
                <a:cs typeface="Arial" charset="0"/>
              </a:rPr>
              <a:t> </a:t>
            </a:r>
            <a:br>
              <a:rPr lang="en-US" sz="2400" dirty="0" smtClean="0">
                <a:latin typeface="Algerian" pitchFamily="82" charset="0"/>
                <a:cs typeface="Arial" charset="0"/>
              </a:rPr>
            </a:br>
            <a:r>
              <a:rPr lang="en-US" sz="2400" dirty="0" smtClean="0">
                <a:latin typeface="Algerian" pitchFamily="82" charset="0"/>
                <a:cs typeface="Arial" charset="0"/>
              </a:rPr>
              <a:t>(JUMLAH MINIMAL PELAYANAN )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13716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BIAYA TETAP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24384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B.VARIABEL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14800" y="1219200"/>
            <a:ext cx="16764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BIAYA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010400" y="2057400"/>
            <a:ext cx="14478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JUMLAH MINIMAL PELAYANAN ( BEP )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267200" y="4038600"/>
            <a:ext cx="19812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HARGA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838200" y="4419600"/>
            <a:ext cx="2133600" cy="16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STRATEGI HARGA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38400" y="16383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</p:cNvCxnSpPr>
          <p:nvPr/>
        </p:nvCxnSpPr>
        <p:spPr>
          <a:xfrm>
            <a:off x="2438400" y="27432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5"/>
          </p:cNvCxnSpPr>
          <p:nvPr/>
        </p:nvCxnSpPr>
        <p:spPr>
          <a:xfrm>
            <a:off x="2438400" y="52197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791200" y="2438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48400" y="4572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458</Words>
  <Application>Microsoft Office PowerPoint</Application>
  <PresentationFormat>On-screen Show (4:3)</PresentationFormat>
  <Paragraphs>137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KEMAMPUAN AKHIR YANG DIHARAPKAN</vt:lpstr>
      <vt:lpstr>INVESTASI ALAT CANGIH</vt:lpstr>
      <vt:lpstr>PowerPoint Presentation</vt:lpstr>
      <vt:lpstr>KOMPONEN INVESTASI ALAT CANGGIH</vt:lpstr>
      <vt:lpstr>MEMULAI INVESTASI</vt:lpstr>
      <vt:lpstr>KEBUTUHAN DAN KELAYAKAN INVESTASI</vt:lpstr>
      <vt:lpstr>PowerPoint Presentation</vt:lpstr>
      <vt:lpstr>HUBUNGAN ANTARA BEP, biaya dan harga  (JUMLAH MINIMAL PELAYANAN )</vt:lpstr>
      <vt:lpstr>HARGA RASIONAL</vt:lpstr>
      <vt:lpstr>PowerPoint Presentation</vt:lpstr>
      <vt:lpstr>Mengembangkan Investasi</vt:lpstr>
      <vt:lpstr>PENGEMBANGAN INVESTASI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258</cp:revision>
  <dcterms:created xsi:type="dcterms:W3CDTF">2010-08-24T06:47:44Z</dcterms:created>
  <dcterms:modified xsi:type="dcterms:W3CDTF">2018-02-03T06:03:39Z</dcterms:modified>
</cp:coreProperties>
</file>