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2" r:id="rId10"/>
    <p:sldId id="379" r:id="rId11"/>
    <p:sldId id="380" r:id="rId12"/>
    <p:sldId id="383" r:id="rId13"/>
    <p:sldId id="384" r:id="rId14"/>
    <p:sldId id="385" r:id="rId15"/>
    <p:sldId id="386" r:id="rId16"/>
    <p:sldId id="389" r:id="rId17"/>
    <p:sldId id="390" r:id="rId18"/>
    <p:sldId id="391" r:id="rId19"/>
    <p:sldId id="387" r:id="rId20"/>
    <p:sldId id="38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0537F-349B-4525-9E4F-6F8A57614DB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A9E0ED-1F16-48FC-8B74-AE7F39570B6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Pengurangan</a:t>
          </a:r>
          <a:r>
            <a:rPr lang="en-US" dirty="0" smtClean="0"/>
            <a:t> </a:t>
          </a:r>
          <a:r>
            <a:rPr lang="en-US" dirty="0" err="1" smtClean="0"/>
            <a:t>fasilitas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keterlambatan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endParaRPr lang="en-US" dirty="0"/>
        </a:p>
      </dgm:t>
    </dgm:pt>
    <dgm:pt modelId="{0BF0C5F0-6E21-46CC-A0C9-479C908A6D9D}" type="parTrans" cxnId="{08D29006-10CC-44E7-89B2-B639DC6C715E}">
      <dgm:prSet/>
      <dgm:spPr/>
      <dgm:t>
        <a:bodyPr/>
        <a:lstStyle/>
        <a:p>
          <a:endParaRPr lang="en-US"/>
        </a:p>
      </dgm:t>
    </dgm:pt>
    <dgm:pt modelId="{A2307DA5-9CF1-487F-8464-790EE2BE49EE}" type="sibTrans" cxnId="{08D29006-10CC-44E7-89B2-B639DC6C715E}">
      <dgm:prSet/>
      <dgm:spPr/>
      <dgm:t>
        <a:bodyPr/>
        <a:lstStyle/>
        <a:p>
          <a:endParaRPr lang="en-US"/>
        </a:p>
      </dgm:t>
    </dgm:pt>
    <dgm:pt modelId="{9E926B04-E619-4842-AC74-92CE187A0354}">
      <dgm:prSet phldrT="[Text]"/>
      <dgm:spPr/>
      <dgm:t>
        <a:bodyPr/>
        <a:lstStyle/>
        <a:p>
          <a:r>
            <a:rPr lang="en-US" dirty="0" err="1" smtClean="0"/>
            <a:t>Peningkatan</a:t>
          </a:r>
          <a:r>
            <a:rPr lang="en-US" dirty="0" smtClean="0"/>
            <a:t> </a:t>
          </a:r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endParaRPr lang="en-US" dirty="0"/>
        </a:p>
      </dgm:t>
    </dgm:pt>
    <dgm:pt modelId="{C47D08BC-7564-4114-9081-C6FD4A9E3C59}" type="parTrans" cxnId="{5123281D-CA46-4C65-873B-DFBE70D74994}">
      <dgm:prSet/>
      <dgm:spPr/>
      <dgm:t>
        <a:bodyPr/>
        <a:lstStyle/>
        <a:p>
          <a:endParaRPr lang="en-US"/>
        </a:p>
      </dgm:t>
    </dgm:pt>
    <dgm:pt modelId="{FD5A71C8-720D-414E-B44C-FCE2FAC98CBD}" type="sibTrans" cxnId="{5123281D-CA46-4C65-873B-DFBE70D74994}">
      <dgm:prSet/>
      <dgm:spPr/>
      <dgm:t>
        <a:bodyPr/>
        <a:lstStyle/>
        <a:p>
          <a:endParaRPr lang="en-US"/>
        </a:p>
      </dgm:t>
    </dgm:pt>
    <dgm:pt modelId="{5E4E4717-6F95-4D73-BFBC-AB210046FB9F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Pengurangan</a:t>
          </a:r>
          <a:r>
            <a:rPr lang="en-US" dirty="0" smtClean="0"/>
            <a:t> </a:t>
          </a:r>
          <a:r>
            <a:rPr lang="en-US" dirty="0" err="1" smtClean="0"/>
            <a:t>harga</a:t>
          </a:r>
          <a:endParaRPr lang="en-US" dirty="0"/>
        </a:p>
      </dgm:t>
    </dgm:pt>
    <dgm:pt modelId="{D99EF7EA-01C4-44EB-B1C8-F93B13D099BC}" type="parTrans" cxnId="{A0FE984B-5028-45FB-8274-5FED002F0DAD}">
      <dgm:prSet/>
      <dgm:spPr/>
      <dgm:t>
        <a:bodyPr/>
        <a:lstStyle/>
        <a:p>
          <a:endParaRPr lang="en-US"/>
        </a:p>
      </dgm:t>
    </dgm:pt>
    <dgm:pt modelId="{BC90ED6A-0EDB-4080-AC7A-582121CD9271}" type="sibTrans" cxnId="{A0FE984B-5028-45FB-8274-5FED002F0DAD}">
      <dgm:prSet/>
      <dgm:spPr/>
      <dgm:t>
        <a:bodyPr/>
        <a:lstStyle/>
        <a:p>
          <a:endParaRPr lang="en-US"/>
        </a:p>
      </dgm:t>
    </dgm:pt>
    <dgm:pt modelId="{D68C9CC9-7F0E-4424-ADED-24AEFF82B9BB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Peningkatan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endParaRPr lang="en-US" dirty="0"/>
        </a:p>
      </dgm:t>
    </dgm:pt>
    <dgm:pt modelId="{F2314108-934D-4D17-839B-082E1555385C}" type="parTrans" cxnId="{7F842634-6910-4A81-86F5-5D78FCC6EBF8}">
      <dgm:prSet/>
      <dgm:spPr/>
      <dgm:t>
        <a:bodyPr/>
        <a:lstStyle/>
        <a:p>
          <a:endParaRPr lang="en-US"/>
        </a:p>
      </dgm:t>
    </dgm:pt>
    <dgm:pt modelId="{0F173697-3F5E-43A5-83B5-307BA58AC2D5}" type="sibTrans" cxnId="{7F842634-6910-4A81-86F5-5D78FCC6EBF8}">
      <dgm:prSet/>
      <dgm:spPr/>
      <dgm:t>
        <a:bodyPr/>
        <a:lstStyle/>
        <a:p>
          <a:endParaRPr lang="en-US"/>
        </a:p>
      </dgm:t>
    </dgm:pt>
    <dgm:pt modelId="{A07E088E-8BA2-41AB-8C33-141781CD6928}" type="pres">
      <dgm:prSet presAssocID="{89E0537F-349B-4525-9E4F-6F8A57614DB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9040157-05AA-4E31-888C-C0A24413EAB8}" type="pres">
      <dgm:prSet presAssocID="{89E0537F-349B-4525-9E4F-6F8A57614DB2}" presName="Name1" presStyleCnt="0"/>
      <dgm:spPr/>
    </dgm:pt>
    <dgm:pt modelId="{B184EBE5-DAFC-4C5E-ABAE-2D25DCAEB8F0}" type="pres">
      <dgm:prSet presAssocID="{89E0537F-349B-4525-9E4F-6F8A57614DB2}" presName="cycle" presStyleCnt="0"/>
      <dgm:spPr/>
    </dgm:pt>
    <dgm:pt modelId="{A7507DC2-6FCC-46A9-B9E3-09584885B42C}" type="pres">
      <dgm:prSet presAssocID="{89E0537F-349B-4525-9E4F-6F8A57614DB2}" presName="srcNode" presStyleLbl="node1" presStyleIdx="0" presStyleCnt="4"/>
      <dgm:spPr/>
    </dgm:pt>
    <dgm:pt modelId="{195F683A-9F5E-434E-BCF8-39AEDF1DE926}" type="pres">
      <dgm:prSet presAssocID="{89E0537F-349B-4525-9E4F-6F8A57614DB2}" presName="conn" presStyleLbl="parChTrans1D2" presStyleIdx="0" presStyleCnt="1"/>
      <dgm:spPr/>
      <dgm:t>
        <a:bodyPr/>
        <a:lstStyle/>
        <a:p>
          <a:endParaRPr lang="en-US"/>
        </a:p>
      </dgm:t>
    </dgm:pt>
    <dgm:pt modelId="{660C5625-C58C-4ECE-8385-FCFF91474B5E}" type="pres">
      <dgm:prSet presAssocID="{89E0537F-349B-4525-9E4F-6F8A57614DB2}" presName="extraNode" presStyleLbl="node1" presStyleIdx="0" presStyleCnt="4"/>
      <dgm:spPr/>
    </dgm:pt>
    <dgm:pt modelId="{8237464C-29C8-4E41-84D3-C673229AA9B6}" type="pres">
      <dgm:prSet presAssocID="{89E0537F-349B-4525-9E4F-6F8A57614DB2}" presName="dstNode" presStyleLbl="node1" presStyleIdx="0" presStyleCnt="4"/>
      <dgm:spPr/>
    </dgm:pt>
    <dgm:pt modelId="{4826173A-85C7-47F9-AD9B-092B9A5D2E7F}" type="pres">
      <dgm:prSet presAssocID="{EBA9E0ED-1F16-48FC-8B74-AE7F39570B6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168F8-F9F7-47CC-8EDF-D55B84D49FD1}" type="pres">
      <dgm:prSet presAssocID="{EBA9E0ED-1F16-48FC-8B74-AE7F39570B6A}" presName="accent_1" presStyleCnt="0"/>
      <dgm:spPr/>
    </dgm:pt>
    <dgm:pt modelId="{3123DC4C-D20B-4DF3-820B-40E4C2ABCCD6}" type="pres">
      <dgm:prSet presAssocID="{EBA9E0ED-1F16-48FC-8B74-AE7F39570B6A}" presName="accentRepeatNode" presStyleLbl="solidFgAcc1" presStyleIdx="0" presStyleCnt="4"/>
      <dgm:spPr/>
    </dgm:pt>
    <dgm:pt modelId="{FCEEC5EE-E328-4F18-A13D-7E88AFD522E7}" type="pres">
      <dgm:prSet presAssocID="{9E926B04-E619-4842-AC74-92CE187A035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EF4C0-200B-4B1B-A142-8B71953FD37F}" type="pres">
      <dgm:prSet presAssocID="{9E926B04-E619-4842-AC74-92CE187A0354}" presName="accent_2" presStyleCnt="0"/>
      <dgm:spPr/>
    </dgm:pt>
    <dgm:pt modelId="{54F35B67-750E-45B3-A8B5-27D0B6A723C5}" type="pres">
      <dgm:prSet presAssocID="{9E926B04-E619-4842-AC74-92CE187A0354}" presName="accentRepeatNode" presStyleLbl="solidFgAcc1" presStyleIdx="1" presStyleCnt="4"/>
      <dgm:spPr/>
    </dgm:pt>
    <dgm:pt modelId="{41515102-4FB8-46F0-AC12-2DFD52DAAE9B}" type="pres">
      <dgm:prSet presAssocID="{5E4E4717-6F95-4D73-BFBC-AB210046FB9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88ED8-52AC-4C1D-BBA4-9A0B4F46F054}" type="pres">
      <dgm:prSet presAssocID="{5E4E4717-6F95-4D73-BFBC-AB210046FB9F}" presName="accent_3" presStyleCnt="0"/>
      <dgm:spPr/>
    </dgm:pt>
    <dgm:pt modelId="{CAC97A67-8802-49A5-AF7B-599B145A2665}" type="pres">
      <dgm:prSet presAssocID="{5E4E4717-6F95-4D73-BFBC-AB210046FB9F}" presName="accentRepeatNode" presStyleLbl="solidFgAcc1" presStyleIdx="2" presStyleCnt="4"/>
      <dgm:spPr/>
    </dgm:pt>
    <dgm:pt modelId="{E7A2D79C-4F31-404E-8702-8D531E38DCCF}" type="pres">
      <dgm:prSet presAssocID="{D68C9CC9-7F0E-4424-ADED-24AEFF82B9B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478FD-1FF2-4AAE-8A1D-B6F1609DF5CA}" type="pres">
      <dgm:prSet presAssocID="{D68C9CC9-7F0E-4424-ADED-24AEFF82B9BB}" presName="accent_4" presStyleCnt="0"/>
      <dgm:spPr/>
    </dgm:pt>
    <dgm:pt modelId="{4DDA8D68-1932-42FE-A562-B3B1A7F307BE}" type="pres">
      <dgm:prSet presAssocID="{D68C9CC9-7F0E-4424-ADED-24AEFF82B9BB}" presName="accentRepeatNode" presStyleLbl="solidFgAcc1" presStyleIdx="3" presStyleCnt="4"/>
      <dgm:spPr/>
    </dgm:pt>
  </dgm:ptLst>
  <dgm:cxnLst>
    <dgm:cxn modelId="{5123281D-CA46-4C65-873B-DFBE70D74994}" srcId="{89E0537F-349B-4525-9E4F-6F8A57614DB2}" destId="{9E926B04-E619-4842-AC74-92CE187A0354}" srcOrd="1" destOrd="0" parTransId="{C47D08BC-7564-4114-9081-C6FD4A9E3C59}" sibTransId="{FD5A71C8-720D-414E-B44C-FCE2FAC98CBD}"/>
    <dgm:cxn modelId="{15933CDA-2A33-450A-9F81-92C529E838C8}" type="presOf" srcId="{D68C9CC9-7F0E-4424-ADED-24AEFF82B9BB}" destId="{E7A2D79C-4F31-404E-8702-8D531E38DCCF}" srcOrd="0" destOrd="0" presId="urn:microsoft.com/office/officeart/2008/layout/VerticalCurvedList"/>
    <dgm:cxn modelId="{7F842634-6910-4A81-86F5-5D78FCC6EBF8}" srcId="{89E0537F-349B-4525-9E4F-6F8A57614DB2}" destId="{D68C9CC9-7F0E-4424-ADED-24AEFF82B9BB}" srcOrd="3" destOrd="0" parTransId="{F2314108-934D-4D17-839B-082E1555385C}" sibTransId="{0F173697-3F5E-43A5-83B5-307BA58AC2D5}"/>
    <dgm:cxn modelId="{4F6E51F4-77FF-4787-B95A-68DAC2B248DA}" type="presOf" srcId="{A2307DA5-9CF1-487F-8464-790EE2BE49EE}" destId="{195F683A-9F5E-434E-BCF8-39AEDF1DE926}" srcOrd="0" destOrd="0" presId="urn:microsoft.com/office/officeart/2008/layout/VerticalCurvedList"/>
    <dgm:cxn modelId="{08D29006-10CC-44E7-89B2-B639DC6C715E}" srcId="{89E0537F-349B-4525-9E4F-6F8A57614DB2}" destId="{EBA9E0ED-1F16-48FC-8B74-AE7F39570B6A}" srcOrd="0" destOrd="0" parTransId="{0BF0C5F0-6E21-46CC-A0C9-479C908A6D9D}" sibTransId="{A2307DA5-9CF1-487F-8464-790EE2BE49EE}"/>
    <dgm:cxn modelId="{A0FE984B-5028-45FB-8274-5FED002F0DAD}" srcId="{89E0537F-349B-4525-9E4F-6F8A57614DB2}" destId="{5E4E4717-6F95-4D73-BFBC-AB210046FB9F}" srcOrd="2" destOrd="0" parTransId="{D99EF7EA-01C4-44EB-B1C8-F93B13D099BC}" sibTransId="{BC90ED6A-0EDB-4080-AC7A-582121CD9271}"/>
    <dgm:cxn modelId="{E0E9E45D-A7BD-48B8-A147-26C60DF143F2}" type="presOf" srcId="{EBA9E0ED-1F16-48FC-8B74-AE7F39570B6A}" destId="{4826173A-85C7-47F9-AD9B-092B9A5D2E7F}" srcOrd="0" destOrd="0" presId="urn:microsoft.com/office/officeart/2008/layout/VerticalCurvedList"/>
    <dgm:cxn modelId="{BED51103-C03A-4B14-AF45-048658143C4D}" type="presOf" srcId="{9E926B04-E619-4842-AC74-92CE187A0354}" destId="{FCEEC5EE-E328-4F18-A13D-7E88AFD522E7}" srcOrd="0" destOrd="0" presId="urn:microsoft.com/office/officeart/2008/layout/VerticalCurvedList"/>
    <dgm:cxn modelId="{3029985B-FD25-4152-AAE1-2398A2ABCBBE}" type="presOf" srcId="{89E0537F-349B-4525-9E4F-6F8A57614DB2}" destId="{A07E088E-8BA2-41AB-8C33-141781CD6928}" srcOrd="0" destOrd="0" presId="urn:microsoft.com/office/officeart/2008/layout/VerticalCurvedList"/>
    <dgm:cxn modelId="{E05EB289-2FA7-4C78-87EB-941F1DC16C73}" type="presOf" srcId="{5E4E4717-6F95-4D73-BFBC-AB210046FB9F}" destId="{41515102-4FB8-46F0-AC12-2DFD52DAAE9B}" srcOrd="0" destOrd="0" presId="urn:microsoft.com/office/officeart/2008/layout/VerticalCurvedList"/>
    <dgm:cxn modelId="{344E8A42-DB18-4331-83FA-AC5C9AA9F0B2}" type="presParOf" srcId="{A07E088E-8BA2-41AB-8C33-141781CD6928}" destId="{C9040157-05AA-4E31-888C-C0A24413EAB8}" srcOrd="0" destOrd="0" presId="urn:microsoft.com/office/officeart/2008/layout/VerticalCurvedList"/>
    <dgm:cxn modelId="{00B2E5EB-4D3D-48FA-91F7-44B0D730B75F}" type="presParOf" srcId="{C9040157-05AA-4E31-888C-C0A24413EAB8}" destId="{B184EBE5-DAFC-4C5E-ABAE-2D25DCAEB8F0}" srcOrd="0" destOrd="0" presId="urn:microsoft.com/office/officeart/2008/layout/VerticalCurvedList"/>
    <dgm:cxn modelId="{A18894FE-D18D-478C-9ECB-D75B686189D9}" type="presParOf" srcId="{B184EBE5-DAFC-4C5E-ABAE-2D25DCAEB8F0}" destId="{A7507DC2-6FCC-46A9-B9E3-09584885B42C}" srcOrd="0" destOrd="0" presId="urn:microsoft.com/office/officeart/2008/layout/VerticalCurvedList"/>
    <dgm:cxn modelId="{90FDDDD3-F688-4446-A064-02E81E8A6D1D}" type="presParOf" srcId="{B184EBE5-DAFC-4C5E-ABAE-2D25DCAEB8F0}" destId="{195F683A-9F5E-434E-BCF8-39AEDF1DE926}" srcOrd="1" destOrd="0" presId="urn:microsoft.com/office/officeart/2008/layout/VerticalCurvedList"/>
    <dgm:cxn modelId="{52AE0216-3AC6-402F-9973-BDF651521E95}" type="presParOf" srcId="{B184EBE5-DAFC-4C5E-ABAE-2D25DCAEB8F0}" destId="{660C5625-C58C-4ECE-8385-FCFF91474B5E}" srcOrd="2" destOrd="0" presId="urn:microsoft.com/office/officeart/2008/layout/VerticalCurvedList"/>
    <dgm:cxn modelId="{4B6A69CD-0617-4470-A250-95CB7839A06F}" type="presParOf" srcId="{B184EBE5-DAFC-4C5E-ABAE-2D25DCAEB8F0}" destId="{8237464C-29C8-4E41-84D3-C673229AA9B6}" srcOrd="3" destOrd="0" presId="urn:microsoft.com/office/officeart/2008/layout/VerticalCurvedList"/>
    <dgm:cxn modelId="{8F6A9855-7AB9-4E18-950C-3532C386678A}" type="presParOf" srcId="{C9040157-05AA-4E31-888C-C0A24413EAB8}" destId="{4826173A-85C7-47F9-AD9B-092B9A5D2E7F}" srcOrd="1" destOrd="0" presId="urn:microsoft.com/office/officeart/2008/layout/VerticalCurvedList"/>
    <dgm:cxn modelId="{E4D309A9-B4B3-4DDE-A1FF-B9834939083E}" type="presParOf" srcId="{C9040157-05AA-4E31-888C-C0A24413EAB8}" destId="{F7B168F8-F9F7-47CC-8EDF-D55B84D49FD1}" srcOrd="2" destOrd="0" presId="urn:microsoft.com/office/officeart/2008/layout/VerticalCurvedList"/>
    <dgm:cxn modelId="{6346CF91-A2C1-4B2B-9336-DF11EFD0958E}" type="presParOf" srcId="{F7B168F8-F9F7-47CC-8EDF-D55B84D49FD1}" destId="{3123DC4C-D20B-4DF3-820B-40E4C2ABCCD6}" srcOrd="0" destOrd="0" presId="urn:microsoft.com/office/officeart/2008/layout/VerticalCurvedList"/>
    <dgm:cxn modelId="{F6418FAF-1ACD-4BB3-BE6A-DF621181649D}" type="presParOf" srcId="{C9040157-05AA-4E31-888C-C0A24413EAB8}" destId="{FCEEC5EE-E328-4F18-A13D-7E88AFD522E7}" srcOrd="3" destOrd="0" presId="urn:microsoft.com/office/officeart/2008/layout/VerticalCurvedList"/>
    <dgm:cxn modelId="{4E654CF9-167D-4642-9455-53176F2CBA8D}" type="presParOf" srcId="{C9040157-05AA-4E31-888C-C0A24413EAB8}" destId="{E47EF4C0-200B-4B1B-A142-8B71953FD37F}" srcOrd="4" destOrd="0" presId="urn:microsoft.com/office/officeart/2008/layout/VerticalCurvedList"/>
    <dgm:cxn modelId="{B75C3606-1630-42DB-B0CC-218D090E7285}" type="presParOf" srcId="{E47EF4C0-200B-4B1B-A142-8B71953FD37F}" destId="{54F35B67-750E-45B3-A8B5-27D0B6A723C5}" srcOrd="0" destOrd="0" presId="urn:microsoft.com/office/officeart/2008/layout/VerticalCurvedList"/>
    <dgm:cxn modelId="{0B72BC7E-D72C-4DCB-99F9-8D5D954F190F}" type="presParOf" srcId="{C9040157-05AA-4E31-888C-C0A24413EAB8}" destId="{41515102-4FB8-46F0-AC12-2DFD52DAAE9B}" srcOrd="5" destOrd="0" presId="urn:microsoft.com/office/officeart/2008/layout/VerticalCurvedList"/>
    <dgm:cxn modelId="{727F1A7C-F0E2-4EC7-BC78-7A0C7B9F8718}" type="presParOf" srcId="{C9040157-05AA-4E31-888C-C0A24413EAB8}" destId="{BB988ED8-52AC-4C1D-BBA4-9A0B4F46F054}" srcOrd="6" destOrd="0" presId="urn:microsoft.com/office/officeart/2008/layout/VerticalCurvedList"/>
    <dgm:cxn modelId="{9CD3DA53-506C-4D34-9BE5-CBBA8225EC82}" type="presParOf" srcId="{BB988ED8-52AC-4C1D-BBA4-9A0B4F46F054}" destId="{CAC97A67-8802-49A5-AF7B-599B145A2665}" srcOrd="0" destOrd="0" presId="urn:microsoft.com/office/officeart/2008/layout/VerticalCurvedList"/>
    <dgm:cxn modelId="{2BD79BA5-DA7D-4B04-8251-4055CC439D2B}" type="presParOf" srcId="{C9040157-05AA-4E31-888C-C0A24413EAB8}" destId="{E7A2D79C-4F31-404E-8702-8D531E38DCCF}" srcOrd="7" destOrd="0" presId="urn:microsoft.com/office/officeart/2008/layout/VerticalCurvedList"/>
    <dgm:cxn modelId="{9001B27C-B437-4D55-9A8C-3A039815E447}" type="presParOf" srcId="{C9040157-05AA-4E31-888C-C0A24413EAB8}" destId="{3D3478FD-1FF2-4AAE-8A1D-B6F1609DF5CA}" srcOrd="8" destOrd="0" presId="urn:microsoft.com/office/officeart/2008/layout/VerticalCurvedList"/>
    <dgm:cxn modelId="{D58B3626-6850-47C0-870B-F8F801D08653}" type="presParOf" srcId="{3D3478FD-1FF2-4AAE-8A1D-B6F1609DF5CA}" destId="{4DDA8D68-1932-42FE-A562-B3B1A7F307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CD6658-F90E-43F0-8C09-1D11177EA46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F73C682-E9BB-424F-9B4A-35EE09EAC75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/>
            <a:t>Adanya</a:t>
          </a:r>
          <a:r>
            <a:rPr lang="en-US" sz="1800" dirty="0" smtClean="0"/>
            <a:t> </a:t>
          </a:r>
          <a:r>
            <a:rPr lang="en-US" sz="1800" dirty="0" err="1" smtClean="0"/>
            <a:t>kesadaran</a:t>
          </a:r>
          <a:r>
            <a:rPr lang="en-US" sz="1800" dirty="0" smtClean="0"/>
            <a:t> </a:t>
          </a:r>
          <a:r>
            <a:rPr lang="en-US" sz="1800" dirty="0" err="1" smtClean="0"/>
            <a:t>pihak</a:t>
          </a:r>
          <a:r>
            <a:rPr lang="en-US" sz="1800" dirty="0" smtClean="0"/>
            <a:t> </a:t>
          </a:r>
          <a:r>
            <a:rPr lang="en-US" sz="1800" dirty="0" err="1" smtClean="0"/>
            <a:t>manajemen</a:t>
          </a:r>
          <a:r>
            <a:rPr lang="en-US" sz="1800" dirty="0" smtClean="0"/>
            <a:t> </a:t>
          </a:r>
          <a:r>
            <a:rPr lang="en-US" sz="1800" dirty="0" err="1" smtClean="0"/>
            <a:t>akan</a:t>
          </a:r>
          <a:r>
            <a:rPr lang="en-US" sz="1800" dirty="0" smtClean="0"/>
            <a:t> </a:t>
          </a:r>
          <a:r>
            <a:rPr lang="en-US" sz="1800" dirty="0" err="1" smtClean="0"/>
            <a:t>perlunya</a:t>
          </a:r>
          <a:r>
            <a:rPr lang="en-US" sz="1800" dirty="0" smtClean="0"/>
            <a:t> </a:t>
          </a:r>
          <a:r>
            <a:rPr lang="en-US" sz="1800" dirty="0" err="1" smtClean="0"/>
            <a:t>penghematan</a:t>
          </a:r>
          <a:r>
            <a:rPr lang="en-US" sz="1800" dirty="0" smtClean="0"/>
            <a:t> </a:t>
          </a:r>
          <a:r>
            <a:rPr lang="en-US" sz="1800" dirty="0" err="1" smtClean="0"/>
            <a:t>biaya</a:t>
          </a:r>
          <a:endParaRPr lang="en-US" sz="1800" dirty="0"/>
        </a:p>
      </dgm:t>
    </dgm:pt>
    <dgm:pt modelId="{3FADC064-8130-41D4-A068-E4C45CA2FAFC}" type="parTrans" cxnId="{7B649F96-F3A7-409F-9AD6-E1DA38F4A44F}">
      <dgm:prSet/>
      <dgm:spPr/>
      <dgm:t>
        <a:bodyPr/>
        <a:lstStyle/>
        <a:p>
          <a:endParaRPr lang="en-US"/>
        </a:p>
      </dgm:t>
    </dgm:pt>
    <dgm:pt modelId="{815FB420-A5E5-49D5-8C63-73ED3D0F362A}" type="sibTrans" cxnId="{7B649F96-F3A7-409F-9AD6-E1DA38F4A44F}">
      <dgm:prSet/>
      <dgm:spPr/>
      <dgm:t>
        <a:bodyPr/>
        <a:lstStyle/>
        <a:p>
          <a:endParaRPr lang="en-US"/>
        </a:p>
      </dgm:t>
    </dgm:pt>
    <dgm:pt modelId="{C3F29BE8-1DBC-40EE-9A66-464D1874A89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/>
            <a:t>Diketahui</a:t>
          </a:r>
          <a:r>
            <a:rPr lang="en-US" sz="1600" dirty="0" smtClean="0"/>
            <a:t> </a:t>
          </a:r>
          <a:r>
            <a:rPr lang="en-US" sz="1600" dirty="0" err="1" smtClean="0"/>
            <a:t>ruang</a:t>
          </a:r>
          <a:r>
            <a:rPr lang="en-US" sz="1600" dirty="0" smtClean="0"/>
            <a:t> </a:t>
          </a:r>
          <a:r>
            <a:rPr lang="en-US" sz="1600" dirty="0" err="1" smtClean="0"/>
            <a:t>lingkup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pengertian</a:t>
          </a:r>
          <a:r>
            <a:rPr lang="en-US" sz="1600" dirty="0" smtClean="0"/>
            <a:t> </a:t>
          </a:r>
          <a:r>
            <a:rPr lang="en-US" sz="1600" dirty="0" err="1" smtClean="0"/>
            <a:t>tentang</a:t>
          </a:r>
          <a:r>
            <a:rPr lang="en-US" sz="1600" dirty="0" smtClean="0"/>
            <a:t> </a:t>
          </a:r>
          <a:r>
            <a:rPr lang="en-US" sz="1600" dirty="0" err="1" smtClean="0"/>
            <a:t>penghematan</a:t>
          </a:r>
          <a:r>
            <a:rPr lang="en-US" sz="1600" dirty="0" smtClean="0"/>
            <a:t> </a:t>
          </a:r>
          <a:r>
            <a:rPr lang="en-US" sz="1600" dirty="0" err="1" smtClean="0"/>
            <a:t>biaya</a:t>
          </a:r>
          <a:endParaRPr lang="en-US" sz="1600" dirty="0"/>
        </a:p>
      </dgm:t>
    </dgm:pt>
    <dgm:pt modelId="{8B243A4E-E9FA-46EB-9C92-E10BDE44F73B}" type="parTrans" cxnId="{959D4730-3923-4C54-8AD6-1C29362082F8}">
      <dgm:prSet/>
      <dgm:spPr/>
      <dgm:t>
        <a:bodyPr/>
        <a:lstStyle/>
        <a:p>
          <a:endParaRPr lang="en-US"/>
        </a:p>
      </dgm:t>
    </dgm:pt>
    <dgm:pt modelId="{5CCA21CC-CC81-493C-9402-A7D34A2FA7CC}" type="sibTrans" cxnId="{959D4730-3923-4C54-8AD6-1C29362082F8}">
      <dgm:prSet/>
      <dgm:spPr/>
      <dgm:t>
        <a:bodyPr/>
        <a:lstStyle/>
        <a:p>
          <a:endParaRPr lang="en-US"/>
        </a:p>
      </dgm:t>
    </dgm:pt>
    <dgm:pt modelId="{9EF36E3D-9010-4F47-9DAD-405850D81152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/>
            <a:t>Diketahui</a:t>
          </a:r>
          <a:r>
            <a:rPr lang="en-US" sz="1800" dirty="0" smtClean="0"/>
            <a:t> </a:t>
          </a:r>
          <a:r>
            <a:rPr lang="en-US" sz="1800" dirty="0" err="1" smtClean="0"/>
            <a:t>dibagian</a:t>
          </a:r>
          <a:r>
            <a:rPr lang="en-US" sz="1800" dirty="0" smtClean="0"/>
            <a:t> unit </a:t>
          </a:r>
          <a:r>
            <a:rPr lang="en-US" sz="1800" dirty="0" err="1" smtClean="0"/>
            <a:t>apa</a:t>
          </a:r>
          <a:r>
            <a:rPr lang="en-US" sz="1800" dirty="0" smtClean="0"/>
            <a:t> </a:t>
          </a:r>
          <a:r>
            <a:rPr lang="en-US" sz="1800" dirty="0" err="1" smtClean="0"/>
            <a:t>penghematan</a:t>
          </a:r>
          <a:r>
            <a:rPr lang="en-US" sz="1800" dirty="0" smtClean="0"/>
            <a:t> </a:t>
          </a:r>
          <a:r>
            <a:rPr lang="en-US" sz="1800" dirty="0" err="1" smtClean="0"/>
            <a:t>biaya</a:t>
          </a:r>
          <a:r>
            <a:rPr lang="en-US" sz="1800" dirty="0" smtClean="0"/>
            <a:t> </a:t>
          </a:r>
          <a:r>
            <a:rPr lang="en-US" sz="1800" dirty="0" err="1" smtClean="0"/>
            <a:t>dapat</a:t>
          </a:r>
          <a:r>
            <a:rPr lang="en-US" sz="1800" dirty="0" smtClean="0"/>
            <a:t> </a:t>
          </a:r>
          <a:r>
            <a:rPr lang="en-US" sz="1800" dirty="0" err="1" smtClean="0"/>
            <a:t>dilakukan</a:t>
          </a:r>
          <a:endParaRPr lang="en-US" sz="1800" dirty="0"/>
        </a:p>
      </dgm:t>
    </dgm:pt>
    <dgm:pt modelId="{52235787-1564-4B07-B328-B95CFC507B8B}" type="parTrans" cxnId="{5F9F2B65-DEA7-4D0B-8D12-3A6A59BD3725}">
      <dgm:prSet/>
      <dgm:spPr/>
      <dgm:t>
        <a:bodyPr/>
        <a:lstStyle/>
        <a:p>
          <a:endParaRPr lang="en-US"/>
        </a:p>
      </dgm:t>
    </dgm:pt>
    <dgm:pt modelId="{F7FED56C-D8B5-4F71-8019-8F58C0910B7F}" type="sibTrans" cxnId="{5F9F2B65-DEA7-4D0B-8D12-3A6A59BD3725}">
      <dgm:prSet/>
      <dgm:spPr/>
      <dgm:t>
        <a:bodyPr/>
        <a:lstStyle/>
        <a:p>
          <a:endParaRPr lang="en-US"/>
        </a:p>
      </dgm:t>
    </dgm:pt>
    <dgm:pt modelId="{F941A7F3-972E-46C2-82D9-CDC260D69D23}" type="pres">
      <dgm:prSet presAssocID="{B9CD6658-F90E-43F0-8C09-1D11177EA46D}" presName="linearFlow" presStyleCnt="0">
        <dgm:presLayoutVars>
          <dgm:dir/>
          <dgm:resizeHandles val="exact"/>
        </dgm:presLayoutVars>
      </dgm:prSet>
      <dgm:spPr/>
    </dgm:pt>
    <dgm:pt modelId="{3F252FE6-AC96-4BB5-8C0F-861EF3D02310}" type="pres">
      <dgm:prSet presAssocID="{4F73C682-E9BB-424F-9B4A-35EE09EAC755}" presName="composite" presStyleCnt="0"/>
      <dgm:spPr/>
    </dgm:pt>
    <dgm:pt modelId="{97629FF5-E80E-4667-888B-758126E58768}" type="pres">
      <dgm:prSet presAssocID="{4F73C682-E9BB-424F-9B4A-35EE09EAC755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36CFDA5-BECC-43D6-83E5-87E62E8E9A67}" type="pres">
      <dgm:prSet presAssocID="{4F73C682-E9BB-424F-9B4A-35EE09EAC75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C6990-E646-40CE-BEA1-71E9C10C04FB}" type="pres">
      <dgm:prSet presAssocID="{815FB420-A5E5-49D5-8C63-73ED3D0F362A}" presName="spacing" presStyleCnt="0"/>
      <dgm:spPr/>
    </dgm:pt>
    <dgm:pt modelId="{51D27FBF-7301-4433-B62D-6AB1475AEBFB}" type="pres">
      <dgm:prSet presAssocID="{C3F29BE8-1DBC-40EE-9A66-464D1874A89C}" presName="composite" presStyleCnt="0"/>
      <dgm:spPr/>
    </dgm:pt>
    <dgm:pt modelId="{D2D1D45C-F0E9-4E17-A5C4-44EFA82BC1A1}" type="pres">
      <dgm:prSet presAssocID="{C3F29BE8-1DBC-40EE-9A66-464D1874A89C}" presName="imgShp" presStyleLbl="fgImgPlac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B18164F3-3A1D-4E62-9869-68A515E52E7C}" type="pres">
      <dgm:prSet presAssocID="{C3F29BE8-1DBC-40EE-9A66-464D1874A89C}" presName="txShp" presStyleLbl="node1" presStyleIdx="1" presStyleCnt="3" custLinFactNeighborX="-1169" custLinFactNeighborY="3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C828A-C36C-4FD6-9BEC-0222EF7159B7}" type="pres">
      <dgm:prSet presAssocID="{5CCA21CC-CC81-493C-9402-A7D34A2FA7CC}" presName="spacing" presStyleCnt="0"/>
      <dgm:spPr/>
    </dgm:pt>
    <dgm:pt modelId="{05FCF793-64C8-4984-A935-87E3D27E6356}" type="pres">
      <dgm:prSet presAssocID="{9EF36E3D-9010-4F47-9DAD-405850D81152}" presName="composite" presStyleCnt="0"/>
      <dgm:spPr/>
    </dgm:pt>
    <dgm:pt modelId="{891819B9-7C1D-4AC9-95A9-3108B508286F}" type="pres">
      <dgm:prSet presAssocID="{9EF36E3D-9010-4F47-9DAD-405850D81152}" presName="imgShp" presStyleLbl="fgImgPlace1" presStyleIdx="2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72BFBD14-0F94-403A-8BED-7E1BE4F48A59}" type="pres">
      <dgm:prSet presAssocID="{9EF36E3D-9010-4F47-9DAD-405850D8115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BCEA91-15C4-4B30-B819-0293E27B1351}" type="presOf" srcId="{B9CD6658-F90E-43F0-8C09-1D11177EA46D}" destId="{F941A7F3-972E-46C2-82D9-CDC260D69D23}" srcOrd="0" destOrd="0" presId="urn:microsoft.com/office/officeart/2005/8/layout/vList3"/>
    <dgm:cxn modelId="{486DF485-7E01-46DD-A3D8-187B21A6588D}" type="presOf" srcId="{9EF36E3D-9010-4F47-9DAD-405850D81152}" destId="{72BFBD14-0F94-403A-8BED-7E1BE4F48A59}" srcOrd="0" destOrd="0" presId="urn:microsoft.com/office/officeart/2005/8/layout/vList3"/>
    <dgm:cxn modelId="{E263FCA4-0C1E-45D2-9150-838530881040}" type="presOf" srcId="{C3F29BE8-1DBC-40EE-9A66-464D1874A89C}" destId="{B18164F3-3A1D-4E62-9869-68A515E52E7C}" srcOrd="0" destOrd="0" presId="urn:microsoft.com/office/officeart/2005/8/layout/vList3"/>
    <dgm:cxn modelId="{959D4730-3923-4C54-8AD6-1C29362082F8}" srcId="{B9CD6658-F90E-43F0-8C09-1D11177EA46D}" destId="{C3F29BE8-1DBC-40EE-9A66-464D1874A89C}" srcOrd="1" destOrd="0" parTransId="{8B243A4E-E9FA-46EB-9C92-E10BDE44F73B}" sibTransId="{5CCA21CC-CC81-493C-9402-A7D34A2FA7CC}"/>
    <dgm:cxn modelId="{5F9F2B65-DEA7-4D0B-8D12-3A6A59BD3725}" srcId="{B9CD6658-F90E-43F0-8C09-1D11177EA46D}" destId="{9EF36E3D-9010-4F47-9DAD-405850D81152}" srcOrd="2" destOrd="0" parTransId="{52235787-1564-4B07-B328-B95CFC507B8B}" sibTransId="{F7FED56C-D8B5-4F71-8019-8F58C0910B7F}"/>
    <dgm:cxn modelId="{501FEF3D-8F58-4252-A75C-E82C91B66BEB}" type="presOf" srcId="{4F73C682-E9BB-424F-9B4A-35EE09EAC755}" destId="{836CFDA5-BECC-43D6-83E5-87E62E8E9A67}" srcOrd="0" destOrd="0" presId="urn:microsoft.com/office/officeart/2005/8/layout/vList3"/>
    <dgm:cxn modelId="{7B649F96-F3A7-409F-9AD6-E1DA38F4A44F}" srcId="{B9CD6658-F90E-43F0-8C09-1D11177EA46D}" destId="{4F73C682-E9BB-424F-9B4A-35EE09EAC755}" srcOrd="0" destOrd="0" parTransId="{3FADC064-8130-41D4-A068-E4C45CA2FAFC}" sibTransId="{815FB420-A5E5-49D5-8C63-73ED3D0F362A}"/>
    <dgm:cxn modelId="{249DCAA6-1A5F-4F05-924A-CC4ACCA3B30B}" type="presParOf" srcId="{F941A7F3-972E-46C2-82D9-CDC260D69D23}" destId="{3F252FE6-AC96-4BB5-8C0F-861EF3D02310}" srcOrd="0" destOrd="0" presId="urn:microsoft.com/office/officeart/2005/8/layout/vList3"/>
    <dgm:cxn modelId="{EDCF4ECC-7B61-437D-9293-99E5D9404FAC}" type="presParOf" srcId="{3F252FE6-AC96-4BB5-8C0F-861EF3D02310}" destId="{97629FF5-E80E-4667-888B-758126E58768}" srcOrd="0" destOrd="0" presId="urn:microsoft.com/office/officeart/2005/8/layout/vList3"/>
    <dgm:cxn modelId="{5BDC95CD-30F1-4957-97CA-D9C7C61ACAD3}" type="presParOf" srcId="{3F252FE6-AC96-4BB5-8C0F-861EF3D02310}" destId="{836CFDA5-BECC-43D6-83E5-87E62E8E9A67}" srcOrd="1" destOrd="0" presId="urn:microsoft.com/office/officeart/2005/8/layout/vList3"/>
    <dgm:cxn modelId="{04E38EB9-D595-4BFE-9EBC-866FC1229249}" type="presParOf" srcId="{F941A7F3-972E-46C2-82D9-CDC260D69D23}" destId="{DF5C6990-E646-40CE-BEA1-71E9C10C04FB}" srcOrd="1" destOrd="0" presId="urn:microsoft.com/office/officeart/2005/8/layout/vList3"/>
    <dgm:cxn modelId="{187015E6-9806-4759-A270-429AC630BE5C}" type="presParOf" srcId="{F941A7F3-972E-46C2-82D9-CDC260D69D23}" destId="{51D27FBF-7301-4433-B62D-6AB1475AEBFB}" srcOrd="2" destOrd="0" presId="urn:microsoft.com/office/officeart/2005/8/layout/vList3"/>
    <dgm:cxn modelId="{581E011A-0A5D-4CC7-89F7-83E484BCF4D3}" type="presParOf" srcId="{51D27FBF-7301-4433-B62D-6AB1475AEBFB}" destId="{D2D1D45C-F0E9-4E17-A5C4-44EFA82BC1A1}" srcOrd="0" destOrd="0" presId="urn:microsoft.com/office/officeart/2005/8/layout/vList3"/>
    <dgm:cxn modelId="{1CFC8D69-D600-4401-B14A-CEA5F41F5B51}" type="presParOf" srcId="{51D27FBF-7301-4433-B62D-6AB1475AEBFB}" destId="{B18164F3-3A1D-4E62-9869-68A515E52E7C}" srcOrd="1" destOrd="0" presId="urn:microsoft.com/office/officeart/2005/8/layout/vList3"/>
    <dgm:cxn modelId="{F0E4A416-A9D4-431E-ACFD-26262F24AFCF}" type="presParOf" srcId="{F941A7F3-972E-46C2-82D9-CDC260D69D23}" destId="{106C828A-C36C-4FD6-9BEC-0222EF7159B7}" srcOrd="3" destOrd="0" presId="urn:microsoft.com/office/officeart/2005/8/layout/vList3"/>
    <dgm:cxn modelId="{A0B37583-6020-4DC4-BD95-5C91B88B8A40}" type="presParOf" srcId="{F941A7F3-972E-46C2-82D9-CDC260D69D23}" destId="{05FCF793-64C8-4984-A935-87E3D27E6356}" srcOrd="4" destOrd="0" presId="urn:microsoft.com/office/officeart/2005/8/layout/vList3"/>
    <dgm:cxn modelId="{B67734CD-1681-45EA-B898-C5A90EF959C7}" type="presParOf" srcId="{05FCF793-64C8-4984-A935-87E3D27E6356}" destId="{891819B9-7C1D-4AC9-95A9-3108B508286F}" srcOrd="0" destOrd="0" presId="urn:microsoft.com/office/officeart/2005/8/layout/vList3"/>
    <dgm:cxn modelId="{361148A9-592E-4B15-9765-A799D2C2837A}" type="presParOf" srcId="{05FCF793-64C8-4984-A935-87E3D27E6356}" destId="{72BFBD14-0F94-403A-8BED-7E1BE4F48A5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700CB0-3E9B-4FE5-9A27-1B8AEE0982D5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552EBC68-26A1-46D6-9343-B369687776AA}">
      <dgm:prSet phldrT="[Text]" custT="1"/>
      <dgm:spPr/>
      <dgm:t>
        <a:bodyPr/>
        <a:lstStyle/>
        <a:p>
          <a:r>
            <a:rPr lang="en-US" sz="1100" dirty="0" smtClean="0"/>
            <a:t>1. </a:t>
          </a:r>
          <a:r>
            <a:rPr lang="en-US" sz="1100" dirty="0" err="1" smtClean="0"/>
            <a:t>Kesadaran</a:t>
          </a:r>
          <a:r>
            <a:rPr lang="en-US" sz="1100" dirty="0" smtClean="0"/>
            <a:t> </a:t>
          </a:r>
          <a:r>
            <a:rPr lang="en-US" sz="1100" dirty="0" err="1" smtClean="0"/>
            <a:t>biaya</a:t>
          </a:r>
          <a:r>
            <a:rPr lang="en-US" sz="1100" dirty="0" smtClean="0"/>
            <a:t> </a:t>
          </a:r>
        </a:p>
        <a:p>
          <a:r>
            <a:rPr lang="en-US" sz="1100" dirty="0" smtClean="0"/>
            <a:t>( Cost Awareness )</a:t>
          </a:r>
          <a:endParaRPr lang="en-US" sz="1100" dirty="0"/>
        </a:p>
      </dgm:t>
    </dgm:pt>
    <dgm:pt modelId="{3C653824-E208-43BF-82BD-765114972A8A}" type="parTrans" cxnId="{5C08096E-8F21-4240-9456-AB087FE9930B}">
      <dgm:prSet/>
      <dgm:spPr/>
      <dgm:t>
        <a:bodyPr/>
        <a:lstStyle/>
        <a:p>
          <a:endParaRPr lang="en-US"/>
        </a:p>
      </dgm:t>
    </dgm:pt>
    <dgm:pt modelId="{9C8BBE00-8F8E-4360-994A-755A652FF580}" type="sibTrans" cxnId="{5C08096E-8F21-4240-9456-AB087FE9930B}">
      <dgm:prSet/>
      <dgm:spPr/>
      <dgm:t>
        <a:bodyPr/>
        <a:lstStyle/>
        <a:p>
          <a:endParaRPr lang="en-US"/>
        </a:p>
      </dgm:t>
    </dgm:pt>
    <dgm:pt modelId="{26337A75-230B-4DA5-B57D-0EC92F0D431D}">
      <dgm:prSet phldrT="[Text]"/>
      <dgm:spPr/>
      <dgm:t>
        <a:bodyPr/>
        <a:lstStyle/>
        <a:p>
          <a:r>
            <a:rPr lang="en-US" dirty="0" err="1" smtClean="0"/>
            <a:t>Manajemen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( Cost Management)</a:t>
          </a:r>
          <a:endParaRPr lang="en-US" dirty="0"/>
        </a:p>
      </dgm:t>
    </dgm:pt>
    <dgm:pt modelId="{19FB07F0-87D4-4AC8-94E2-E5DFEC1D4060}" type="parTrans" cxnId="{14399203-5B3D-4DAC-A283-D4F4AE50B71E}">
      <dgm:prSet/>
      <dgm:spPr/>
      <dgm:t>
        <a:bodyPr/>
        <a:lstStyle/>
        <a:p>
          <a:endParaRPr lang="en-US"/>
        </a:p>
      </dgm:t>
    </dgm:pt>
    <dgm:pt modelId="{8BC7D1A3-AC4D-4BAB-B2C0-83FD16B05A77}" type="sibTrans" cxnId="{14399203-5B3D-4DAC-A283-D4F4AE50B71E}">
      <dgm:prSet/>
      <dgm:spPr/>
      <dgm:t>
        <a:bodyPr/>
        <a:lstStyle/>
        <a:p>
          <a:endParaRPr lang="en-US"/>
        </a:p>
      </dgm:t>
    </dgm:pt>
    <dgm:pt modelId="{5CCCFB2B-9CDA-4994-A667-C4304CFED92B}">
      <dgm:prSet phldrT="[Text]" custT="1"/>
      <dgm:spPr/>
      <dgm:t>
        <a:bodyPr/>
        <a:lstStyle/>
        <a:p>
          <a:r>
            <a:rPr lang="en-US" sz="1200" dirty="0" smtClean="0"/>
            <a:t>2. </a:t>
          </a:r>
          <a:r>
            <a:rPr lang="en-US" sz="1200" dirty="0" err="1" smtClean="0"/>
            <a:t>Pemantauan</a:t>
          </a:r>
          <a:r>
            <a:rPr lang="en-US" sz="1200" dirty="0" smtClean="0"/>
            <a:t> </a:t>
          </a:r>
          <a:r>
            <a:rPr lang="en-US" sz="1200" dirty="0" err="1" smtClean="0"/>
            <a:t>Biaya</a:t>
          </a:r>
          <a:r>
            <a:rPr lang="en-US" sz="1200" dirty="0" smtClean="0"/>
            <a:t>                  ( Cost Monitoring )</a:t>
          </a:r>
          <a:endParaRPr lang="en-US" sz="1200" dirty="0"/>
        </a:p>
      </dgm:t>
    </dgm:pt>
    <dgm:pt modelId="{AD23950D-2B7D-4779-8C0F-9152F84DDC02}" type="parTrans" cxnId="{38EF4FF2-EB60-45C7-A7B0-F43AFC9EF1C9}">
      <dgm:prSet/>
      <dgm:spPr/>
      <dgm:t>
        <a:bodyPr/>
        <a:lstStyle/>
        <a:p>
          <a:endParaRPr lang="en-US"/>
        </a:p>
      </dgm:t>
    </dgm:pt>
    <dgm:pt modelId="{A2CBE3CF-CA8F-447D-928C-81095B1EACE9}" type="sibTrans" cxnId="{38EF4FF2-EB60-45C7-A7B0-F43AFC9EF1C9}">
      <dgm:prSet/>
      <dgm:spPr/>
      <dgm:t>
        <a:bodyPr/>
        <a:lstStyle/>
        <a:p>
          <a:endParaRPr lang="en-US"/>
        </a:p>
      </dgm:t>
    </dgm:pt>
    <dgm:pt modelId="{EF3077E3-7F93-489F-A136-4AE898519D11}">
      <dgm:prSet/>
      <dgm:spPr/>
      <dgm:t>
        <a:bodyPr/>
        <a:lstStyle/>
        <a:p>
          <a:r>
            <a:rPr lang="en-US" dirty="0" err="1" smtClean="0"/>
            <a:t>Hadiah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                            ( Cost </a:t>
          </a:r>
          <a:r>
            <a:rPr lang="en-US" dirty="0" err="1" smtClean="0"/>
            <a:t>Insentive</a:t>
          </a:r>
          <a:r>
            <a:rPr lang="en-US" dirty="0" smtClean="0"/>
            <a:t>)</a:t>
          </a:r>
          <a:endParaRPr lang="en-US" dirty="0"/>
        </a:p>
      </dgm:t>
    </dgm:pt>
    <dgm:pt modelId="{BBF196CB-2683-4510-B2EC-AFF95AF09A24}" type="parTrans" cxnId="{A716E7C3-EC7F-42EB-ADCE-0ABA42D6BEFB}">
      <dgm:prSet/>
      <dgm:spPr/>
      <dgm:t>
        <a:bodyPr/>
        <a:lstStyle/>
        <a:p>
          <a:endParaRPr lang="en-US"/>
        </a:p>
      </dgm:t>
    </dgm:pt>
    <dgm:pt modelId="{4A24CA77-9722-46E2-B441-7156228CD3CC}" type="sibTrans" cxnId="{A716E7C3-EC7F-42EB-ADCE-0ABA42D6BEFB}">
      <dgm:prSet/>
      <dgm:spPr/>
      <dgm:t>
        <a:bodyPr/>
        <a:lstStyle/>
        <a:p>
          <a:endParaRPr lang="en-US"/>
        </a:p>
      </dgm:t>
    </dgm:pt>
    <dgm:pt modelId="{1CBC0041-1761-44E6-B252-219F593EC921}" type="pres">
      <dgm:prSet presAssocID="{21700CB0-3E9B-4FE5-9A27-1B8AEE0982D5}" presName="compositeShape" presStyleCnt="0">
        <dgm:presLayoutVars>
          <dgm:chMax val="7"/>
          <dgm:dir/>
          <dgm:resizeHandles val="exact"/>
        </dgm:presLayoutVars>
      </dgm:prSet>
      <dgm:spPr/>
    </dgm:pt>
    <dgm:pt modelId="{ED1A0F49-FECD-470B-994C-3A2115F819D0}" type="pres">
      <dgm:prSet presAssocID="{552EBC68-26A1-46D6-9343-B369687776AA}" presName="circ1" presStyleLbl="vennNode1" presStyleIdx="0" presStyleCnt="4"/>
      <dgm:spPr/>
      <dgm:t>
        <a:bodyPr/>
        <a:lstStyle/>
        <a:p>
          <a:endParaRPr lang="en-US"/>
        </a:p>
      </dgm:t>
    </dgm:pt>
    <dgm:pt modelId="{B3AEBB52-59F9-439C-BF55-15B3DD812F5C}" type="pres">
      <dgm:prSet presAssocID="{552EBC68-26A1-46D6-9343-B369687776A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4BD39-C7E2-49BD-A93E-0F9E9363F5BB}" type="pres">
      <dgm:prSet presAssocID="{26337A75-230B-4DA5-B57D-0EC92F0D431D}" presName="circ2" presStyleLbl="vennNode1" presStyleIdx="1" presStyleCnt="4"/>
      <dgm:spPr/>
      <dgm:t>
        <a:bodyPr/>
        <a:lstStyle/>
        <a:p>
          <a:endParaRPr lang="en-US"/>
        </a:p>
      </dgm:t>
    </dgm:pt>
    <dgm:pt modelId="{9DD7E77F-6EA2-4B05-8F04-221B76DE295A}" type="pres">
      <dgm:prSet presAssocID="{26337A75-230B-4DA5-B57D-0EC92F0D431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95954-40F4-44C5-B715-1CEFE2693DB6}" type="pres">
      <dgm:prSet presAssocID="{EF3077E3-7F93-489F-A136-4AE898519D11}" presName="circ3" presStyleLbl="vennNode1" presStyleIdx="2" presStyleCnt="4"/>
      <dgm:spPr/>
      <dgm:t>
        <a:bodyPr/>
        <a:lstStyle/>
        <a:p>
          <a:endParaRPr lang="en-US"/>
        </a:p>
      </dgm:t>
    </dgm:pt>
    <dgm:pt modelId="{FE2E3B5B-3E4C-49E2-8409-7778852B7D4D}" type="pres">
      <dgm:prSet presAssocID="{EF3077E3-7F93-489F-A136-4AE898519D1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64F9F-49A8-4BDE-AC90-01795706B524}" type="pres">
      <dgm:prSet presAssocID="{5CCCFB2B-9CDA-4994-A667-C4304CFED92B}" presName="circ4" presStyleLbl="vennNode1" presStyleIdx="3" presStyleCnt="4"/>
      <dgm:spPr/>
      <dgm:t>
        <a:bodyPr/>
        <a:lstStyle/>
        <a:p>
          <a:endParaRPr lang="en-US"/>
        </a:p>
      </dgm:t>
    </dgm:pt>
    <dgm:pt modelId="{38088639-1923-4470-9D3D-E72044E66FD0}" type="pres">
      <dgm:prSet presAssocID="{5CCCFB2B-9CDA-4994-A667-C4304CFED92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CF8FAA-087D-46D0-AA7E-71DFAB7874FA}" type="presOf" srcId="{26337A75-230B-4DA5-B57D-0EC92F0D431D}" destId="{9DD7E77F-6EA2-4B05-8F04-221B76DE295A}" srcOrd="1" destOrd="0" presId="urn:microsoft.com/office/officeart/2005/8/layout/venn1"/>
    <dgm:cxn modelId="{8A7A1DA8-BEF9-4CA8-8DFE-2647C170E898}" type="presOf" srcId="{5CCCFB2B-9CDA-4994-A667-C4304CFED92B}" destId="{38088639-1923-4470-9D3D-E72044E66FD0}" srcOrd="1" destOrd="0" presId="urn:microsoft.com/office/officeart/2005/8/layout/venn1"/>
    <dgm:cxn modelId="{547C3B5A-8773-4533-910C-FF92881C0F4C}" type="presOf" srcId="{EF3077E3-7F93-489F-A136-4AE898519D11}" destId="{FE2E3B5B-3E4C-49E2-8409-7778852B7D4D}" srcOrd="1" destOrd="0" presId="urn:microsoft.com/office/officeart/2005/8/layout/venn1"/>
    <dgm:cxn modelId="{747D7FB7-8FC6-4CCD-B033-D439A83444D6}" type="presOf" srcId="{EF3077E3-7F93-489F-A136-4AE898519D11}" destId="{7F995954-40F4-44C5-B715-1CEFE2693DB6}" srcOrd="0" destOrd="0" presId="urn:microsoft.com/office/officeart/2005/8/layout/venn1"/>
    <dgm:cxn modelId="{00DDA10F-3C6F-4EF0-AC28-A0A850BB39A5}" type="presOf" srcId="{5CCCFB2B-9CDA-4994-A667-C4304CFED92B}" destId="{CC764F9F-49A8-4BDE-AC90-01795706B524}" srcOrd="0" destOrd="0" presId="urn:microsoft.com/office/officeart/2005/8/layout/venn1"/>
    <dgm:cxn modelId="{B8BA5BC9-3394-4098-A779-23D743EA25D9}" type="presOf" srcId="{552EBC68-26A1-46D6-9343-B369687776AA}" destId="{B3AEBB52-59F9-439C-BF55-15B3DD812F5C}" srcOrd="1" destOrd="0" presId="urn:microsoft.com/office/officeart/2005/8/layout/venn1"/>
    <dgm:cxn modelId="{9AE3A1A2-47B0-41EF-9661-F707A1D85279}" type="presOf" srcId="{552EBC68-26A1-46D6-9343-B369687776AA}" destId="{ED1A0F49-FECD-470B-994C-3A2115F819D0}" srcOrd="0" destOrd="0" presId="urn:microsoft.com/office/officeart/2005/8/layout/venn1"/>
    <dgm:cxn modelId="{A716E7C3-EC7F-42EB-ADCE-0ABA42D6BEFB}" srcId="{21700CB0-3E9B-4FE5-9A27-1B8AEE0982D5}" destId="{EF3077E3-7F93-489F-A136-4AE898519D11}" srcOrd="2" destOrd="0" parTransId="{BBF196CB-2683-4510-B2EC-AFF95AF09A24}" sibTransId="{4A24CA77-9722-46E2-B441-7156228CD3CC}"/>
    <dgm:cxn modelId="{5C08096E-8F21-4240-9456-AB087FE9930B}" srcId="{21700CB0-3E9B-4FE5-9A27-1B8AEE0982D5}" destId="{552EBC68-26A1-46D6-9343-B369687776AA}" srcOrd="0" destOrd="0" parTransId="{3C653824-E208-43BF-82BD-765114972A8A}" sibTransId="{9C8BBE00-8F8E-4360-994A-755A652FF580}"/>
    <dgm:cxn modelId="{38EF4FF2-EB60-45C7-A7B0-F43AFC9EF1C9}" srcId="{21700CB0-3E9B-4FE5-9A27-1B8AEE0982D5}" destId="{5CCCFB2B-9CDA-4994-A667-C4304CFED92B}" srcOrd="3" destOrd="0" parTransId="{AD23950D-2B7D-4779-8C0F-9152F84DDC02}" sibTransId="{A2CBE3CF-CA8F-447D-928C-81095B1EACE9}"/>
    <dgm:cxn modelId="{67C6C348-B290-4F27-A128-05A8663D788B}" type="presOf" srcId="{21700CB0-3E9B-4FE5-9A27-1B8AEE0982D5}" destId="{1CBC0041-1761-44E6-B252-219F593EC921}" srcOrd="0" destOrd="0" presId="urn:microsoft.com/office/officeart/2005/8/layout/venn1"/>
    <dgm:cxn modelId="{14399203-5B3D-4DAC-A283-D4F4AE50B71E}" srcId="{21700CB0-3E9B-4FE5-9A27-1B8AEE0982D5}" destId="{26337A75-230B-4DA5-B57D-0EC92F0D431D}" srcOrd="1" destOrd="0" parTransId="{19FB07F0-87D4-4AC8-94E2-E5DFEC1D4060}" sibTransId="{8BC7D1A3-AC4D-4BAB-B2C0-83FD16B05A77}"/>
    <dgm:cxn modelId="{30D2A47F-D993-4C07-A79C-78737EC7E0AB}" type="presOf" srcId="{26337A75-230B-4DA5-B57D-0EC92F0D431D}" destId="{BF94BD39-C7E2-49BD-A93E-0F9E9363F5BB}" srcOrd="0" destOrd="0" presId="urn:microsoft.com/office/officeart/2005/8/layout/venn1"/>
    <dgm:cxn modelId="{A6C0B9C6-3935-48E5-8D6F-E5CFB6F7F9AC}" type="presParOf" srcId="{1CBC0041-1761-44E6-B252-219F593EC921}" destId="{ED1A0F49-FECD-470B-994C-3A2115F819D0}" srcOrd="0" destOrd="0" presId="urn:microsoft.com/office/officeart/2005/8/layout/venn1"/>
    <dgm:cxn modelId="{60CE7A2C-2FD6-46ED-A66F-B09FA62740E5}" type="presParOf" srcId="{1CBC0041-1761-44E6-B252-219F593EC921}" destId="{B3AEBB52-59F9-439C-BF55-15B3DD812F5C}" srcOrd="1" destOrd="0" presId="urn:microsoft.com/office/officeart/2005/8/layout/venn1"/>
    <dgm:cxn modelId="{F268BBF5-C8CE-4376-A00D-247CB91389EC}" type="presParOf" srcId="{1CBC0041-1761-44E6-B252-219F593EC921}" destId="{BF94BD39-C7E2-49BD-A93E-0F9E9363F5BB}" srcOrd="2" destOrd="0" presId="urn:microsoft.com/office/officeart/2005/8/layout/venn1"/>
    <dgm:cxn modelId="{34B8D6B3-EC63-4370-B417-7595BBFBFD8B}" type="presParOf" srcId="{1CBC0041-1761-44E6-B252-219F593EC921}" destId="{9DD7E77F-6EA2-4B05-8F04-221B76DE295A}" srcOrd="3" destOrd="0" presId="urn:microsoft.com/office/officeart/2005/8/layout/venn1"/>
    <dgm:cxn modelId="{0732BBDB-C1B6-4BEC-971C-C9DB8B246265}" type="presParOf" srcId="{1CBC0041-1761-44E6-B252-219F593EC921}" destId="{7F995954-40F4-44C5-B715-1CEFE2693DB6}" srcOrd="4" destOrd="0" presId="urn:microsoft.com/office/officeart/2005/8/layout/venn1"/>
    <dgm:cxn modelId="{FAFA9B49-BEF7-49AD-A4A5-20EB2E652AEF}" type="presParOf" srcId="{1CBC0041-1761-44E6-B252-219F593EC921}" destId="{FE2E3B5B-3E4C-49E2-8409-7778852B7D4D}" srcOrd="5" destOrd="0" presId="urn:microsoft.com/office/officeart/2005/8/layout/venn1"/>
    <dgm:cxn modelId="{FB2819CB-06D2-4B4D-A10A-5E448982A760}" type="presParOf" srcId="{1CBC0041-1761-44E6-B252-219F593EC921}" destId="{CC764F9F-49A8-4BDE-AC90-01795706B524}" srcOrd="6" destOrd="0" presId="urn:microsoft.com/office/officeart/2005/8/layout/venn1"/>
    <dgm:cxn modelId="{552EDB31-6197-4DEA-B838-6C974046B829}" type="presParOf" srcId="{1CBC0041-1761-44E6-B252-219F593EC921}" destId="{38088639-1923-4470-9D3D-E72044E66FD0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F683A-9F5E-434E-BCF8-39AEDF1DE926}">
      <dsp:nvSpPr>
        <dsp:cNvPr id="0" name=""/>
        <dsp:cNvSpPr/>
      </dsp:nvSpPr>
      <dsp:spPr>
        <a:xfrm>
          <a:off x="-3760959" y="-577712"/>
          <a:ext cx="4482825" cy="4482825"/>
        </a:xfrm>
        <a:prstGeom prst="blockArc">
          <a:avLst>
            <a:gd name="adj1" fmla="val 18900000"/>
            <a:gd name="adj2" fmla="val 2700000"/>
            <a:gd name="adj3" fmla="val 48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6173A-85C7-47F9-AD9B-092B9A5D2E7F}">
      <dsp:nvSpPr>
        <dsp:cNvPr id="0" name=""/>
        <dsp:cNvSpPr/>
      </dsp:nvSpPr>
      <dsp:spPr>
        <a:xfrm>
          <a:off x="378361" y="255810"/>
          <a:ext cx="5674085" cy="511887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31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Pengurangan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fasilitas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keterlambatan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pasien</a:t>
          </a:r>
          <a:endParaRPr lang="en-US" sz="2100" kern="1200" dirty="0"/>
        </a:p>
      </dsp:txBody>
      <dsp:txXfrm>
        <a:off x="378361" y="255810"/>
        <a:ext cx="5674085" cy="511887"/>
      </dsp:txXfrm>
    </dsp:sp>
    <dsp:sp modelId="{3123DC4C-D20B-4DF3-820B-40E4C2ABCCD6}">
      <dsp:nvSpPr>
        <dsp:cNvPr id="0" name=""/>
        <dsp:cNvSpPr/>
      </dsp:nvSpPr>
      <dsp:spPr>
        <a:xfrm>
          <a:off x="58432" y="191824"/>
          <a:ext cx="639859" cy="6398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EC5EE-E328-4F18-A13D-7E88AFD522E7}">
      <dsp:nvSpPr>
        <dsp:cNvPr id="0" name=""/>
        <dsp:cNvSpPr/>
      </dsp:nvSpPr>
      <dsp:spPr>
        <a:xfrm>
          <a:off x="671838" y="1023774"/>
          <a:ext cx="5380609" cy="511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31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Peningkatan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jumlah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pasien</a:t>
          </a:r>
          <a:endParaRPr lang="en-US" sz="2100" kern="1200" dirty="0"/>
        </a:p>
      </dsp:txBody>
      <dsp:txXfrm>
        <a:off x="671838" y="1023774"/>
        <a:ext cx="5380609" cy="511887"/>
      </dsp:txXfrm>
    </dsp:sp>
    <dsp:sp modelId="{54F35B67-750E-45B3-A8B5-27D0B6A723C5}">
      <dsp:nvSpPr>
        <dsp:cNvPr id="0" name=""/>
        <dsp:cNvSpPr/>
      </dsp:nvSpPr>
      <dsp:spPr>
        <a:xfrm>
          <a:off x="351908" y="959788"/>
          <a:ext cx="639859" cy="6398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15102-4FB8-46F0-AC12-2DFD52DAAE9B}">
      <dsp:nvSpPr>
        <dsp:cNvPr id="0" name=""/>
        <dsp:cNvSpPr/>
      </dsp:nvSpPr>
      <dsp:spPr>
        <a:xfrm>
          <a:off x="671838" y="1791738"/>
          <a:ext cx="5380609" cy="5118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0631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Pengurangan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harga</a:t>
          </a:r>
          <a:endParaRPr lang="en-US" sz="2100" kern="1200" dirty="0"/>
        </a:p>
      </dsp:txBody>
      <dsp:txXfrm>
        <a:off x="671838" y="1791738"/>
        <a:ext cx="5380609" cy="511887"/>
      </dsp:txXfrm>
    </dsp:sp>
    <dsp:sp modelId="{CAC97A67-8802-49A5-AF7B-599B145A2665}">
      <dsp:nvSpPr>
        <dsp:cNvPr id="0" name=""/>
        <dsp:cNvSpPr/>
      </dsp:nvSpPr>
      <dsp:spPr>
        <a:xfrm>
          <a:off x="351908" y="1727752"/>
          <a:ext cx="639859" cy="6398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2D79C-4F31-404E-8702-8D531E38DCCF}">
      <dsp:nvSpPr>
        <dsp:cNvPr id="0" name=""/>
        <dsp:cNvSpPr/>
      </dsp:nvSpPr>
      <dsp:spPr>
        <a:xfrm>
          <a:off x="378361" y="2559702"/>
          <a:ext cx="5674085" cy="51188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0631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Peningkatan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Pelayanan</a:t>
          </a:r>
          <a:endParaRPr lang="en-US" sz="2100" kern="1200" dirty="0"/>
        </a:p>
      </dsp:txBody>
      <dsp:txXfrm>
        <a:off x="378361" y="2559702"/>
        <a:ext cx="5674085" cy="511887"/>
      </dsp:txXfrm>
    </dsp:sp>
    <dsp:sp modelId="{4DDA8D68-1932-42FE-A562-B3B1A7F307BE}">
      <dsp:nvSpPr>
        <dsp:cNvPr id="0" name=""/>
        <dsp:cNvSpPr/>
      </dsp:nvSpPr>
      <dsp:spPr>
        <a:xfrm>
          <a:off x="58432" y="2495716"/>
          <a:ext cx="639859" cy="6398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CFDA5-BECC-43D6-83E5-87E62E8E9A67}">
      <dsp:nvSpPr>
        <dsp:cNvPr id="0" name=""/>
        <dsp:cNvSpPr/>
      </dsp:nvSpPr>
      <dsp:spPr>
        <a:xfrm rot="10800000">
          <a:off x="1664178" y="1918"/>
          <a:ext cx="5472684" cy="1142881"/>
        </a:xfrm>
        <a:prstGeom prst="homePlat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397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Adanya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kesadaran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pihak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manajemen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perlunya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penghematan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biaya</a:t>
          </a:r>
          <a:endParaRPr lang="en-US" sz="1800" kern="1200" dirty="0"/>
        </a:p>
      </dsp:txBody>
      <dsp:txXfrm rot="10800000">
        <a:off x="1949898" y="1918"/>
        <a:ext cx="5186964" cy="1142881"/>
      </dsp:txXfrm>
    </dsp:sp>
    <dsp:sp modelId="{97629FF5-E80E-4667-888B-758126E58768}">
      <dsp:nvSpPr>
        <dsp:cNvPr id="0" name=""/>
        <dsp:cNvSpPr/>
      </dsp:nvSpPr>
      <dsp:spPr>
        <a:xfrm>
          <a:off x="1092737" y="1918"/>
          <a:ext cx="1142881" cy="11428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164F3-3A1D-4E62-9869-68A515E52E7C}">
      <dsp:nvSpPr>
        <dsp:cNvPr id="0" name=""/>
        <dsp:cNvSpPr/>
      </dsp:nvSpPr>
      <dsp:spPr>
        <a:xfrm rot="10800000">
          <a:off x="1600202" y="1523994"/>
          <a:ext cx="5472684" cy="1142881"/>
        </a:xfrm>
        <a:prstGeom prst="homePlat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397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Diketahui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ruang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lingkup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pengertian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tentang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penghematan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biaya</a:t>
          </a:r>
          <a:endParaRPr lang="en-US" sz="1600" kern="1200" dirty="0"/>
        </a:p>
      </dsp:txBody>
      <dsp:txXfrm rot="10800000">
        <a:off x="1885922" y="1523994"/>
        <a:ext cx="5186964" cy="1142881"/>
      </dsp:txXfrm>
    </dsp:sp>
    <dsp:sp modelId="{D2D1D45C-F0E9-4E17-A5C4-44EFA82BC1A1}">
      <dsp:nvSpPr>
        <dsp:cNvPr id="0" name=""/>
        <dsp:cNvSpPr/>
      </dsp:nvSpPr>
      <dsp:spPr>
        <a:xfrm>
          <a:off x="1092737" y="1485959"/>
          <a:ext cx="1142881" cy="11428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BFBD14-0F94-403A-8BED-7E1BE4F48A59}">
      <dsp:nvSpPr>
        <dsp:cNvPr id="0" name=""/>
        <dsp:cNvSpPr/>
      </dsp:nvSpPr>
      <dsp:spPr>
        <a:xfrm rot="10800000">
          <a:off x="1664178" y="2969999"/>
          <a:ext cx="5472684" cy="1142881"/>
        </a:xfrm>
        <a:prstGeom prst="homePlat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397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Diketahui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dibagian</a:t>
          </a:r>
          <a:r>
            <a:rPr lang="en-US" sz="1800" kern="1200" dirty="0" smtClean="0"/>
            <a:t> unit </a:t>
          </a:r>
          <a:r>
            <a:rPr lang="en-US" sz="1800" kern="1200" dirty="0" err="1" smtClean="0"/>
            <a:t>apa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penghematan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biaya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dapat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dilakukan</a:t>
          </a:r>
          <a:endParaRPr lang="en-US" sz="1800" kern="1200" dirty="0"/>
        </a:p>
      </dsp:txBody>
      <dsp:txXfrm rot="10800000">
        <a:off x="1949898" y="2969999"/>
        <a:ext cx="5186964" cy="1142881"/>
      </dsp:txXfrm>
    </dsp:sp>
    <dsp:sp modelId="{891819B9-7C1D-4AC9-95A9-3108B508286F}">
      <dsp:nvSpPr>
        <dsp:cNvPr id="0" name=""/>
        <dsp:cNvSpPr/>
      </dsp:nvSpPr>
      <dsp:spPr>
        <a:xfrm>
          <a:off x="1092737" y="2969999"/>
          <a:ext cx="1142881" cy="11428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A0F49-FECD-470B-994C-3A2115F819D0}">
      <dsp:nvSpPr>
        <dsp:cNvPr id="0" name=""/>
        <dsp:cNvSpPr/>
      </dsp:nvSpPr>
      <dsp:spPr>
        <a:xfrm>
          <a:off x="2878613" y="47545"/>
          <a:ext cx="2472372" cy="247237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1. </a:t>
          </a:r>
          <a:r>
            <a:rPr lang="en-US" sz="1100" kern="1200" dirty="0" err="1" smtClean="0"/>
            <a:t>Kesadaran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biaya</a:t>
          </a:r>
          <a:r>
            <a:rPr lang="en-US" sz="1100" kern="1200" dirty="0" smtClean="0"/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( Cost Awareness )</a:t>
          </a:r>
          <a:endParaRPr lang="en-US" sz="1100" kern="1200" dirty="0"/>
        </a:p>
      </dsp:txBody>
      <dsp:txXfrm>
        <a:off x="3163887" y="380365"/>
        <a:ext cx="1901825" cy="784502"/>
      </dsp:txXfrm>
    </dsp:sp>
    <dsp:sp modelId="{BF94BD39-C7E2-49BD-A93E-0F9E9363F5BB}">
      <dsp:nvSpPr>
        <dsp:cNvPr id="0" name=""/>
        <dsp:cNvSpPr/>
      </dsp:nvSpPr>
      <dsp:spPr>
        <a:xfrm>
          <a:off x="3972163" y="1141095"/>
          <a:ext cx="2472372" cy="2472372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Manajemen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Biaya</a:t>
          </a:r>
          <a:r>
            <a:rPr lang="en-US" sz="1300" kern="1200" dirty="0" smtClean="0"/>
            <a:t> ( Cost Management)</a:t>
          </a:r>
          <a:endParaRPr lang="en-US" sz="1300" kern="1200" dirty="0"/>
        </a:p>
      </dsp:txBody>
      <dsp:txXfrm>
        <a:off x="5303440" y="1426368"/>
        <a:ext cx="950912" cy="1901825"/>
      </dsp:txXfrm>
    </dsp:sp>
    <dsp:sp modelId="{7F995954-40F4-44C5-B715-1CEFE2693DB6}">
      <dsp:nvSpPr>
        <dsp:cNvPr id="0" name=""/>
        <dsp:cNvSpPr/>
      </dsp:nvSpPr>
      <dsp:spPr>
        <a:xfrm>
          <a:off x="2878613" y="2234644"/>
          <a:ext cx="2472372" cy="2472372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Hadiah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Biaya</a:t>
          </a:r>
          <a:r>
            <a:rPr lang="en-US" sz="1300" kern="1200" dirty="0" smtClean="0"/>
            <a:t>                             ( Cost </a:t>
          </a:r>
          <a:r>
            <a:rPr lang="en-US" sz="1300" kern="1200" dirty="0" err="1" smtClean="0"/>
            <a:t>Insentive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3163887" y="3589695"/>
        <a:ext cx="1901825" cy="784502"/>
      </dsp:txXfrm>
    </dsp:sp>
    <dsp:sp modelId="{CC764F9F-49A8-4BDE-AC90-01795706B524}">
      <dsp:nvSpPr>
        <dsp:cNvPr id="0" name=""/>
        <dsp:cNvSpPr/>
      </dsp:nvSpPr>
      <dsp:spPr>
        <a:xfrm>
          <a:off x="1785064" y="1141095"/>
          <a:ext cx="2472372" cy="2472372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2. </a:t>
          </a:r>
          <a:r>
            <a:rPr lang="en-US" sz="1200" kern="1200" dirty="0" err="1" smtClean="0"/>
            <a:t>Pemantauan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Biaya</a:t>
          </a:r>
          <a:r>
            <a:rPr lang="en-US" sz="1200" kern="1200" dirty="0" smtClean="0"/>
            <a:t>                  ( Cost Monitoring )</a:t>
          </a:r>
          <a:endParaRPr lang="en-US" sz="1200" kern="1200" dirty="0"/>
        </a:p>
      </dsp:txBody>
      <dsp:txXfrm>
        <a:off x="1975246" y="1426368"/>
        <a:ext cx="950912" cy="1901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24E4B0-9F34-40FC-A276-C6DEF1BB3E90}" type="datetimeFigureOut">
              <a:rPr lang="id-ID"/>
              <a:pPr>
                <a:defRPr/>
              </a:pPr>
              <a:t>30/01/2018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89F822-A938-488F-83EF-7650948F6A5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0423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C846F3-95A8-4003-8457-0A4EB2F4650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3DB93-B452-45A5-840B-EC69BEA71C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968498-19B6-496B-8CF5-445C56E7CDD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9566DE-6343-475B-BA42-C7039EA8103B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C7CD54-914E-4F94-A79D-618D2D6C5F6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1A7FD-B16F-403A-B34F-56F3CF2EDCF8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CD1E9-CCA3-42AC-883E-C93C7A24533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151F-93AA-4BF6-8A55-BA4C75D2C29C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BA308-2152-4DC4-83D7-3319A6A43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7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966E-85BA-45C6-B734-8DC6D723F949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8BEA-EC7D-4322-9828-83A1C25A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C294-23F3-4229-8B7E-D078E7C85D1C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44F8-9EF0-4A98-AA51-943AA97E0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0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1C29-C642-4F4F-8A1A-B0AE6CC82C3D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A657-29FE-4C09-9849-32392D501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7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A2A3-2989-464B-9100-314F0BF1F1CE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4F50-2303-4A20-9B45-5CDC35AD4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9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3980-FE02-4F5B-A30D-E16ED031EE96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38CB-F49C-472E-A96E-8AB2279DE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7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9BE68-4315-4AE3-85F8-E4C64A43DD84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B7391-CA04-4ED5-BC82-2D5CB4AE2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8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B756-5A4C-44B1-A340-52EF476C1F87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D7582-1405-479F-908B-BC7BB537B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2BA1-281D-4F67-9DB7-2C65A6E6AFC2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3AF0E-0997-4FC4-B6B8-69A2F3C84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9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E1987-3F88-4F60-A3A6-375657352E1A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FB05-7A03-4E7C-A61B-8DB0DFB4A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BDF0E-D371-4EEF-9B08-4350D31B6EA3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9BE94-066E-480D-89C0-598A0A521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C1D47B-B020-4FF2-B5D8-239CD8F07D55}" type="datetime1">
              <a:rPr lang="en-US"/>
              <a:pPr>
                <a:defRPr/>
              </a:pPr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39477A5-6F67-4590-B782-691FEB924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PENGHEMATAN BIAYA &amp;  BIAYA PEMELIHARAAN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6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MUNIROH.,SE.,MM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MANAJEMEN INFORMASI 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Bagian</a:t>
            </a:r>
            <a:r>
              <a:rPr lang="en-US" sz="3200" dirty="0" smtClean="0">
                <a:latin typeface="Arial" charset="0"/>
                <a:cs typeface="Arial" charset="0"/>
              </a:rPr>
              <a:t> – </a:t>
            </a:r>
            <a:r>
              <a:rPr lang="en-US" sz="3200" dirty="0" err="1" smtClean="0">
                <a:latin typeface="Arial" charset="0"/>
                <a:cs typeface="Arial" charset="0"/>
              </a:rPr>
              <a:t>Bagian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Penting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terkait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Kesepakatan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pimpinan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puncak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Penentujuan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prioritas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Keikutsertaan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Keterkaitan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medis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Pengaturan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Pelatihan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Petugas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Pemecahan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Keterlibatan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semua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pihak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528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Sumber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Daya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Manusia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867928"/>
              </p:ext>
            </p:extLst>
          </p:nvPr>
        </p:nvGraphicFramePr>
        <p:xfrm>
          <a:off x="471487" y="1500777"/>
          <a:ext cx="7300913" cy="305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913"/>
                <a:gridCol w="2895600"/>
                <a:gridCol w="3200400"/>
              </a:tblGrid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UPAYA</a:t>
                      </a:r>
                      <a:endParaRPr lang="en-US" dirty="0"/>
                    </a:p>
                  </a:txBody>
                  <a:tcPr/>
                </a:tc>
              </a:tr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Keluar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Pegawai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Menentukan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penyebab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pelatihan</a:t>
                      </a:r>
                      <a:endParaRPr lang="en-US" dirty="0"/>
                    </a:p>
                  </a:txBody>
                  <a:tcPr/>
                </a:tc>
              </a:tr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Absensi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Menemukan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penyebab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mengubah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endParaRPr lang="en-US" dirty="0"/>
                    </a:p>
                  </a:txBody>
                  <a:tcPr/>
                </a:tc>
              </a:tr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Motivasi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Menemukan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penyebab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intensive</a:t>
                      </a:r>
                      <a:endParaRPr lang="en-US" dirty="0"/>
                    </a:p>
                  </a:txBody>
                  <a:tcPr/>
                </a:tc>
              </a:tr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Pegawai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menganggur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motion </a:t>
                      </a:r>
                      <a:r>
                        <a:rPr lang="en-US" dirty="0" err="1" smtClean="0"/>
                        <a:t>study,pengaturan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kembali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0810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BIAYA PEMELIHARAAN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penting,malah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genset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genset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terancam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594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PERAN DARI PEMELIHARAAN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 </a:t>
            </a:r>
            <a:r>
              <a:rPr lang="en-US" dirty="0" err="1" smtClean="0"/>
              <a:t>dipergunakan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awet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terawat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81159"/>
              </p:ext>
            </p:extLst>
          </p:nvPr>
        </p:nvGraphicFramePr>
        <p:xfrm>
          <a:off x="1524000" y="3733800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181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Menjamin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sarana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pakai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dibandingkan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perbaikan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terlalu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berat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Menunjang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keamanan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kepuasan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9726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JENIS BIAYA PEMELIHARAAN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462308"/>
              </p:ext>
            </p:extLst>
          </p:nvPr>
        </p:nvGraphicFramePr>
        <p:xfrm>
          <a:off x="457200" y="1295400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590800"/>
                <a:gridCol w="472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PENJELASAN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BIAYA KERUSAKAN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diperlukan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sudah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rusak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BIAYA PEMELIHARAAN TERENCANA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Biayayang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direncanakan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ganti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pelumas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pembersihan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BIAYA PEMELIHARAAN PENCEGAHAN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diperlukan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mencegah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kerusakan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ganti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cadang</a:t>
                      </a:r>
                      <a:r>
                        <a:rPr lang="en-US" dirty="0" smtClean="0"/>
                        <a:t> yang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mati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066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PERKIRAAN BIAYA PEMELIHARAAN SARANA RS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Pemeliharaan</a:t>
            </a:r>
            <a:r>
              <a:rPr lang="en-US" sz="2800" dirty="0" smtClean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,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air </a:t>
            </a:r>
            <a:r>
              <a:rPr lang="en-US" sz="2800" dirty="0" err="1" smtClean="0"/>
              <a:t>minum,air</a:t>
            </a:r>
            <a:r>
              <a:rPr lang="en-US" sz="2800" dirty="0" smtClean="0"/>
              <a:t> </a:t>
            </a:r>
            <a:r>
              <a:rPr lang="en-US" sz="2800" dirty="0" err="1" smtClean="0"/>
              <a:t>panas,listrik</a:t>
            </a:r>
            <a:r>
              <a:rPr lang="en-US" sz="2800" dirty="0" smtClean="0"/>
              <a:t> gas, </a:t>
            </a:r>
            <a:r>
              <a:rPr lang="en-US" sz="2800" dirty="0" err="1" smtClean="0"/>
              <a:t>teknis</a:t>
            </a:r>
            <a:r>
              <a:rPr lang="en-US" sz="2800" dirty="0" smtClean="0"/>
              <a:t>, </a:t>
            </a:r>
            <a:r>
              <a:rPr lang="en-US" sz="2800" dirty="0" err="1" smtClean="0"/>
              <a:t>zat</a:t>
            </a:r>
            <a:r>
              <a:rPr lang="en-US" sz="2800" dirty="0" smtClean="0"/>
              <a:t> </a:t>
            </a:r>
            <a:r>
              <a:rPr lang="en-US" sz="2800" dirty="0" err="1" smtClean="0"/>
              <a:t>lemas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buangan</a:t>
            </a:r>
            <a:r>
              <a:rPr lang="en-US" sz="2800" dirty="0" smtClean="0"/>
              <a:t> </a:t>
            </a:r>
            <a:r>
              <a:rPr lang="en-US" sz="2800" dirty="0" err="1" smtClean="0"/>
              <a:t>sampah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cairan</a:t>
            </a:r>
            <a:r>
              <a:rPr lang="en-US" sz="2800" dirty="0" smtClean="0"/>
              <a:t> </a:t>
            </a:r>
            <a:r>
              <a:rPr lang="en-US" sz="2800" dirty="0" err="1" smtClean="0"/>
              <a:t>pembuangan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Pemeliharaan</a:t>
            </a:r>
            <a:r>
              <a:rPr lang="en-US" sz="2800" dirty="0" smtClean="0"/>
              <a:t>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listrik,elektromedis,radiologi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nuklir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Penyediaan</a:t>
            </a:r>
            <a:r>
              <a:rPr lang="en-US" sz="2800" dirty="0" smtClean="0"/>
              <a:t> air </a:t>
            </a:r>
            <a:r>
              <a:rPr lang="en-US" sz="2800" dirty="0" err="1" smtClean="0"/>
              <a:t>minum</a:t>
            </a:r>
            <a:r>
              <a:rPr lang="en-US" sz="2800" dirty="0" smtClean="0"/>
              <a:t>, air </a:t>
            </a:r>
            <a:r>
              <a:rPr lang="en-US" sz="2800" dirty="0" err="1" smtClean="0"/>
              <a:t>panas</a:t>
            </a:r>
            <a:r>
              <a:rPr lang="en-US" sz="2800" dirty="0" smtClean="0"/>
              <a:t>, gas </a:t>
            </a:r>
            <a:r>
              <a:rPr lang="en-US" sz="2800" dirty="0" err="1" smtClean="0"/>
              <a:t>teknis</a:t>
            </a:r>
            <a:r>
              <a:rPr lang="en-US" sz="2800" dirty="0" smtClean="0"/>
              <a:t>, </a:t>
            </a:r>
            <a:r>
              <a:rPr lang="en-US" sz="2800" dirty="0" err="1" smtClean="0"/>
              <a:t>zat</a:t>
            </a:r>
            <a:r>
              <a:rPr lang="en-US" sz="2800" dirty="0" smtClean="0"/>
              <a:t> </a:t>
            </a:r>
            <a:r>
              <a:rPr lang="en-US" sz="2800" dirty="0" err="1" smtClean="0"/>
              <a:t>lemas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Pencucian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/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fungsional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51124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PENGELOMPOKAN SARANA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Pengelompokan</a:t>
            </a:r>
            <a:r>
              <a:rPr lang="en-US" sz="2800" dirty="0" smtClean="0"/>
              <a:t> </a:t>
            </a:r>
            <a:r>
              <a:rPr lang="en-US" sz="2800" dirty="0" err="1" smtClean="0"/>
              <a:t>sarana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pemeliharaan</a:t>
            </a:r>
            <a:r>
              <a:rPr lang="en-US" sz="2800" dirty="0" smtClean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Elektromedis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Mekanik</a:t>
            </a:r>
            <a:r>
              <a:rPr lang="en-US" sz="2800" dirty="0" smtClean="0"/>
              <a:t> </a:t>
            </a:r>
            <a:r>
              <a:rPr lang="en-US" sz="2800" dirty="0" err="1" smtClean="0"/>
              <a:t>Halus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Mekanik</a:t>
            </a:r>
            <a:r>
              <a:rPr lang="en-US" sz="2800" dirty="0" smtClean="0"/>
              <a:t> </a:t>
            </a:r>
            <a:r>
              <a:rPr lang="en-US" sz="2800" dirty="0" err="1" smtClean="0"/>
              <a:t>Kasar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Besi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Administrasi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Pengecetan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85597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PENGELOMPOKAN BERDASARKAN JENISNYA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Gedung</a:t>
            </a:r>
            <a:r>
              <a:rPr lang="en-US" sz="2800" dirty="0" smtClean="0"/>
              <a:t>				10. </a:t>
            </a:r>
            <a:r>
              <a:rPr lang="en-US" sz="2800" dirty="0" err="1" smtClean="0"/>
              <a:t>Kendaraan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Halaman</a:t>
            </a:r>
            <a:r>
              <a:rPr lang="en-US" sz="2800" dirty="0" smtClean="0"/>
              <a:t>				11.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Air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kantor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elektrik</a:t>
            </a:r>
            <a:r>
              <a:rPr lang="en-US" sz="2800" dirty="0" smtClean="0"/>
              <a:t>		12.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Gas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kantor</a:t>
            </a:r>
            <a:r>
              <a:rPr lang="en-US" sz="2800" dirty="0" smtClean="0"/>
              <a:t> non </a:t>
            </a:r>
            <a:r>
              <a:rPr lang="en-US" sz="2800" dirty="0" err="1" smtClean="0"/>
              <a:t>elektrik</a:t>
            </a:r>
            <a:r>
              <a:rPr lang="en-US" sz="2800" dirty="0" smtClean="0"/>
              <a:t>	13.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</a:t>
            </a:r>
            <a:r>
              <a:rPr lang="en-US" sz="2800" dirty="0" err="1" smtClean="0"/>
              <a:t>Limbah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medis</a:t>
            </a:r>
            <a:r>
              <a:rPr lang="en-US" sz="2800" dirty="0" smtClean="0"/>
              <a:t> non </a:t>
            </a:r>
            <a:r>
              <a:rPr lang="en-US" sz="2800" dirty="0" err="1" smtClean="0"/>
              <a:t>elektro</a:t>
            </a:r>
            <a:r>
              <a:rPr lang="en-US" sz="2800" dirty="0" smtClean="0"/>
              <a:t>	14.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</a:t>
            </a:r>
            <a:r>
              <a:rPr lang="en-US" sz="2800" dirty="0" smtClean="0"/>
              <a:t> </a:t>
            </a:r>
            <a:r>
              <a:rPr lang="en-US" sz="2800" dirty="0" err="1" smtClean="0"/>
              <a:t>medis</a:t>
            </a:r>
            <a:r>
              <a:rPr lang="en-US" sz="2800" dirty="0" smtClean="0"/>
              <a:t>		15.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			16.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</a:t>
            </a:r>
            <a:r>
              <a:rPr lang="en-US" sz="2800" dirty="0" err="1" smtClean="0"/>
              <a:t>Sterilisasi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dapur</a:t>
            </a:r>
            <a:r>
              <a:rPr lang="en-US" sz="2800" dirty="0" smtClean="0"/>
              <a:t>			17. </a:t>
            </a:r>
            <a:r>
              <a:rPr lang="en-US" sz="2800" dirty="0" err="1" smtClean="0"/>
              <a:t>Bengkel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LAundry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81507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charset="0"/>
                <a:cs typeface="Arial" charset="0"/>
              </a:rPr>
              <a:t>KETERKAITAN BIAYA PEMELIHARAAN DAN PERBAIKAN</a:t>
            </a:r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3200400" y="1219200"/>
            <a:ext cx="22860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TUJUAN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38500" y="2743200"/>
            <a:ext cx="25146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ANGGARAN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352800" y="3657600"/>
            <a:ext cx="22860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PENJADWALAN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478529" y="4648200"/>
            <a:ext cx="2209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PELAKSANAAN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482338" y="5448300"/>
            <a:ext cx="2209800" cy="381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EVALUASI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743200" y="1981200"/>
            <a:ext cx="35814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PERENCANAAN ORGANISASI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495800" y="16002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541519" y="25146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518659" y="3200400"/>
            <a:ext cx="129541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587238" y="4267200"/>
            <a:ext cx="6096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587238" y="5105400"/>
            <a:ext cx="6096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852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PENGHEMATAN BIAYA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500846"/>
              </p:ext>
            </p:extLst>
          </p:nvPr>
        </p:nvGraphicFramePr>
        <p:xfrm>
          <a:off x="457200" y="13716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590800"/>
                <a:gridCol w="480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PENGHEMATAN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PENJELASAN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Informasi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Menguasai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lengkap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alternatif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murah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Mempunyai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kejelasan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anggaran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dipakai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sebagai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pengendali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Prosedur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jelas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dikuasai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petugas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terlatih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menghindari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keborosan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kesalahan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Pelaksanaan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konsisten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Pelaksanaan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terarah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sesuai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sampai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karena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terlihat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bagus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diganti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padahal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waktunya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diganti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8097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berada</a:t>
            </a:r>
            <a:r>
              <a:rPr lang="en-US" sz="2200" dirty="0" smtClean="0">
                <a:latin typeface="Arial" charset="0"/>
                <a:cs typeface="Arial" charset="0"/>
              </a:rPr>
              <a:t> di </a:t>
            </a:r>
            <a:r>
              <a:rPr lang="en-US" sz="2200" dirty="0" err="1" smtClean="0">
                <a:latin typeface="Arial" charset="0"/>
                <a:cs typeface="Arial" charset="0"/>
              </a:rPr>
              <a:t>dunia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kerja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menunjang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melaksakana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diutamakan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kaitannya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antara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manfaat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pemeliharaan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menyampaikan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membeli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pelaksananya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PENGUKURAN EFEKTIVITAS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235011"/>
              </p:ext>
            </p:extLst>
          </p:nvPr>
        </p:nvGraphicFramePr>
        <p:xfrm>
          <a:off x="457200" y="12954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429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CARA PENGUKURAN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RUMUS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dirty="0" smtClean="0"/>
                        <a:t> Per </a:t>
                      </a:r>
                      <a:r>
                        <a:rPr lang="en-US" dirty="0" err="1" smtClean="0"/>
                        <a:t>Pelayanan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</a:t>
                      </a:r>
                      <a:r>
                        <a:rPr lang="en-US" u="sng" dirty="0" err="1" smtClean="0"/>
                        <a:t>Biaya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perawatan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alat</a:t>
                      </a:r>
                      <a:r>
                        <a:rPr lang="en-US" u="sng" dirty="0" smtClean="0"/>
                        <a:t>/</a:t>
                      </a:r>
                      <a:r>
                        <a:rPr lang="en-US" u="sng" dirty="0" err="1" smtClean="0"/>
                        <a:t>sarana</a:t>
                      </a:r>
                      <a:endParaRPr lang="en-US" u="sng" dirty="0" smtClean="0"/>
                    </a:p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sarana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terhadap</a:t>
                      </a:r>
                      <a:r>
                        <a:rPr lang="en-US" baseline="0" dirty="0" smtClean="0"/>
                        <a:t> asset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u="sng" baseline="0" dirty="0" err="1" smtClean="0"/>
                        <a:t>Biaya</a:t>
                      </a:r>
                      <a:r>
                        <a:rPr lang="en-US" u="sng" baseline="0" dirty="0" smtClean="0"/>
                        <a:t> </a:t>
                      </a:r>
                      <a:r>
                        <a:rPr lang="en-US" u="sng" baseline="0" dirty="0" err="1" smtClean="0"/>
                        <a:t>pemeliharaan</a:t>
                      </a:r>
                      <a:endParaRPr lang="en-US" u="sng" baseline="0" dirty="0" smtClean="0"/>
                    </a:p>
                    <a:p>
                      <a:r>
                        <a:rPr lang="en-US" baseline="0" dirty="0" smtClean="0"/>
                        <a:t>    Total Asset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pemeriksaan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penerimaan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= </a:t>
                      </a:r>
                      <a:r>
                        <a:rPr lang="en-US" u="sng" dirty="0" err="1" smtClean="0"/>
                        <a:t>Biaya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pemeliharaan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alat</a:t>
                      </a:r>
                      <a:r>
                        <a:rPr lang="en-US" u="sng" dirty="0" smtClean="0"/>
                        <a:t>/</a:t>
                      </a:r>
                      <a:r>
                        <a:rPr lang="en-US" u="sng" dirty="0" err="1" smtClean="0"/>
                        <a:t>sarana</a:t>
                      </a:r>
                      <a:endParaRPr lang="en-US" u="sng" dirty="0" smtClean="0"/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sarana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pengeluaran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= </a:t>
                      </a:r>
                      <a:r>
                        <a:rPr lang="en-US" u="sng" dirty="0" err="1" smtClean="0"/>
                        <a:t>Biaya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Pemeliharaan</a:t>
                      </a:r>
                      <a:endParaRPr lang="en-US" u="sng" dirty="0" smtClean="0"/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pengeluaran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keseluruhan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pemeriksaan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sendiri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pihak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</a:t>
                      </a:r>
                      <a:r>
                        <a:rPr lang="en-US" u="sng" dirty="0" err="1" smtClean="0"/>
                        <a:t>Biaya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pemilikan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sendiri</a:t>
                      </a:r>
                      <a:endParaRPr lang="en-US" u="sng" dirty="0" smtClean="0"/>
                    </a:p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pemeriksaan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pihak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385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PENGHEMATAN BIAYA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terdiri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71256808"/>
              </p:ext>
            </p:extLst>
          </p:nvPr>
        </p:nvGraphicFramePr>
        <p:xfrm>
          <a:off x="1524000" y="2133600"/>
          <a:ext cx="6096000" cy="332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400" dirty="0" err="1" smtClean="0"/>
              <a:t>Penghematan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otomatis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contohnya</a:t>
            </a:r>
            <a:r>
              <a:rPr lang="en-US" sz="2400" dirty="0" smtClean="0"/>
              <a:t>:</a:t>
            </a:r>
          </a:p>
          <a:p>
            <a:pPr marL="0" indent="0" algn="just">
              <a:buNone/>
              <a:defRPr/>
            </a:pP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siang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dimatikan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dilaporkan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endParaRPr lang="en-US" sz="2400" dirty="0" smtClean="0"/>
          </a:p>
          <a:p>
            <a:pPr marL="0" indent="0" algn="just">
              <a:buNone/>
              <a:defRPr/>
            </a:pP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dilayani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err="1" smtClean="0"/>
              <a:t>Mekan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ditekankan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penghematan</a:t>
            </a:r>
            <a:r>
              <a:rPr lang="en-US" sz="2400" dirty="0" smtClean="0"/>
              <a:t>,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endParaRPr lang="en-US" sz="2400" dirty="0" smtClean="0"/>
          </a:p>
          <a:p>
            <a:pPr marL="0" indent="0" algn="just"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Tujuan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269899"/>
              </p:ext>
            </p:extLst>
          </p:nvPr>
        </p:nvGraphicFramePr>
        <p:xfrm>
          <a:off x="457200" y="1676401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( </a:t>
            </a:r>
            <a:r>
              <a:rPr lang="en-US" sz="2200" dirty="0" err="1" smtClean="0">
                <a:latin typeface="Arial" charset="0"/>
                <a:cs typeface="Arial" charset="0"/>
              </a:rPr>
              <a:t>Kompleksitas</a:t>
            </a:r>
            <a:r>
              <a:rPr lang="en-US" sz="2200" dirty="0" smtClean="0">
                <a:latin typeface="Arial" charset="0"/>
                <a:cs typeface="Arial" charset="0"/>
              </a:rPr>
              <a:t> ) </a:t>
            </a:r>
          </a:p>
          <a:p>
            <a:pPr marL="0" indent="0" algn="ctr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di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sbb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Canggih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Asuransi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Spesialisasi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meningkat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Persaingan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4 </a:t>
            </a:r>
            <a:r>
              <a:rPr lang="en-US" sz="3200" dirty="0" err="1" smtClean="0">
                <a:latin typeface="Arial" charset="0"/>
                <a:cs typeface="Arial" charset="0"/>
              </a:rPr>
              <a:t>Tahapan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r>
              <a:rPr lang="en-US" sz="3200" dirty="0" smtClean="0">
                <a:latin typeface="Arial" charset="0"/>
                <a:cs typeface="Arial" charset="0"/>
              </a:rPr>
              <a:t> RS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930034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Gambar dari pelayana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Contoh</a:t>
            </a:r>
            <a:r>
              <a:rPr lang="en-US" sz="2200" dirty="0" smtClean="0">
                <a:latin typeface="Arial" charset="0"/>
                <a:cs typeface="Arial" charset="0"/>
              </a:rPr>
              <a:t>: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dapur</a:t>
            </a:r>
            <a:r>
              <a:rPr lang="en-US" sz="2200" dirty="0" smtClean="0">
                <a:latin typeface="Arial" charset="0"/>
                <a:cs typeface="Arial" charset="0"/>
              </a:rPr>
              <a:t> 10 </a:t>
            </a:r>
            <a:r>
              <a:rPr lang="en-US" sz="2200" dirty="0" err="1" smtClean="0">
                <a:latin typeface="Arial" charset="0"/>
                <a:cs typeface="Arial" charset="0"/>
              </a:rPr>
              <a:t>Juta</a:t>
            </a:r>
            <a:r>
              <a:rPr lang="en-US" sz="2200" dirty="0" smtClean="0">
                <a:latin typeface="Arial" charset="0"/>
                <a:cs typeface="Arial" charset="0"/>
              </a:rPr>
              <a:t> per </a:t>
            </a:r>
            <a:r>
              <a:rPr lang="en-US" sz="2200" dirty="0" err="1" smtClean="0">
                <a:latin typeface="Arial" charset="0"/>
                <a:cs typeface="Arial" charset="0"/>
              </a:rPr>
              <a:t>bulan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7.5 </a:t>
            </a:r>
            <a:r>
              <a:rPr lang="en-US" sz="2200" dirty="0" err="1" smtClean="0">
                <a:latin typeface="Arial" charset="0"/>
                <a:cs typeface="Arial" charset="0"/>
              </a:rPr>
              <a:t>juta</a:t>
            </a:r>
            <a:r>
              <a:rPr lang="en-US" sz="2200" dirty="0" smtClean="0">
                <a:latin typeface="Arial" charset="0"/>
                <a:cs typeface="Arial" charset="0"/>
              </a:rPr>
              <a:t> per </a:t>
            </a:r>
            <a:r>
              <a:rPr lang="en-US" sz="2200" dirty="0" err="1" smtClean="0">
                <a:latin typeface="Arial" charset="0"/>
                <a:cs typeface="Arial" charset="0"/>
              </a:rPr>
              <a:t>bulan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berikutnya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diberi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7,5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Hal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benar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berubah</a:t>
            </a:r>
            <a:endParaRPr lang="en-US" sz="22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  <a:cs typeface="Arial" charset="0"/>
              </a:rPr>
              <a:t>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Seharusnya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diberi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penghargaan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menjadi</a:t>
            </a:r>
            <a:r>
              <a:rPr lang="en-US" sz="2200" dirty="0" smtClean="0">
                <a:latin typeface="Arial" charset="0"/>
                <a:cs typeface="Arial" charset="0"/>
              </a:rPr>
              <a:t> 2.5 </a:t>
            </a:r>
            <a:r>
              <a:rPr lang="en-US" sz="2200" dirty="0" err="1" smtClean="0">
                <a:latin typeface="Arial" charset="0"/>
                <a:cs typeface="Arial" charset="0"/>
              </a:rPr>
              <a:t>juta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berikutnya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diperhitungkan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kembali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( Bonus </a:t>
            </a:r>
            <a:r>
              <a:rPr lang="en-US" sz="2200" dirty="0" err="1" smtClean="0">
                <a:latin typeface="Arial" charset="0"/>
                <a:cs typeface="Arial" charset="0"/>
              </a:rPr>
              <a:t>Tahunan</a:t>
            </a:r>
            <a:r>
              <a:rPr lang="en-US" sz="2200" dirty="0" smtClean="0">
                <a:latin typeface="Arial" charset="0"/>
                <a:cs typeface="Arial" charset="0"/>
              </a:rPr>
              <a:t>)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Bagian</a:t>
            </a:r>
            <a:r>
              <a:rPr lang="en-US" sz="3200" dirty="0" smtClean="0">
                <a:latin typeface="Arial" charset="0"/>
                <a:cs typeface="Arial" charset="0"/>
              </a:rPr>
              <a:t> – </a:t>
            </a:r>
            <a:r>
              <a:rPr lang="en-US" sz="3200" dirty="0" err="1" smtClean="0">
                <a:latin typeface="Arial" charset="0"/>
                <a:cs typeface="Arial" charset="0"/>
              </a:rPr>
              <a:t>Bagian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Penting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terkait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Kesepakatan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pimpinan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puncak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Penentujuan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prioritas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Keikutsertaan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Keterkaitan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medis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Pengaturan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Pelatihan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Petugas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Pemecahan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Keterlibatan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semua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pihak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820</Words>
  <Application>Microsoft Office PowerPoint</Application>
  <PresentationFormat>On-screen Show (4:3)</PresentationFormat>
  <Paragraphs>199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KEMAMPUAN AKHIR YANG DIHARAPKAN</vt:lpstr>
      <vt:lpstr>PENGHEMATAN BIAYA</vt:lpstr>
      <vt:lpstr>PowerPoint Presentation</vt:lpstr>
      <vt:lpstr>Tujuan Penghematan Biaya</vt:lpstr>
      <vt:lpstr>PowerPoint Presentation</vt:lpstr>
      <vt:lpstr>4 Tahapan Penghematan Biaya RS</vt:lpstr>
      <vt:lpstr>Gambar dari pelayana</vt:lpstr>
      <vt:lpstr>Bagian – Bagian Penting terkait Penghematan Biaya</vt:lpstr>
      <vt:lpstr>Bagian – Bagian Penting terkait Penghematan Biaya</vt:lpstr>
      <vt:lpstr>Penghematan Sumber Daya Manusia</vt:lpstr>
      <vt:lpstr>BIAYA PEMELIHARAAN</vt:lpstr>
      <vt:lpstr>PERAN DARI PEMELIHARAAN</vt:lpstr>
      <vt:lpstr>JENIS BIAYA PEMELIHARAAN</vt:lpstr>
      <vt:lpstr>PERKIRAAN BIAYA PEMELIHARAAN SARANA RS</vt:lpstr>
      <vt:lpstr>PENGELOMPOKAN SARANA</vt:lpstr>
      <vt:lpstr>PENGELOMPOKAN BERDASARKAN JENISNYA</vt:lpstr>
      <vt:lpstr>KETERKAITAN BIAYA PEMELIHARAAN DAN PERBAIKAN</vt:lpstr>
      <vt:lpstr>PENGHEMATAN BIAYA</vt:lpstr>
      <vt:lpstr>PENGUKURAN EFEKTIVITAS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233</cp:revision>
  <dcterms:created xsi:type="dcterms:W3CDTF">2010-08-24T06:47:44Z</dcterms:created>
  <dcterms:modified xsi:type="dcterms:W3CDTF">2018-01-30T02:37:44Z</dcterms:modified>
</cp:coreProperties>
</file>