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F2FE8-64E3-4E93-80A9-8E29EA256AC0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5DB1-D86B-4FBF-B0EC-347BC0C7B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Modul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b="1" dirty="0"/>
              <a:t>TULISAN DESKRIPTIF VS TELEVISI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kekampuan</a:t>
            </a:r>
            <a:r>
              <a:rPr lang="en-US" dirty="0"/>
              <a:t> </a:t>
            </a:r>
            <a:r>
              <a:rPr lang="en-US" dirty="0" err="1"/>
              <a:t>visualnya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. </a:t>
            </a:r>
            <a:r>
              <a:rPr lang="en-US" dirty="0" err="1"/>
              <a:t>Pemirsa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TV.</a:t>
            </a:r>
          </a:p>
          <a:p>
            <a:r>
              <a:rPr lang="en-US" dirty="0"/>
              <a:t> 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pembaca</a:t>
            </a:r>
            <a:r>
              <a:rPr lang="en-US" dirty="0"/>
              <a:t> Koran/media </a:t>
            </a:r>
            <a:r>
              <a:rPr lang="en-US" dirty="0" err="1"/>
              <a:t>cetak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 yang </a:t>
            </a:r>
            <a:r>
              <a:rPr lang="en-US" dirty="0" err="1"/>
              <a:t>tercetak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r>
              <a:rPr lang="en-US" dirty="0" err="1"/>
              <a:t>Tapi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kemenangan</a:t>
            </a:r>
            <a:r>
              <a:rPr lang="en-US" dirty="0"/>
              <a:t>. </a:t>
            </a:r>
            <a:r>
              <a:rPr lang="en-US" dirty="0" err="1"/>
              <a:t>Yakni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dangkal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. </a:t>
            </a:r>
            <a:r>
              <a:rPr lang="en-US" dirty="0" err="1"/>
              <a:t>Kelemahan</a:t>
            </a:r>
            <a:r>
              <a:rPr lang="en-US" dirty="0"/>
              <a:t> TV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reporter TV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mendalam</a:t>
            </a:r>
            <a:r>
              <a:rPr lang="en-US" dirty="0"/>
              <a:t>. Dan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film documenter.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Penulis</a:t>
            </a:r>
            <a:r>
              <a:rPr lang="en-US" dirty="0"/>
              <a:t> yang </a:t>
            </a:r>
            <a:r>
              <a:rPr lang="en-US" dirty="0" err="1"/>
              <a:t>trampil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feature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disorot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TV. </a:t>
            </a:r>
          </a:p>
          <a:p>
            <a:r>
              <a:rPr lang="en-US" dirty="0"/>
              <a:t> </a:t>
            </a:r>
            <a:r>
              <a:rPr lang="en-US" dirty="0" smtClean="0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feature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, le-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terlatih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yang </a:t>
            </a:r>
            <a:r>
              <a:rPr lang="en-US" dirty="0" err="1"/>
              <a:t>menye-babkan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,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personalitas</a:t>
            </a:r>
            <a:r>
              <a:rPr lang="en-US" dirty="0"/>
              <a:t> </a:t>
            </a:r>
            <a:r>
              <a:rPr lang="en-US" dirty="0" err="1"/>
              <a:t>tokohnya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 (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)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menerawang</a:t>
            </a:r>
            <a:r>
              <a:rPr lang="en-US" dirty="0" smtClean="0"/>
              <a:t>/</a:t>
            </a:r>
            <a:r>
              <a:rPr lang="en-US" dirty="0" err="1" smtClean="0"/>
              <a:t>membayangkan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nara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menuangkannya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hiperbolis</a:t>
            </a:r>
            <a:r>
              <a:rPr lang="en-US" dirty="0" smtClean="0"/>
              <a:t>) agar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Modul 3 TULISAN DESKRIPTIF VS TELEVISI </vt:lpstr>
      <vt:lpstr>Tulisan deskriptif vs Televisi</vt:lpstr>
      <vt:lpstr>Tulisan deskriptif vs televisi</vt:lpstr>
      <vt:lpstr>Tulisan deskriptif vs televisi</vt:lpstr>
      <vt:lpstr>Tulisan deskriptif vs televisi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3 TULISAN DESKRIPTIF VS TELEVISI</dc:title>
  <dc:creator>Redakasi20</dc:creator>
  <cp:lastModifiedBy>May</cp:lastModifiedBy>
  <cp:revision>2</cp:revision>
  <dcterms:created xsi:type="dcterms:W3CDTF">2012-10-03T01:42:48Z</dcterms:created>
  <dcterms:modified xsi:type="dcterms:W3CDTF">2015-05-23T04:53:44Z</dcterms:modified>
</cp:coreProperties>
</file>