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37C90-6354-4B1A-88AC-6E09653C847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37C90-6354-4B1A-88AC-6E09653C847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37C90-6354-4B1A-88AC-6E09653C847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37C90-6354-4B1A-88AC-6E09653C847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37C90-6354-4B1A-88AC-6E09653C847E}"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37C90-6354-4B1A-88AC-6E09653C847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37C90-6354-4B1A-88AC-6E09653C847E}"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37C90-6354-4B1A-88AC-6E09653C847E}"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37C90-6354-4B1A-88AC-6E09653C847E}"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37C90-6354-4B1A-88AC-6E09653C847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37C90-6354-4B1A-88AC-6E09653C847E}"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E3A-0C6D-4DB3-A9D8-6D4B01095C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37C90-6354-4B1A-88AC-6E09653C847E}" type="datetimeFigureOut">
              <a:rPr lang="en-US" smtClean="0"/>
              <a:t>5/23/2015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04E3A-0C6D-4DB3-A9D8-6D4B01095C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Modul</a:t>
            </a:r>
            <a:r>
              <a:rPr lang="en-US" dirty="0" smtClean="0"/>
              <a:t> 4</a:t>
            </a:r>
            <a:br>
              <a:rPr lang="en-US" dirty="0" smtClean="0"/>
            </a:br>
            <a:r>
              <a:rPr lang="en-US" dirty="0" err="1" smtClean="0"/>
              <a:t>Fungsi</a:t>
            </a:r>
            <a:r>
              <a:rPr lang="en-US" dirty="0" smtClean="0"/>
              <a:t> feature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t>
            </a:r>
            <a:r>
              <a:rPr lang="en-US" dirty="0" err="1" smtClean="0"/>
              <a:t>Fungsi</a:t>
            </a:r>
            <a:r>
              <a:rPr lang="en-US" dirty="0" smtClean="0"/>
              <a:t> feature </a:t>
            </a:r>
            <a:r>
              <a:rPr lang="en-US" dirty="0" err="1" smtClean="0"/>
              <a:t>mencakup</a:t>
            </a:r>
            <a:r>
              <a:rPr lang="en-US" dirty="0" smtClean="0"/>
              <a:t> lima </a:t>
            </a:r>
            <a:r>
              <a:rPr lang="en-US" dirty="0" err="1" smtClean="0"/>
              <a:t>hal</a:t>
            </a:r>
            <a:r>
              <a:rPr lang="en-US" dirty="0" smtClean="0"/>
              <a:t>:</a:t>
            </a:r>
          </a:p>
          <a:p>
            <a:r>
              <a:rPr lang="en-US" dirty="0" smtClean="0"/>
              <a:t> a. </a:t>
            </a:r>
            <a:r>
              <a:rPr lang="en-US" dirty="0" err="1" smtClean="0"/>
              <a:t>Melengkapi</a:t>
            </a:r>
            <a:r>
              <a:rPr lang="en-US" dirty="0" smtClean="0"/>
              <a:t> </a:t>
            </a:r>
            <a:r>
              <a:rPr lang="en-US" dirty="0" err="1" smtClean="0"/>
              <a:t>sajian</a:t>
            </a:r>
            <a:r>
              <a:rPr lang="en-US" dirty="0" smtClean="0"/>
              <a:t> </a:t>
            </a:r>
            <a:r>
              <a:rPr lang="en-US" dirty="0" err="1" smtClean="0"/>
              <a:t>berita</a:t>
            </a:r>
            <a:r>
              <a:rPr lang="en-US" dirty="0" smtClean="0"/>
              <a:t> </a:t>
            </a:r>
            <a:r>
              <a:rPr lang="en-US" dirty="0" err="1" smtClean="0"/>
              <a:t>langsung</a:t>
            </a:r>
            <a:r>
              <a:rPr lang="en-US" dirty="0" smtClean="0"/>
              <a:t> (straight news).</a:t>
            </a:r>
          </a:p>
          <a:p>
            <a:r>
              <a:rPr lang="en-US" dirty="0" smtClean="0"/>
              <a:t> b. </a:t>
            </a:r>
            <a:r>
              <a:rPr lang="en-US" dirty="0" err="1" smtClean="0"/>
              <a:t>Pemberi</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suatu</a:t>
            </a:r>
            <a:r>
              <a:rPr lang="en-US" dirty="0" smtClean="0"/>
              <a:t> </a:t>
            </a:r>
            <a:r>
              <a:rPr lang="en-US" dirty="0" err="1" smtClean="0"/>
              <a:t>situasi</a:t>
            </a:r>
            <a:r>
              <a:rPr lang="en-US" dirty="0" smtClean="0"/>
              <a:t>, </a:t>
            </a:r>
            <a:r>
              <a:rPr lang="en-US" dirty="0" err="1" smtClean="0"/>
              <a:t>keadaan</a:t>
            </a:r>
            <a:r>
              <a:rPr lang="en-US" dirty="0" smtClean="0"/>
              <a:t>, </a:t>
            </a:r>
            <a:r>
              <a:rPr lang="en-US" dirty="0" err="1" smtClean="0"/>
              <a:t>atau</a:t>
            </a:r>
            <a:r>
              <a:rPr lang="en-US" dirty="0" smtClean="0"/>
              <a:t> </a:t>
            </a:r>
            <a:r>
              <a:rPr lang="en-US" dirty="0" err="1" smtClean="0"/>
              <a:t>peristiwa</a:t>
            </a:r>
            <a:r>
              <a:rPr lang="en-US" dirty="0" smtClean="0"/>
              <a:t> yang </a:t>
            </a:r>
            <a:r>
              <a:rPr lang="en-US" dirty="0" err="1" smtClean="0"/>
              <a:t>terjadi</a:t>
            </a:r>
            <a:r>
              <a:rPr lang="en-US" dirty="0" smtClean="0"/>
              <a:t>.</a:t>
            </a:r>
          </a:p>
          <a:p>
            <a:r>
              <a:rPr lang="en-US" dirty="0" smtClean="0"/>
              <a:t> c. </a:t>
            </a:r>
            <a:r>
              <a:rPr lang="en-US" dirty="0" err="1" smtClean="0"/>
              <a:t>Penghibur</a:t>
            </a:r>
            <a:r>
              <a:rPr lang="en-US" dirty="0" smtClean="0"/>
              <a:t> </a:t>
            </a:r>
            <a:r>
              <a:rPr lang="en-US" dirty="0" err="1" smtClean="0"/>
              <a:t>dan</a:t>
            </a:r>
            <a:r>
              <a:rPr lang="en-US" dirty="0" smtClean="0"/>
              <a:t> </a:t>
            </a:r>
            <a:r>
              <a:rPr lang="en-US" dirty="0" err="1" smtClean="0"/>
              <a:t>pengembangan</a:t>
            </a:r>
            <a:r>
              <a:rPr lang="en-US" dirty="0" smtClean="0"/>
              <a:t> </a:t>
            </a:r>
            <a:r>
              <a:rPr lang="en-US" dirty="0" err="1" smtClean="0"/>
              <a:t>imajinasi</a:t>
            </a:r>
            <a:r>
              <a:rPr lang="en-US" dirty="0" smtClean="0"/>
              <a:t> yang </a:t>
            </a:r>
            <a:r>
              <a:rPr lang="en-US" dirty="0" err="1" smtClean="0"/>
              <a:t>menyenangkan</a:t>
            </a:r>
            <a:r>
              <a:rPr lang="en-US" dirty="0" smtClean="0"/>
              <a:t>.</a:t>
            </a:r>
          </a:p>
          <a:p>
            <a:r>
              <a:rPr lang="en-US" dirty="0" smtClean="0"/>
              <a:t> d. </a:t>
            </a:r>
            <a:r>
              <a:rPr lang="en-US" dirty="0" err="1" smtClean="0"/>
              <a:t>Wahana</a:t>
            </a:r>
            <a:r>
              <a:rPr lang="en-US" dirty="0" smtClean="0"/>
              <a:t> </a:t>
            </a:r>
            <a:r>
              <a:rPr lang="en-US" dirty="0" err="1" smtClean="0"/>
              <a:t>pemberi</a:t>
            </a:r>
            <a:r>
              <a:rPr lang="en-US" dirty="0" smtClean="0"/>
              <a:t> </a:t>
            </a:r>
            <a:r>
              <a:rPr lang="en-US" dirty="0" err="1" smtClean="0"/>
              <a:t>nilai</a:t>
            </a:r>
            <a:r>
              <a:rPr lang="en-US" dirty="0" smtClean="0"/>
              <a:t> </a:t>
            </a:r>
            <a:r>
              <a:rPr lang="en-US" dirty="0" err="1" smtClean="0"/>
              <a:t>dan</a:t>
            </a:r>
            <a:r>
              <a:rPr lang="en-US" dirty="0" smtClean="0"/>
              <a:t> </a:t>
            </a:r>
            <a:r>
              <a:rPr lang="en-US" dirty="0" err="1" smtClean="0"/>
              <a:t>makna</a:t>
            </a:r>
            <a:r>
              <a:rPr lang="en-US" dirty="0" smtClean="0"/>
              <a:t> </a:t>
            </a:r>
            <a:r>
              <a:rPr lang="en-US" dirty="0" err="1" smtClean="0"/>
              <a:t>terhadap</a:t>
            </a:r>
            <a:r>
              <a:rPr lang="en-US" dirty="0" smtClean="0"/>
              <a:t> </a:t>
            </a:r>
            <a:r>
              <a:rPr lang="en-US" dirty="0" err="1" smtClean="0"/>
              <a:t>suatu</a:t>
            </a:r>
            <a:r>
              <a:rPr lang="en-US" dirty="0" smtClean="0"/>
              <a:t> </a:t>
            </a:r>
            <a:r>
              <a:rPr lang="en-US" dirty="0" err="1" smtClean="0"/>
              <a:t>keadaan</a:t>
            </a:r>
            <a:r>
              <a:rPr lang="en-US" dirty="0" smtClean="0"/>
              <a:t> </a:t>
            </a:r>
            <a:r>
              <a:rPr lang="en-US" dirty="0" err="1" smtClean="0"/>
              <a:t>atau</a:t>
            </a:r>
            <a:r>
              <a:rPr lang="en-US" dirty="0" smtClean="0"/>
              <a:t> </a:t>
            </a:r>
            <a:r>
              <a:rPr lang="en-US" dirty="0" err="1" smtClean="0"/>
              <a:t>peristiwa</a:t>
            </a:r>
            <a:r>
              <a:rPr lang="en-US" dirty="0" smtClean="0"/>
              <a:t>.</a:t>
            </a:r>
          </a:p>
          <a:p>
            <a:r>
              <a:rPr lang="en-US" dirty="0" smtClean="0"/>
              <a:t> e. </a:t>
            </a:r>
            <a:r>
              <a:rPr lang="en-US" dirty="0" err="1" smtClean="0"/>
              <a:t>Sarana</a:t>
            </a:r>
            <a:r>
              <a:rPr lang="en-US" dirty="0" smtClean="0"/>
              <a:t> </a:t>
            </a:r>
            <a:r>
              <a:rPr lang="en-US" dirty="0" err="1" smtClean="0"/>
              <a:t>ekspresi</a:t>
            </a:r>
            <a:r>
              <a:rPr lang="en-US" dirty="0" smtClean="0"/>
              <a:t> yang paling </a:t>
            </a:r>
            <a:r>
              <a:rPr lang="en-US" dirty="0" err="1" smtClean="0"/>
              <a:t>efektif</a:t>
            </a:r>
            <a:r>
              <a:rPr lang="en-US" dirty="0" smtClean="0"/>
              <a:t> </a:t>
            </a:r>
            <a:r>
              <a:rPr lang="en-US" dirty="0" err="1" smtClean="0"/>
              <a:t>dalam</a:t>
            </a:r>
            <a:r>
              <a:rPr lang="en-US" dirty="0" smtClean="0"/>
              <a:t> </a:t>
            </a:r>
            <a:r>
              <a:rPr lang="en-US" dirty="0" err="1" smtClean="0"/>
              <a:t>mempengaruhi</a:t>
            </a:r>
            <a:r>
              <a:rPr lang="en-US" dirty="0" smtClean="0"/>
              <a:t> </a:t>
            </a:r>
            <a:r>
              <a:rPr lang="en-US" dirty="0" err="1" smtClean="0"/>
              <a:t>khalayak</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type="body" idx="1"/>
          </p:nvPr>
        </p:nvSpPr>
        <p:spPr/>
        <p:txBody>
          <a:bodyPr/>
          <a:lstStyle/>
          <a:p>
            <a:r>
              <a:rPr lang="en-US"/>
              <a:t>Tulisan dibuat dengan gaya penyajian fiksi yang memberikan detail potret subyek. Pembaca dipersilahkan untuk menyimpulkannya sendiri.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Ciri utama cerita feature</a:t>
            </a:r>
          </a:p>
        </p:txBody>
      </p:sp>
      <p:sp>
        <p:nvSpPr>
          <p:cNvPr id="13315" name="Rectangle 3"/>
          <p:cNvSpPr>
            <a:spLocks noGrp="1" noChangeArrowheads="1"/>
          </p:cNvSpPr>
          <p:nvPr>
            <p:ph type="body" idx="1"/>
          </p:nvPr>
        </p:nvSpPr>
        <p:spPr/>
        <p:txBody>
          <a:bodyPr/>
          <a:lstStyle/>
          <a:p>
            <a:pPr>
              <a:lnSpc>
                <a:spcPct val="90000"/>
              </a:lnSpc>
            </a:pPr>
            <a:r>
              <a:rPr lang="en-US" sz="2800"/>
              <a:t>Penyusunan adegan. Laporan dibuat menggunakan teknik cerita, adegan demi adegan atau suasana demi suasana. </a:t>
            </a:r>
          </a:p>
          <a:p>
            <a:pPr>
              <a:lnSpc>
                <a:spcPct val="90000"/>
              </a:lnSpc>
            </a:pPr>
            <a:r>
              <a:rPr lang="en-US" sz="2800"/>
              <a:t>Dialog. ‘Mencatat dialog secara utuh.’ Setiap orang akan berkata atau menyampaikan suatu. Apa yang dikatakan dapat memiliki nilai berita. </a:t>
            </a:r>
          </a:p>
          <a:p>
            <a:pPr>
              <a:lnSpc>
                <a:spcPct val="90000"/>
              </a:lnSpc>
            </a:pPr>
            <a:r>
              <a:rPr lang="en-US" sz="2800"/>
              <a:t>Sudut pandang orang ketiga.  Jurnlsime baru tidak hanya menjadi si pelapor. Ia bisa menjadi tokoh berita, Menjadi orang disekitar tokoh karena harus melaporkan apa yang terjadi disekitarnya.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r>
              <a:rPr lang="en-US"/>
              <a:t>Mencatat detail. Prilaku,, adat, kebiasaan, gaya hidup, pakaian, dekorasi rumah, makanan, cara merawat rumah, logat bicara dsb dapat menjadi bahan tulisan yang menarik.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normAutofit/>
          </a:bodyPr>
          <a:lstStyle/>
          <a:p>
            <a:r>
              <a:rPr lang="en-US" sz="4000" dirty="0" err="1" smtClean="0"/>
              <a:t>Jenis</a:t>
            </a:r>
            <a:r>
              <a:rPr lang="en-US" sz="4000" dirty="0" smtClean="0"/>
              <a:t> </a:t>
            </a:r>
            <a:r>
              <a:rPr lang="en-US" sz="4000" dirty="0"/>
              <a:t>feature</a:t>
            </a:r>
          </a:p>
        </p:txBody>
      </p:sp>
      <p:sp>
        <p:nvSpPr>
          <p:cNvPr id="2053" name="Rectangle 5"/>
          <p:cNvSpPr>
            <a:spLocks noGrp="1" noChangeArrowheads="1"/>
          </p:cNvSpPr>
          <p:nvPr>
            <p:ph type="body" idx="1"/>
          </p:nvPr>
        </p:nvSpPr>
        <p:spPr/>
        <p:txBody>
          <a:bodyPr/>
          <a:lstStyle/>
          <a:p>
            <a:r>
              <a:rPr lang="en-US" sz="2800"/>
              <a:t>Feature minat insani (human interest). Paling efektif untuk menyentuh perasaan nurani, emosi, psikologis khalayak yang anonim dan heterogen. Feature ini tidak hanya menyentuh manusia, tapi juga flora dan fauna.</a:t>
            </a:r>
          </a:p>
          <a:p>
            <a:r>
              <a:rPr lang="en-US" sz="2800"/>
              <a:t>Feature sejarah (hystorical feature). Peninggalan sejarah di masa lalu, baik nasional atau internasional. Feature ini berupaya melakukan rekonstruksi peristiwa fakta, benda bersejarah yang mengundang simpati.</a:t>
            </a:r>
          </a:p>
          <a:p>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Jenis feature</a:t>
            </a:r>
          </a:p>
        </p:txBody>
      </p:sp>
      <p:sp>
        <p:nvSpPr>
          <p:cNvPr id="4099" name="Rectangle 3"/>
          <p:cNvSpPr>
            <a:spLocks noGrp="1" noChangeArrowheads="1"/>
          </p:cNvSpPr>
          <p:nvPr>
            <p:ph type="body" idx="1"/>
          </p:nvPr>
        </p:nvSpPr>
        <p:spPr/>
        <p:txBody>
          <a:bodyPr/>
          <a:lstStyle/>
          <a:p>
            <a:pPr>
              <a:lnSpc>
                <a:spcPct val="90000"/>
              </a:lnSpc>
            </a:pPr>
            <a:r>
              <a:rPr lang="en-US"/>
              <a:t>Feature Biografi (Biografical feature). Riwayat perjalanan hidup seorang tokoh, public figure atau yang mengabdikan hidupnya untuk bangsa, umat manusia.</a:t>
            </a:r>
          </a:p>
          <a:p>
            <a:pPr>
              <a:lnSpc>
                <a:spcPct val="90000"/>
              </a:lnSpc>
            </a:pPr>
            <a:r>
              <a:rPr lang="en-US"/>
              <a:t>Feature perjalanan (travelogue feature). Mengajak pembaca atau pemirsa melihat lebih dekat  dengan menelusuri suatu wilayah. Seperti gunung, negara, kota, desa, peninggalan sejarah dsb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Jenis feature</a:t>
            </a:r>
          </a:p>
        </p:txBody>
      </p:sp>
      <p:sp>
        <p:nvSpPr>
          <p:cNvPr id="5123" name="Rectangle 3"/>
          <p:cNvSpPr>
            <a:spLocks noGrp="1" noChangeArrowheads="1"/>
          </p:cNvSpPr>
          <p:nvPr>
            <p:ph type="body" idx="1"/>
          </p:nvPr>
        </p:nvSpPr>
        <p:spPr/>
        <p:txBody>
          <a:bodyPr/>
          <a:lstStyle/>
          <a:p>
            <a:r>
              <a:rPr lang="en-US"/>
              <a:t>Petunjuk praktis (how to do feature). Mengajarkan bagaimana melakukan suatu. Seperti bagaimana mengawinkan tanaman bibit unggul, pemeliharaan ikan, ternak, pemeliharaan rumah. Feature jenis ini banyak di jumpai di TVRI, majalah keluarga/hobi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Jenis feature</a:t>
            </a:r>
          </a:p>
        </p:txBody>
      </p:sp>
      <p:sp>
        <p:nvSpPr>
          <p:cNvPr id="6147" name="Rectangle 3"/>
          <p:cNvSpPr>
            <a:spLocks noGrp="1" noChangeArrowheads="1"/>
          </p:cNvSpPr>
          <p:nvPr>
            <p:ph type="body" idx="1"/>
          </p:nvPr>
        </p:nvSpPr>
        <p:spPr/>
        <p:txBody>
          <a:bodyPr/>
          <a:lstStyle/>
          <a:p>
            <a:r>
              <a:rPr lang="en-US"/>
              <a:t>Feature ilmiah (scientific feature). Terkait dengan iptek. Seperti kisah penelitian kehidupan simpanse, penyelamatan hewan langka, perjalanan ke bulan,kesehatan, teknologi modern bagi kehidupan umat manusia dsb.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Jurnalistik sastra</a:t>
            </a:r>
          </a:p>
        </p:txBody>
      </p:sp>
      <p:sp>
        <p:nvSpPr>
          <p:cNvPr id="7171" name="Rectangle 3"/>
          <p:cNvSpPr>
            <a:spLocks noGrp="1" noChangeArrowheads="1"/>
          </p:cNvSpPr>
          <p:nvPr>
            <p:ph type="body" idx="1"/>
          </p:nvPr>
        </p:nvSpPr>
        <p:spPr/>
        <p:txBody>
          <a:bodyPr/>
          <a:lstStyle/>
          <a:p>
            <a:pPr>
              <a:lnSpc>
                <a:spcPct val="90000"/>
              </a:lnSpc>
            </a:pPr>
            <a:r>
              <a:rPr lang="en-US" sz="2800"/>
              <a:t>Apakah feature = cerpen ?</a:t>
            </a:r>
          </a:p>
          <a:p>
            <a:pPr>
              <a:lnSpc>
                <a:spcPct val="90000"/>
              </a:lnSpc>
            </a:pPr>
            <a:r>
              <a:rPr lang="en-US" sz="2800"/>
              <a:t>Hampir semua media massa menyajikan feature dalam setiap edisinya. </a:t>
            </a:r>
          </a:p>
          <a:p>
            <a:pPr>
              <a:lnSpc>
                <a:spcPct val="90000"/>
              </a:lnSpc>
            </a:pPr>
            <a:r>
              <a:rPr lang="en-US" sz="2800"/>
              <a:t>Feature adalah cerpen yang diangkat dari kisah nyata. Suatu yang faktual, benar dan rangkaian informasi yang dibangun dari proses jurnalistik. </a:t>
            </a:r>
          </a:p>
          <a:p>
            <a:pPr>
              <a:lnSpc>
                <a:spcPct val="90000"/>
              </a:lnSpc>
            </a:pPr>
            <a:r>
              <a:rPr lang="en-US" sz="2800"/>
              <a:t> Cerpen dapat diangkat dari cerita fiktif, berdasarkan imajinasi dan kreativitas pengarang meski sebagian ada pula cerpen dari kisah nyata.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Norma jurnalisme sastra</a:t>
            </a:r>
          </a:p>
        </p:txBody>
      </p:sp>
      <p:sp>
        <p:nvSpPr>
          <p:cNvPr id="12291" name="Rectangle 3"/>
          <p:cNvSpPr>
            <a:spLocks noGrp="1" noChangeArrowheads="1"/>
          </p:cNvSpPr>
          <p:nvPr>
            <p:ph type="body" idx="1"/>
          </p:nvPr>
        </p:nvSpPr>
        <p:spPr/>
        <p:txBody>
          <a:bodyPr/>
          <a:lstStyle/>
          <a:p>
            <a:r>
              <a:rPr lang="en-US"/>
              <a:t>Riset mendalam dan melibatkan diri dengan subyek.</a:t>
            </a:r>
          </a:p>
          <a:p>
            <a:r>
              <a:rPr lang="en-US"/>
              <a:t>Jujur kepada pembaca dan sumber berita</a:t>
            </a:r>
          </a:p>
          <a:p>
            <a:r>
              <a:rPr lang="en-US"/>
              <a:t>Fokus kepada peristiwa rutin</a:t>
            </a:r>
          </a:p>
          <a:p>
            <a:r>
              <a:rPr lang="en-US"/>
              <a:t>Menyajikan tulisan yang akrab, informal, manusawi</a:t>
            </a:r>
          </a:p>
          <a:p>
            <a:r>
              <a:rPr lang="en-US"/>
              <a:t>Gaya penulisan yang sederhana dan memikat</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Jurnalisme baru</a:t>
            </a:r>
          </a:p>
        </p:txBody>
      </p:sp>
      <p:sp>
        <p:nvSpPr>
          <p:cNvPr id="8195" name="Rectangle 3"/>
          <p:cNvSpPr>
            <a:spLocks noGrp="1" noChangeArrowheads="1"/>
          </p:cNvSpPr>
          <p:nvPr>
            <p:ph type="body" idx="1"/>
          </p:nvPr>
        </p:nvSpPr>
        <p:spPr/>
        <p:txBody>
          <a:bodyPr/>
          <a:lstStyle/>
          <a:p>
            <a:pPr>
              <a:lnSpc>
                <a:spcPct val="90000"/>
              </a:lnSpc>
            </a:pPr>
            <a:r>
              <a:rPr lang="en-US" sz="2800"/>
              <a:t>Advocay journalism. Kegiatan jurnalistik yang memasukkan opini dalam berita. Tiap reportase tanpa mengingkari fakta diarahkan untuk membentuk opini publik. Opini mereka memiliki kaitan erat dengan fakta, peristiwa yang terjadi di masyarakat.</a:t>
            </a:r>
          </a:p>
          <a:p>
            <a:pPr>
              <a:lnSpc>
                <a:spcPct val="90000"/>
              </a:lnSpc>
            </a:pPr>
            <a:r>
              <a:rPr lang="en-US" sz="2800"/>
              <a:t>Alternative jorunalism. Kegiatan jurnalistik yang menyangkut publikasi internal dan bersifat lebih personal. Tujuan mereka adalah menggerakkan minat dan sikap perilaku khalayak yang ditentukan sebagai konsumen.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en-US" sz="2800"/>
              <a:t>Precison journalism. Jurnalisme yang menekankan presisi (ketepatan) dalam penulisannya. Biasanya dilengkapi dengan data. Hasil kerja liputan para jurnalis harus memiliki kredibilitas akademisi ketika disampaikan ke masyarakat. </a:t>
            </a:r>
          </a:p>
          <a:p>
            <a:r>
              <a:rPr lang="en-US" sz="2800"/>
              <a:t>Literacy Journalism. Membahas pemakaian penulisan fiksi untuk kepentingan dramatisasi pelaporan dan membuat artikel menjadi menarik.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611</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Modul 4 Fungsi feature</vt:lpstr>
      <vt:lpstr>Jenis feature</vt:lpstr>
      <vt:lpstr>Jenis feature</vt:lpstr>
      <vt:lpstr>Jenis feature</vt:lpstr>
      <vt:lpstr>Jenis feature</vt:lpstr>
      <vt:lpstr>Jurnalistik sastra</vt:lpstr>
      <vt:lpstr>Norma jurnalisme sastra</vt:lpstr>
      <vt:lpstr>Jurnalisme baru</vt:lpstr>
      <vt:lpstr>PowerPoint Presentation</vt:lpstr>
      <vt:lpstr>PowerPoint Presentation</vt:lpstr>
      <vt:lpstr>Ciri utama cerita feature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Redakasi20</dc:creator>
  <cp:lastModifiedBy>May</cp:lastModifiedBy>
  <cp:revision>2</cp:revision>
  <dcterms:created xsi:type="dcterms:W3CDTF">2012-10-03T02:24:49Z</dcterms:created>
  <dcterms:modified xsi:type="dcterms:W3CDTF">2015-05-23T04:54:08Z</dcterms:modified>
</cp:coreProperties>
</file>