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05" autoAdjust="0"/>
  </p:normalViewPr>
  <p:slideViewPr>
    <p:cSldViewPr>
      <p:cViewPr>
        <p:scale>
          <a:sx n="82" d="100"/>
          <a:sy n="82" d="100"/>
        </p:scale>
        <p:origin x="-118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D4EE-AA50-46E6-BCFB-CEEFE3AD3F3A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7827-7912-4646-A3F7-C9A41C1E0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D4EE-AA50-46E6-BCFB-CEEFE3AD3F3A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7827-7912-4646-A3F7-C9A41C1E0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D4EE-AA50-46E6-BCFB-CEEFE3AD3F3A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7827-7912-4646-A3F7-C9A41C1E0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D4EE-AA50-46E6-BCFB-CEEFE3AD3F3A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7827-7912-4646-A3F7-C9A41C1E0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D4EE-AA50-46E6-BCFB-CEEFE3AD3F3A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7827-7912-4646-A3F7-C9A41C1E0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D4EE-AA50-46E6-BCFB-CEEFE3AD3F3A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7827-7912-4646-A3F7-C9A41C1E0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D4EE-AA50-46E6-BCFB-CEEFE3AD3F3A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7827-7912-4646-A3F7-C9A41C1E0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D4EE-AA50-46E6-BCFB-CEEFE3AD3F3A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7827-7912-4646-A3F7-C9A41C1E0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D4EE-AA50-46E6-BCFB-CEEFE3AD3F3A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7827-7912-4646-A3F7-C9A41C1E0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D4EE-AA50-46E6-BCFB-CEEFE3AD3F3A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7827-7912-4646-A3F7-C9A41C1E0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D4EE-AA50-46E6-BCFB-CEEFE3AD3F3A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7827-7912-4646-A3F7-C9A41C1E0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2D4EE-AA50-46E6-BCFB-CEEFE3AD3F3A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7827-7912-4646-A3F7-C9A41C1E0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ISTILAH MPR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Thomas L Harris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Rhenald</a:t>
            </a:r>
            <a:r>
              <a:rPr lang="en-US" dirty="0" smtClean="0"/>
              <a:t> </a:t>
            </a:r>
            <a:r>
              <a:rPr lang="en-US" dirty="0" err="1" smtClean="0"/>
              <a:t>Kasali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MPR: Thomas L Harris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MPR </a:t>
            </a:r>
            <a:r>
              <a:rPr lang="en-US" dirty="0" err="1" smtClean="0"/>
              <a:t>merupakah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pengevaluasian</a:t>
            </a:r>
            <a:r>
              <a:rPr lang="en-US" dirty="0" smtClean="0"/>
              <a:t> program-program yang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produk-produknya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MPR: </a:t>
            </a:r>
            <a:r>
              <a:rPr lang="en-US" dirty="0" err="1" smtClean="0"/>
              <a:t>Rhenald</a:t>
            </a:r>
            <a:r>
              <a:rPr lang="en-US" dirty="0" smtClean="0"/>
              <a:t> </a:t>
            </a:r>
            <a:r>
              <a:rPr lang="en-US" dirty="0" err="1" smtClean="0"/>
              <a:t>Kasali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Khalayak</a:t>
            </a:r>
            <a:r>
              <a:rPr lang="en-US" dirty="0" smtClean="0"/>
              <a:t> MPR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MPR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MPR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Menumbuhkembangkan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sinergi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public relations</a:t>
            </a:r>
          </a:p>
          <a:p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endParaRPr lang="en-US" dirty="0" smtClean="0"/>
          </a:p>
          <a:p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MPR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Pecahnya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Peledakan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Peningatan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Market Effectiveness (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Product Differentiation (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) </a:t>
            </a:r>
          </a:p>
          <a:p>
            <a:pPr marL="514350" indent="-514350">
              <a:buAutoNum type="arabicPeriod"/>
            </a:pPr>
            <a:r>
              <a:rPr lang="en-US" dirty="0" smtClean="0"/>
              <a:t>Balanced Promotion (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Bentuk-bentuk</a:t>
            </a:r>
            <a:r>
              <a:rPr lang="en-US" dirty="0" smtClean="0"/>
              <a:t> MPR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1800" b="1" dirty="0" err="1" smtClean="0"/>
              <a:t>Publikasi</a:t>
            </a:r>
            <a:r>
              <a:rPr lang="en-US" sz="1800" b="1" dirty="0" smtClean="0"/>
              <a:t>;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menjangkau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pasar</a:t>
            </a:r>
            <a:r>
              <a:rPr lang="en-US" sz="1800" dirty="0" smtClean="0"/>
              <a:t> </a:t>
            </a:r>
            <a:r>
              <a:rPr lang="en-US" sz="1800" dirty="0" err="1" smtClean="0"/>
              <a:t>sasaran</a:t>
            </a:r>
            <a:r>
              <a:rPr lang="en-US" sz="1800" dirty="0" smtClean="0"/>
              <a:t> </a:t>
            </a:r>
            <a:r>
              <a:rPr lang="en-US" sz="1800" dirty="0" err="1" smtClean="0"/>
              <a:t>mencakup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tahunan</a:t>
            </a:r>
            <a:r>
              <a:rPr lang="en-US" sz="1800" dirty="0" smtClean="0"/>
              <a:t>, </a:t>
            </a:r>
            <a:r>
              <a:rPr lang="en-US" sz="1800" dirty="0" err="1" smtClean="0"/>
              <a:t>brosur</a:t>
            </a:r>
            <a:r>
              <a:rPr lang="en-US" sz="1800" dirty="0" smtClean="0"/>
              <a:t>, </a:t>
            </a:r>
            <a:r>
              <a:rPr lang="en-US" sz="1800" dirty="0" err="1" smtClean="0"/>
              <a:t>artikel</a:t>
            </a:r>
            <a:r>
              <a:rPr lang="en-US" sz="1800" dirty="0" smtClean="0"/>
              <a:t>, audio visual, </a:t>
            </a:r>
            <a:r>
              <a:rPr lang="en-US" sz="1800" dirty="0" err="1" smtClean="0"/>
              <a:t>majalah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1800" b="1" dirty="0" smtClean="0"/>
              <a:t>Sponsorship</a:t>
            </a:r>
            <a:r>
              <a:rPr lang="en-US" sz="1800" dirty="0" smtClean="0"/>
              <a:t>;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menarik</a:t>
            </a:r>
            <a:r>
              <a:rPr lang="en-US" sz="1800" dirty="0" smtClean="0"/>
              <a:t> </a:t>
            </a:r>
            <a:r>
              <a:rPr lang="en-US" sz="1800" dirty="0" err="1" smtClean="0"/>
              <a:t>khalayak</a:t>
            </a:r>
            <a:r>
              <a:rPr lang="en-US" sz="1800" dirty="0" smtClean="0"/>
              <a:t> </a:t>
            </a:r>
            <a:r>
              <a:rPr lang="en-US" sz="1800" dirty="0" err="1" smtClean="0"/>
              <a:t>sasaran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mengatur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peristiwa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partisipasi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acara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: seminar, </a:t>
            </a:r>
            <a:r>
              <a:rPr lang="en-US" sz="1800" dirty="0" err="1" smtClean="0"/>
              <a:t>konferensi</a:t>
            </a:r>
            <a:r>
              <a:rPr lang="en-US" sz="1800" dirty="0" smtClean="0"/>
              <a:t>, </a:t>
            </a:r>
            <a:r>
              <a:rPr lang="en-US" sz="1800" dirty="0" err="1" smtClean="0"/>
              <a:t>olahraga</a:t>
            </a:r>
            <a:r>
              <a:rPr lang="en-US" sz="1800" dirty="0" smtClean="0"/>
              <a:t>, </a:t>
            </a:r>
            <a:r>
              <a:rPr lang="en-US" sz="1800" dirty="0" err="1" smtClean="0"/>
              <a:t>peringatan</a:t>
            </a:r>
            <a:r>
              <a:rPr lang="en-US" sz="1800" dirty="0" smtClean="0"/>
              <a:t> </a:t>
            </a:r>
            <a:r>
              <a:rPr lang="en-US" sz="1800" dirty="0" err="1" smtClean="0"/>
              <a:t>hari</a:t>
            </a:r>
            <a:r>
              <a:rPr lang="en-US" sz="1800" dirty="0" smtClean="0"/>
              <a:t> </a:t>
            </a:r>
            <a:r>
              <a:rPr lang="en-US" sz="1800" dirty="0" err="1" smtClean="0"/>
              <a:t>jadi</a:t>
            </a:r>
            <a:r>
              <a:rPr lang="en-US" sz="1800" dirty="0" smtClean="0"/>
              <a:t>, </a:t>
            </a:r>
            <a:r>
              <a:rPr lang="en-US" sz="1800" dirty="0" err="1" smtClean="0"/>
              <a:t>pameran</a:t>
            </a:r>
            <a:r>
              <a:rPr lang="en-US" sz="1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1800" b="1" dirty="0" err="1" smtClean="0"/>
              <a:t>Berita</a:t>
            </a:r>
            <a:r>
              <a:rPr lang="en-US" sz="1800" dirty="0" smtClean="0"/>
              <a:t>;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menemukan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menciptakan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mendukung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1800" b="1" dirty="0" err="1" smtClean="0"/>
              <a:t>Kegiatan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layanan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Publik</a:t>
            </a:r>
            <a:r>
              <a:rPr lang="en-US" sz="1800" b="1" dirty="0" smtClean="0"/>
              <a:t>;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meningkatkan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pemberian</a:t>
            </a:r>
            <a:r>
              <a:rPr lang="en-US" sz="1800" dirty="0" smtClean="0"/>
              <a:t> </a:t>
            </a:r>
            <a:r>
              <a:rPr lang="en-US" sz="1800" dirty="0" err="1" smtClean="0"/>
              <a:t>sumbangan</a:t>
            </a:r>
            <a:r>
              <a:rPr lang="en-US" sz="1800" dirty="0" smtClean="0"/>
              <a:t>, </a:t>
            </a:r>
            <a:r>
              <a:rPr lang="en-US" sz="1800" dirty="0" err="1" smtClean="0"/>
              <a:t>aksi</a:t>
            </a:r>
            <a:r>
              <a:rPr lang="en-US" sz="1800" dirty="0" smtClean="0"/>
              <a:t> </a:t>
            </a:r>
            <a:r>
              <a:rPr lang="en-US" sz="1800" dirty="0" err="1" smtClean="0"/>
              <a:t>sosial</a:t>
            </a:r>
            <a:r>
              <a:rPr lang="en-US" sz="1800" dirty="0" smtClean="0"/>
              <a:t>.</a:t>
            </a:r>
            <a:endParaRPr lang="en-US" sz="1800" b="1" dirty="0" smtClean="0"/>
          </a:p>
          <a:p>
            <a:pPr marL="514350" indent="-514350">
              <a:buAutoNum type="arabicPeriod"/>
            </a:pPr>
            <a:r>
              <a:rPr lang="en-US" sz="1800" b="1" dirty="0" err="1" smtClean="0"/>
              <a:t>Pidato</a:t>
            </a:r>
            <a:r>
              <a:rPr lang="en-US" sz="1800" b="1" dirty="0" smtClean="0"/>
              <a:t>;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</a:t>
            </a:r>
            <a:r>
              <a:rPr lang="en-US" sz="1800" dirty="0" smtClean="0"/>
              <a:t> </a:t>
            </a:r>
            <a:r>
              <a:rPr lang="en-US" sz="1800" dirty="0" err="1" smtClean="0"/>
              <a:t>ceramah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mengisi</a:t>
            </a:r>
            <a:r>
              <a:rPr lang="en-US" sz="1800" dirty="0" smtClean="0"/>
              <a:t> </a:t>
            </a:r>
            <a:r>
              <a:rPr lang="en-US" sz="1800" dirty="0" err="1" smtClean="0"/>
              <a:t>acara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.</a:t>
            </a:r>
            <a:endParaRPr lang="en-US" sz="1800" b="1" dirty="0" smtClean="0"/>
          </a:p>
          <a:p>
            <a:pPr marL="514350" indent="-514350">
              <a:buAutoNum type="arabicPeriod"/>
            </a:pPr>
            <a:r>
              <a:rPr lang="en-US" sz="1800" b="1" dirty="0" smtClean="0"/>
              <a:t>Media </a:t>
            </a:r>
            <a:r>
              <a:rPr lang="en-US" sz="1800" b="1" dirty="0" err="1" smtClean="0"/>
              <a:t>Identitas</a:t>
            </a:r>
            <a:r>
              <a:rPr lang="en-US" sz="1800" b="1" dirty="0" smtClean="0"/>
              <a:t>;</a:t>
            </a:r>
            <a:r>
              <a:rPr lang="en-US" sz="1800" dirty="0" smtClean="0"/>
              <a:t> </a:t>
            </a:r>
            <a:r>
              <a:rPr lang="en-US" sz="1800" dirty="0" err="1" smtClean="0"/>
              <a:t>Identitas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ciri</a:t>
            </a:r>
            <a:r>
              <a:rPr lang="en-US" sz="1800" dirty="0" smtClean="0"/>
              <a:t> </a:t>
            </a:r>
            <a:r>
              <a:rPr lang="en-US" sz="1800" dirty="0" err="1" smtClean="0"/>
              <a:t>khas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logi</a:t>
            </a:r>
            <a:r>
              <a:rPr lang="en-US" sz="1800" dirty="0" smtClean="0"/>
              <a:t>, </a:t>
            </a:r>
            <a:r>
              <a:rPr lang="en-US" sz="1800" dirty="0" err="1" smtClean="0"/>
              <a:t>warna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slogan</a:t>
            </a:r>
            <a:endParaRPr lang="en-US" sz="1800" b="1" dirty="0" smtClean="0"/>
          </a:p>
          <a:p>
            <a:pPr marL="514350" indent="-514350">
              <a:buAutoNum type="arabicPeriod"/>
            </a:pP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lain </a:t>
            </a:r>
            <a:r>
              <a:rPr lang="en-US" sz="1800" dirty="0" err="1" smtClean="0"/>
              <a:t>sesua</a:t>
            </a:r>
            <a:r>
              <a:rPr lang="en-US" sz="1800" dirty="0" smtClean="0"/>
              <a:t> </a:t>
            </a:r>
            <a:r>
              <a:rPr lang="en-US" sz="1800" dirty="0" err="1" smtClean="0"/>
              <a:t>kebijakan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tokoh</a:t>
            </a:r>
            <a:r>
              <a:rPr lang="en-US" sz="1800" dirty="0" smtClean="0"/>
              <a:t>, armada </a:t>
            </a:r>
            <a:r>
              <a:rPr lang="en-US" sz="1800" dirty="0" err="1" smtClean="0"/>
              <a:t>penjualan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PR </a:t>
            </a:r>
            <a:r>
              <a:rPr lang="en-US" dirty="0" err="1" smtClean="0"/>
              <a:t>dan</a:t>
            </a:r>
            <a:r>
              <a:rPr lang="en-US" dirty="0" smtClean="0"/>
              <a:t> MPR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293687"/>
          </a:xfrm>
        </p:spPr>
        <p:txBody>
          <a:bodyPr>
            <a:noAutofit/>
          </a:bodyPr>
          <a:lstStyle/>
          <a:p>
            <a:r>
              <a:rPr lang="en-US" dirty="0" smtClean="0"/>
              <a:t>Public Relation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05000"/>
            <a:ext cx="4040188" cy="3951288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kegiatan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terencana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usaha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terus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menerus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untuk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dapat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memantapkan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mengembangkan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itikad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baik</a:t>
            </a:r>
            <a:r>
              <a:rPr lang="en-US" sz="2000" dirty="0" smtClean="0">
                <a:latin typeface="Comic Sans MS" pitchFamily="66" charset="0"/>
              </a:rPr>
              <a:t> (goodwill)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pengertian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timbal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balik</a:t>
            </a:r>
            <a:r>
              <a:rPr lang="en-US" sz="2000" dirty="0" smtClean="0">
                <a:latin typeface="Comic Sans MS" pitchFamily="66" charset="0"/>
              </a:rPr>
              <a:t> (mutual understanding) </a:t>
            </a:r>
            <a:r>
              <a:rPr lang="en-US" sz="2000" dirty="0" err="1" smtClean="0">
                <a:latin typeface="Comic Sans MS" pitchFamily="66" charset="0"/>
              </a:rPr>
              <a:t>antara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organisasi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masyarakat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PR </a:t>
            </a:r>
            <a:r>
              <a:rPr lang="en-US" sz="2000" dirty="0" err="1" smtClean="0">
                <a:latin typeface="Comic Sans MS" pitchFamily="66" charset="0"/>
              </a:rPr>
              <a:t>mempunyai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sasaran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i="1" dirty="0" smtClean="0">
                <a:latin typeface="Comic Sans MS" pitchFamily="66" charset="0"/>
              </a:rPr>
              <a:t>target public 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disebut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i="1" dirty="0" smtClean="0">
                <a:latin typeface="Comic Sans MS" pitchFamily="66" charset="0"/>
              </a:rPr>
              <a:t>stakeholder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217487"/>
          </a:xfrm>
        </p:spPr>
        <p:txBody>
          <a:bodyPr>
            <a:noAutofit/>
          </a:bodyPr>
          <a:lstStyle/>
          <a:p>
            <a:r>
              <a:rPr lang="en-US" dirty="0" smtClean="0"/>
              <a:t>Marketing Public Relation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828800"/>
            <a:ext cx="4041775" cy="4267200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Kegiatannya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menjadi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semakin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penting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karena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itikad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baik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i="1" dirty="0" smtClean="0">
                <a:latin typeface="Comic Sans MS" pitchFamily="66" charset="0"/>
              </a:rPr>
              <a:t>good will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err="1" smtClean="0">
                <a:latin typeface="Comic Sans MS" pitchFamily="66" charset="0"/>
              </a:rPr>
              <a:t>sbg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pembentukan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simpati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konsumen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secara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efektif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efisien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sudah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merupakan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keharusan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dimana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tingkat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kompleksitas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pemuasan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kebutuhan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nasabah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sudah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mencapai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tingkat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canggih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dalam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kegiatan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pengemasannya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MPR </a:t>
            </a:r>
            <a:r>
              <a:rPr lang="en-US" sz="2000" dirty="0" err="1" smtClean="0">
                <a:latin typeface="Comic Sans MS" pitchFamily="66" charset="0"/>
              </a:rPr>
              <a:t>mempunyai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sasaran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i="1" dirty="0" smtClean="0">
                <a:latin typeface="Comic Sans MS" pitchFamily="66" charset="0"/>
              </a:rPr>
              <a:t>target market  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err="1" smtClean="0">
                <a:latin typeface="Comic Sans MS" pitchFamily="66" charset="0"/>
              </a:rPr>
              <a:t>segmentasi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pasar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dipilih</a:t>
            </a:r>
            <a:r>
              <a:rPr lang="en-US" sz="2000" dirty="0" smtClean="0">
                <a:latin typeface="Comic Sans MS" pitchFamily="66" charset="0"/>
              </a:rPr>
              <a:t>)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MPR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MPR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brand awareness </a:t>
            </a:r>
            <a:r>
              <a:rPr lang="en-US" dirty="0" err="1" smtClean="0"/>
              <a:t>dan</a:t>
            </a:r>
            <a:r>
              <a:rPr lang="en-US" dirty="0" smtClean="0"/>
              <a:t> brand knowledge</a:t>
            </a:r>
          </a:p>
          <a:p>
            <a:pPr marL="514350" indent="-514350">
              <a:buAutoNum type="arabicPeriod"/>
            </a:pPr>
            <a:r>
              <a:rPr lang="en-US" dirty="0" smtClean="0"/>
              <a:t>MPR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area “increasing category usage” </a:t>
            </a:r>
            <a:r>
              <a:rPr lang="en-US" dirty="0" err="1" smtClean="0"/>
              <a:t>dan</a:t>
            </a:r>
            <a:r>
              <a:rPr lang="en-US" dirty="0" smtClean="0"/>
              <a:t> “increasing brand sales”.</a:t>
            </a:r>
          </a:p>
          <a:p>
            <a:pPr marL="514350" indent="-514350">
              <a:buAutoNum type="arabicPeriod"/>
            </a:pPr>
            <a:r>
              <a:rPr lang="en-US" dirty="0" smtClean="0"/>
              <a:t>MPR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451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ISTILAH MPR</vt:lpstr>
      <vt:lpstr>Pengertian MPR: Thomas L Harris</vt:lpstr>
      <vt:lpstr>Pengertian MPR: Rhenald Kasali</vt:lpstr>
      <vt:lpstr>Tujuan MPR </vt:lpstr>
      <vt:lpstr>Faktor yg mendukung tujuan MPR</vt:lpstr>
      <vt:lpstr>3 kunci keberhasilan Persaingan</vt:lpstr>
      <vt:lpstr>Bentuk-bentuk MPR</vt:lpstr>
      <vt:lpstr>Peran PR dan MPR</vt:lpstr>
      <vt:lpstr>Peran MPR lebih efektif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ISTILAH MPR</dc:title>
  <dc:creator>euis.nurul</dc:creator>
  <cp:lastModifiedBy>Windows User</cp:lastModifiedBy>
  <cp:revision>10</cp:revision>
  <dcterms:created xsi:type="dcterms:W3CDTF">2009-06-09T05:56:30Z</dcterms:created>
  <dcterms:modified xsi:type="dcterms:W3CDTF">2016-06-03T08:59:52Z</dcterms:modified>
</cp:coreProperties>
</file>