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70" r:id="rId5"/>
    <p:sldId id="259" r:id="rId6"/>
    <p:sldId id="272" r:id="rId7"/>
    <p:sldId id="260" r:id="rId8"/>
    <p:sldId id="273" r:id="rId9"/>
    <p:sldId id="261" r:id="rId10"/>
    <p:sldId id="262" r:id="rId11"/>
    <p:sldId id="263" r:id="rId12"/>
    <p:sldId id="264" r:id="rId13"/>
    <p:sldId id="277" r:id="rId14"/>
    <p:sldId id="265" r:id="rId15"/>
    <p:sldId id="276" r:id="rId16"/>
    <p:sldId id="266" r:id="rId17"/>
    <p:sldId id="267" r:id="rId18"/>
    <p:sldId id="275" r:id="rId19"/>
    <p:sldId id="268" r:id="rId20"/>
    <p:sldId id="274" r:id="rId21"/>
    <p:sldId id="269" r:id="rId22"/>
    <p:sldId id="27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BFAD-4133-4C83-B62F-15F5482CBC97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7BF7-D10D-4DC7-A3DD-512287B58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BFAD-4133-4C83-B62F-15F5482CBC97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7BF7-D10D-4DC7-A3DD-512287B58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BFAD-4133-4C83-B62F-15F5482CBC97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7BF7-D10D-4DC7-A3DD-512287B58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BFAD-4133-4C83-B62F-15F5482CBC97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7BF7-D10D-4DC7-A3DD-512287B58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BFAD-4133-4C83-B62F-15F5482CBC97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7BF7-D10D-4DC7-A3DD-512287B58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BFAD-4133-4C83-B62F-15F5482CBC97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7BF7-D10D-4DC7-A3DD-512287B58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BFAD-4133-4C83-B62F-15F5482CBC97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7BF7-D10D-4DC7-A3DD-512287B58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BFAD-4133-4C83-B62F-15F5482CBC97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7BF7-D10D-4DC7-A3DD-512287B58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BFAD-4133-4C83-B62F-15F5482CBC97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7BF7-D10D-4DC7-A3DD-512287B58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BFAD-4133-4C83-B62F-15F5482CBC97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7BF7-D10D-4DC7-A3DD-512287B58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9BFAD-4133-4C83-B62F-15F5482CBC97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7BF7-D10D-4DC7-A3DD-512287B58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9BFAD-4133-4C83-B62F-15F5482CBC97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B7BF7-D10D-4DC7-A3DD-512287B58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905000"/>
            <a:ext cx="8229600" cy="2895600"/>
          </a:xfrm>
        </p:spPr>
        <p:txBody>
          <a:bodyPr>
            <a:noAutofit/>
          </a:bodyPr>
          <a:lstStyle/>
          <a:p>
            <a:r>
              <a:rPr lang="en-US" sz="8800" b="1" dirty="0" err="1"/>
              <a:t>Berkomunikasi</a:t>
            </a:r>
            <a:r>
              <a:rPr lang="en-US" sz="8800" b="1" dirty="0"/>
              <a:t> </a:t>
            </a:r>
            <a:r>
              <a:rPr lang="en-US" sz="8800" b="1" dirty="0" err="1"/>
              <a:t>dengan</a:t>
            </a:r>
            <a:r>
              <a:rPr lang="en-US" sz="8800" b="1" dirty="0"/>
              <a:t> Media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Hindari</a:t>
            </a:r>
            <a:r>
              <a:rPr lang="en-US" b="1" dirty="0" smtClean="0"/>
              <a:t> </a:t>
            </a:r>
            <a:r>
              <a:rPr lang="en-US" b="1" dirty="0" err="1" smtClean="0"/>
              <a:t>Pernyataan</a:t>
            </a:r>
            <a:r>
              <a:rPr lang="en-US" b="1" dirty="0" smtClean="0"/>
              <a:t> </a:t>
            </a:r>
            <a:r>
              <a:rPr lang="en-US" b="1" i="1" dirty="0" smtClean="0"/>
              <a:t>off the record</a:t>
            </a:r>
            <a:endParaRPr lang="en-US" b="1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3340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sepintas</a:t>
            </a:r>
            <a:r>
              <a:rPr lang="en-US" dirty="0" smtClean="0"/>
              <a:t>, </a:t>
            </a:r>
            <a:r>
              <a:rPr lang="en-US" dirty="0" err="1" smtClean="0"/>
              <a:t>penyataan</a:t>
            </a:r>
            <a:r>
              <a:rPr lang="en-US" dirty="0" smtClean="0"/>
              <a:t> </a:t>
            </a:r>
            <a:r>
              <a:rPr lang="en-US" i="1" dirty="0" smtClean="0"/>
              <a:t>of the record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menyelamatkan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jurnalis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ditunggu-tunggu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pengakses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ditelusuri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media,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i="1" dirty="0" err="1" smtClean="0"/>
              <a:t>boemerang</a:t>
            </a:r>
            <a:r>
              <a:rPr lang="en-US" dirty="0" smtClean="0"/>
              <a:t>. </a:t>
            </a:r>
            <a:r>
              <a:rPr lang="en-US" dirty="0" err="1" smtClean="0"/>
              <a:t>Artinya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i="1" dirty="0" smtClean="0"/>
              <a:t>of the record</a:t>
            </a:r>
            <a:r>
              <a:rPr lang="en-US" dirty="0" smtClean="0"/>
              <a:t>,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jurnalis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konsens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kenapa</a:t>
            </a:r>
            <a:r>
              <a:rPr lang="en-US" dirty="0" smtClean="0"/>
              <a:t> </a:t>
            </a:r>
            <a:r>
              <a:rPr lang="en-US" dirty="0" err="1" smtClean="0"/>
              <a:t>terowongan</a:t>
            </a:r>
            <a:r>
              <a:rPr lang="en-US" dirty="0" smtClean="0"/>
              <a:t> </a:t>
            </a:r>
            <a:r>
              <a:rPr lang="en-US" dirty="0" err="1" smtClean="0"/>
              <a:t>penggalian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PT. Freeport </a:t>
            </a:r>
            <a:r>
              <a:rPr lang="en-US" dirty="0" err="1" smtClean="0"/>
              <a:t>di</a:t>
            </a:r>
            <a:r>
              <a:rPr lang="en-US" dirty="0" smtClean="0"/>
              <a:t> Papua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runtuh</a:t>
            </a:r>
            <a:r>
              <a:rPr lang="en-US" dirty="0" smtClean="0"/>
              <a:t>? 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suplayer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Berlaku</a:t>
            </a:r>
            <a:r>
              <a:rPr lang="en-US" b="1" dirty="0" smtClean="0"/>
              <a:t> </a:t>
            </a:r>
            <a:r>
              <a:rPr lang="en-US" b="1" dirty="0" err="1" smtClean="0"/>
              <a:t>Adil</a:t>
            </a:r>
            <a:r>
              <a:rPr lang="en-US" b="1" dirty="0" smtClean="0"/>
              <a:t> </a:t>
            </a:r>
            <a:r>
              <a:rPr lang="en-US" b="1" dirty="0" err="1" smtClean="0"/>
              <a:t>Terhadap</a:t>
            </a:r>
            <a:r>
              <a:rPr lang="en-US" b="1" dirty="0" smtClean="0"/>
              <a:t> </a:t>
            </a:r>
            <a:r>
              <a:rPr lang="en-US" b="1" dirty="0" err="1" smtClean="0"/>
              <a:t>Semua</a:t>
            </a:r>
            <a:r>
              <a:rPr lang="en-US" b="1" dirty="0" smtClean="0"/>
              <a:t> Media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3340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adil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pemetaan</a:t>
            </a:r>
            <a:r>
              <a:rPr lang="en-US" dirty="0" smtClean="0"/>
              <a:t> media (media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i="1" dirty="0" smtClean="0"/>
              <a:t>journalist mapping</a:t>
            </a:r>
            <a:r>
              <a:rPr lang="en-US" dirty="0" smtClean="0"/>
              <a:t>).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proporsional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. </a:t>
            </a:r>
            <a:r>
              <a:rPr lang="en-US" dirty="0" err="1" smtClean="0"/>
              <a:t>Artinya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media,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media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journalist mapping</a:t>
            </a:r>
            <a:r>
              <a:rPr lang="en-US" dirty="0" smtClean="0"/>
              <a:t>,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sosbud</a:t>
            </a:r>
            <a:r>
              <a:rPr lang="en-US" dirty="0" smtClean="0"/>
              <a:t>, </a:t>
            </a:r>
            <a:r>
              <a:rPr lang="en-US" dirty="0" err="1" smtClean="0"/>
              <a:t>membuat</a:t>
            </a:r>
            <a:r>
              <a:rPr lang="en-US" dirty="0" smtClean="0"/>
              <a:t> program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media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mempublis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menyiarkan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sosbud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konteksnya</a:t>
            </a:r>
            <a:r>
              <a:rPr lang="en-US" dirty="0" smtClean="0"/>
              <a:t>, </a:t>
            </a:r>
            <a:r>
              <a:rPr lang="en-US" dirty="0" err="1" smtClean="0"/>
              <a:t>khususnya</a:t>
            </a:r>
            <a:r>
              <a:rPr lang="en-US" dirty="0" smtClean="0"/>
              <a:t> yang </a:t>
            </a:r>
            <a:r>
              <a:rPr lang="en-US" dirty="0" err="1" smtClean="0"/>
              <a:t>berkenaan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eksistensi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762000"/>
          </a:xfrm>
        </p:spPr>
        <p:txBody>
          <a:bodyPr>
            <a:normAutofit/>
          </a:bodyPr>
          <a:lstStyle/>
          <a:p>
            <a:r>
              <a:rPr lang="en-US" sz="3800" b="1" dirty="0" err="1" smtClean="0"/>
              <a:t>Tidak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Boleh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Mengeluh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dalam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Pencetakan</a:t>
            </a:r>
            <a:endParaRPr lang="en-US" sz="3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1816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dipegang</a:t>
            </a:r>
            <a:r>
              <a:rPr lang="en-US" dirty="0" smtClean="0"/>
              <a:t> </a:t>
            </a:r>
            <a:r>
              <a:rPr lang="en-US" dirty="0" err="1" smtClean="0"/>
              <a:t>teguh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humas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media </a:t>
            </a:r>
            <a:r>
              <a:rPr lang="en-US" dirty="0" err="1" smtClean="0"/>
              <a:t>adalah</a:t>
            </a:r>
            <a:r>
              <a:rPr lang="en-US" dirty="0" smtClean="0"/>
              <a:t>, </a:t>
            </a:r>
            <a:r>
              <a:rPr lang="en-US" i="1" dirty="0" smtClean="0"/>
              <a:t>no body perfect</a:t>
            </a:r>
            <a:r>
              <a:rPr lang="en-US" dirty="0" smtClean="0"/>
              <a:t>.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kekurangannya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digaris</a:t>
            </a:r>
            <a:r>
              <a:rPr lang="en-US" dirty="0" smtClean="0"/>
              <a:t> </a:t>
            </a:r>
            <a:r>
              <a:rPr lang="en-US" dirty="0" err="1" smtClean="0"/>
              <a:t>bawahi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yang </a:t>
            </a:r>
            <a:r>
              <a:rPr lang="en-US" dirty="0" err="1" smtClean="0"/>
              <a:t>berkenaan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media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mencetak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, </a:t>
            </a:r>
            <a:r>
              <a:rPr lang="en-US" dirty="0" err="1" smtClean="0"/>
              <a:t>tersalah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pencetakan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penyampaiannya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04800"/>
            <a:ext cx="2362200" cy="838200"/>
          </a:xfrm>
        </p:spPr>
        <p:txBody>
          <a:bodyPr/>
          <a:lstStyle/>
          <a:p>
            <a:pPr marL="514350" indent="-514350" algn="l"/>
            <a:r>
              <a:rPr lang="en-US" b="1" dirty="0" err="1" smtClean="0"/>
              <a:t>Lanjutan</a:t>
            </a:r>
            <a:endParaRPr lang="en-US" b="1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05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memakluminya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keluh</a:t>
            </a:r>
            <a:r>
              <a:rPr lang="en-US" dirty="0" smtClean="0"/>
              <a:t> </a:t>
            </a:r>
            <a:r>
              <a:rPr lang="en-US" dirty="0" err="1" smtClean="0"/>
              <a:t>kesah</a:t>
            </a:r>
            <a:r>
              <a:rPr lang="en-US" dirty="0" smtClean="0"/>
              <a:t>, </a:t>
            </a:r>
            <a:r>
              <a:rPr lang="en-US" dirty="0" err="1" smtClean="0"/>
              <a:t>berkicau</a:t>
            </a:r>
            <a:r>
              <a:rPr lang="en-US" dirty="0" smtClean="0"/>
              <a:t> </a:t>
            </a:r>
            <a:r>
              <a:rPr lang="en-US" dirty="0" err="1" smtClean="0"/>
              <a:t>sana-sini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sejenisnya</a:t>
            </a:r>
            <a:r>
              <a:rPr lang="en-US" dirty="0" smtClean="0"/>
              <a:t>.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, </a:t>
            </a:r>
            <a:r>
              <a:rPr lang="en-US" dirty="0" err="1" smtClean="0"/>
              <a:t>langkah</a:t>
            </a:r>
            <a:r>
              <a:rPr lang="en-US" dirty="0" smtClean="0"/>
              <a:t> lain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cek</a:t>
            </a:r>
            <a:r>
              <a:rPr lang="en-US" dirty="0" smtClean="0"/>
              <a:t> and </a:t>
            </a:r>
            <a:r>
              <a:rPr lang="en-US" dirty="0" err="1" smtClean="0"/>
              <a:t>recek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mensuplai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yang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meletakkan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porsi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r>
              <a:rPr lang="en-US" dirty="0" smtClean="0"/>
              <a:t>,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kesalahpahaman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misinterpretasi</a:t>
            </a:r>
            <a:r>
              <a:rPr lang="en-US" dirty="0" smtClean="0"/>
              <a:t> </a:t>
            </a:r>
            <a:r>
              <a:rPr lang="en-US" dirty="0" err="1" smtClean="0"/>
              <a:t>dikalangan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8382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Jangan</a:t>
            </a:r>
            <a:r>
              <a:rPr lang="en-US" b="1" dirty="0" smtClean="0"/>
              <a:t> </a:t>
            </a:r>
            <a:r>
              <a:rPr lang="en-US" b="1" dirty="0" err="1" smtClean="0"/>
              <a:t>Buat</a:t>
            </a:r>
            <a:r>
              <a:rPr lang="en-US" b="1" dirty="0" smtClean="0"/>
              <a:t> </a:t>
            </a:r>
            <a:r>
              <a:rPr lang="en-US" b="1" dirty="0" err="1" smtClean="0"/>
              <a:t>Wartawan</a:t>
            </a:r>
            <a:r>
              <a:rPr lang="en-US" b="1" dirty="0" smtClean="0"/>
              <a:t> </a:t>
            </a:r>
            <a:r>
              <a:rPr lang="en-US" b="1" dirty="0" err="1" smtClean="0"/>
              <a:t>Bingung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3340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adendum</a:t>
            </a:r>
            <a:r>
              <a:rPr lang="en-US" dirty="0" smtClean="0"/>
              <a:t> yang </a:t>
            </a:r>
            <a:r>
              <a:rPr lang="en-US" dirty="0" err="1" smtClean="0"/>
              <a:t>menyatakan</a:t>
            </a:r>
            <a:r>
              <a:rPr lang="en-US" dirty="0" smtClean="0"/>
              <a:t>,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ketidak</a:t>
            </a:r>
            <a:r>
              <a:rPr lang="en-US" dirty="0" smtClean="0"/>
              <a:t> </a:t>
            </a:r>
            <a:r>
              <a:rPr lang="en-US" dirty="0" err="1" smtClean="0"/>
              <a:t>pastian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pula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informasinya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media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adendum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nampaknya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tempatnya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,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jurnalis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wartawan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pasti</a:t>
            </a:r>
            <a:r>
              <a:rPr lang="en-US" dirty="0" smtClean="0"/>
              <a:t>,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membingungkan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pengaksesnya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04800"/>
            <a:ext cx="2362200" cy="838200"/>
          </a:xfrm>
        </p:spPr>
        <p:txBody>
          <a:bodyPr/>
          <a:lstStyle/>
          <a:p>
            <a:pPr marL="514350" indent="-514350" algn="l"/>
            <a:r>
              <a:rPr lang="en-US" b="1" dirty="0" err="1" smtClean="0"/>
              <a:t>Lanjutan</a:t>
            </a:r>
            <a:endParaRPr lang="en-US" b="1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054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bermakna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berkeinginan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menguntungkan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media,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ditempuh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-kali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media,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wartawan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kebingungan</a:t>
            </a:r>
            <a:r>
              <a:rPr lang="en-US" dirty="0" smtClean="0"/>
              <a:t>, </a:t>
            </a:r>
            <a:r>
              <a:rPr lang="en-US" dirty="0" err="1" smtClean="0"/>
              <a:t>khususnya</a:t>
            </a:r>
            <a:r>
              <a:rPr lang="en-US" dirty="0" smtClean="0"/>
              <a:t> yang </a:t>
            </a:r>
            <a:r>
              <a:rPr lang="en-US" dirty="0" err="1" smtClean="0"/>
              <a:t>berkenaan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wartawan</a:t>
            </a:r>
            <a:r>
              <a:rPr lang="en-US" dirty="0" smtClean="0"/>
              <a:t>.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efeknya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wartawan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menafsirkan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pengakses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yang </a:t>
            </a:r>
            <a:r>
              <a:rPr lang="en-US" dirty="0" err="1" smtClean="0"/>
              <a:t>salah</a:t>
            </a:r>
            <a:r>
              <a:rPr lang="en-US" dirty="0" smtClean="0"/>
              <a:t> pula.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10668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Jangan</a:t>
            </a:r>
            <a:r>
              <a:rPr lang="en-US" b="1" dirty="0" smtClean="0"/>
              <a:t> </a:t>
            </a:r>
            <a:r>
              <a:rPr lang="en-US" b="1" dirty="0" err="1" smtClean="0"/>
              <a:t>Salahkan</a:t>
            </a:r>
            <a:r>
              <a:rPr lang="en-US" b="1" dirty="0" smtClean="0"/>
              <a:t> </a:t>
            </a:r>
            <a:r>
              <a:rPr lang="en-US" b="1" dirty="0" err="1" smtClean="0"/>
              <a:t>Redaktur</a:t>
            </a:r>
            <a:r>
              <a:rPr lang="en-US" b="1" dirty="0" smtClean="0"/>
              <a:t> Media </a:t>
            </a:r>
            <a:r>
              <a:rPr lang="en-US" b="1" dirty="0" err="1" smtClean="0"/>
              <a:t>Jika</a:t>
            </a:r>
            <a:r>
              <a:rPr lang="en-US" b="1" dirty="0" smtClean="0"/>
              <a:t> </a:t>
            </a:r>
            <a:r>
              <a:rPr lang="en-US" b="1" dirty="0" err="1" smtClean="0"/>
              <a:t>Berita</a:t>
            </a:r>
            <a:r>
              <a:rPr lang="en-US" b="1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Diturunkan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876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err="1" smtClean="0"/>
              <a:t>Naik-turun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, </a:t>
            </a:r>
            <a:r>
              <a:rPr lang="en-US" dirty="0" err="1" smtClean="0"/>
              <a:t>lazimnya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“</a:t>
            </a:r>
            <a:r>
              <a:rPr lang="en-US" i="1" dirty="0" err="1" smtClean="0"/>
              <a:t>nilai</a:t>
            </a:r>
            <a:r>
              <a:rPr lang="en-US" i="1" dirty="0" smtClean="0"/>
              <a:t> </a:t>
            </a:r>
            <a:r>
              <a:rPr lang="en-US" i="1" dirty="0" err="1" smtClean="0"/>
              <a:t>berita</a:t>
            </a:r>
            <a:r>
              <a:rPr lang="en-US" dirty="0" smtClean="0"/>
              <a:t>”. </a:t>
            </a:r>
            <a:r>
              <a:rPr lang="en-US" i="1" dirty="0" smtClean="0"/>
              <a:t>News values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sekali</a:t>
            </a:r>
            <a:r>
              <a:rPr lang="en-US" dirty="0" smtClean="0"/>
              <a:t>-kali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kambing</a:t>
            </a:r>
            <a:r>
              <a:rPr lang="en-US" dirty="0" smtClean="0"/>
              <a:t> </a:t>
            </a:r>
            <a:r>
              <a:rPr lang="en-US" dirty="0" err="1" smtClean="0"/>
              <a:t>hitam</a:t>
            </a:r>
            <a:r>
              <a:rPr lang="en-US" dirty="0" smtClean="0"/>
              <a:t>, </a:t>
            </a:r>
            <a:r>
              <a:rPr lang="en-US" dirty="0" err="1" smtClean="0"/>
              <a:t>apalagi</a:t>
            </a:r>
            <a:r>
              <a:rPr lang="en-US" dirty="0" smtClean="0"/>
              <a:t> </a:t>
            </a:r>
            <a:r>
              <a:rPr lang="en-US" dirty="0" err="1" smtClean="0"/>
              <a:t>menyalahkan</a:t>
            </a:r>
            <a:r>
              <a:rPr lang="en-US" dirty="0" smtClean="0"/>
              <a:t> </a:t>
            </a:r>
            <a:r>
              <a:rPr lang="en-US" dirty="0" err="1" smtClean="0"/>
              <a:t>redaktur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media,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pensuplai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dimuat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cetak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elektro</a:t>
            </a:r>
            <a:r>
              <a:rPr lang="en-US" dirty="0" smtClean="0"/>
              <a:t>, media lama, </a:t>
            </a:r>
            <a:r>
              <a:rPr lang="en-US" i="1" dirty="0" smtClean="0"/>
              <a:t>old media </a:t>
            </a:r>
            <a:r>
              <a:rPr lang="en-US" dirty="0" err="1" smtClean="0"/>
              <a:t>ataupun</a:t>
            </a:r>
            <a:r>
              <a:rPr lang="en-US" dirty="0" smtClean="0"/>
              <a:t> media </a:t>
            </a:r>
            <a:r>
              <a:rPr lang="en-US" dirty="0" err="1" smtClean="0"/>
              <a:t>baru</a:t>
            </a:r>
            <a:r>
              <a:rPr lang="en-US" dirty="0" smtClean="0"/>
              <a:t>, new media. </a:t>
            </a:r>
            <a:r>
              <a:rPr lang="en-US" dirty="0" err="1" smtClean="0"/>
              <a:t>Evaluasinya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momentum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kondisinya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diharpkan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600" y="152400"/>
            <a:ext cx="6477000" cy="762000"/>
          </a:xfrm>
        </p:spPr>
        <p:txBody>
          <a:bodyPr/>
          <a:lstStyle/>
          <a:p>
            <a:r>
              <a:rPr lang="en-US" b="1" dirty="0" err="1" smtClean="0"/>
              <a:t>Ikut</a:t>
            </a:r>
            <a:r>
              <a:rPr lang="en-US" b="1" dirty="0" smtClean="0"/>
              <a:t> </a:t>
            </a:r>
            <a:r>
              <a:rPr lang="en-US" b="1" dirty="0" err="1" smtClean="0"/>
              <a:t>Prosedur</a:t>
            </a:r>
            <a:r>
              <a:rPr lang="en-US" b="1" dirty="0" smtClean="0"/>
              <a:t> </a:t>
            </a:r>
            <a:r>
              <a:rPr lang="en-US" b="1" dirty="0" err="1" smtClean="0"/>
              <a:t>Struktural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102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penghalang</a:t>
            </a:r>
            <a:r>
              <a:rPr lang="en-US" dirty="0" smtClean="0"/>
              <a:t> </a:t>
            </a:r>
            <a:r>
              <a:rPr lang="en-US" dirty="0" err="1" smtClean="0"/>
              <a:t>terbangun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harmonis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bersahabat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media,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wartawan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ketersinggungan</a:t>
            </a:r>
            <a:r>
              <a:rPr lang="en-US" dirty="0" smtClean="0"/>
              <a:t> </a:t>
            </a:r>
            <a:r>
              <a:rPr lang="en-US" dirty="0" err="1" smtClean="0"/>
              <a:t>wartawan</a:t>
            </a:r>
            <a:r>
              <a:rPr lang="en-US" dirty="0" smtClean="0"/>
              <a:t>. </a:t>
            </a:r>
            <a:r>
              <a:rPr lang="en-US" dirty="0" err="1" smtClean="0"/>
              <a:t>Artinya</a:t>
            </a:r>
            <a:r>
              <a:rPr lang="en-US" dirty="0" smtClean="0"/>
              <a:t>, </a:t>
            </a:r>
            <a:r>
              <a:rPr lang="en-US" dirty="0" err="1" smtClean="0"/>
              <a:t>wartawan</a:t>
            </a:r>
            <a:r>
              <a:rPr lang="en-US" dirty="0" smtClean="0"/>
              <a:t> yang </a:t>
            </a:r>
            <a:r>
              <a:rPr lang="en-US" dirty="0" err="1" smtClean="0"/>
              <a:t>meliput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tersinggung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ulah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,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mereka-mereka</a:t>
            </a:r>
            <a:r>
              <a:rPr lang="en-US" dirty="0" smtClean="0"/>
              <a:t> yang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menguntungkan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media,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bentuknya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nyata-nyata</a:t>
            </a:r>
            <a:r>
              <a:rPr lang="en-US" dirty="0" smtClean="0"/>
              <a:t> </a:t>
            </a:r>
            <a:r>
              <a:rPr lang="en-US" dirty="0" err="1" smtClean="0"/>
              <a:t>dilangkahi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pemberitaan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wartawan</a:t>
            </a:r>
            <a:r>
              <a:rPr lang="en-US" dirty="0" smtClean="0"/>
              <a:t> </a:t>
            </a:r>
            <a:r>
              <a:rPr lang="en-US" dirty="0" err="1" smtClean="0"/>
              <a:t>peliput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atasannya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mempercayainya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atasannya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04800"/>
            <a:ext cx="2362200" cy="838200"/>
          </a:xfrm>
        </p:spPr>
        <p:txBody>
          <a:bodyPr/>
          <a:lstStyle/>
          <a:p>
            <a:pPr marL="514350" indent="-514350" algn="l"/>
            <a:r>
              <a:rPr lang="en-US" b="1" dirty="0" err="1" smtClean="0"/>
              <a:t>Lanjutan</a:t>
            </a:r>
            <a:endParaRPr lang="en-US" b="1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05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err="1" smtClean="0"/>
              <a:t>Tegasnya</a:t>
            </a:r>
            <a:r>
              <a:rPr lang="en-US" dirty="0" smtClean="0"/>
              <a:t>,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pensuplai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lazimnya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media.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bijak</a:t>
            </a:r>
            <a:r>
              <a:rPr lang="en-US" dirty="0" smtClean="0"/>
              <a:t>, wise, </a:t>
            </a:r>
            <a:r>
              <a:rPr lang="en-US" dirty="0" err="1" smtClean="0"/>
              <a:t>komunikasikan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wartwan</a:t>
            </a:r>
            <a:r>
              <a:rPr lang="en-US" dirty="0" smtClean="0"/>
              <a:t> yang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meliput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. </a:t>
            </a:r>
            <a:r>
              <a:rPr lang="en-US" dirty="0" err="1" smtClean="0"/>
              <a:t>Sekali</a:t>
            </a:r>
            <a:r>
              <a:rPr lang="en-US" dirty="0" smtClean="0"/>
              <a:t>-kali </a:t>
            </a:r>
            <a:r>
              <a:rPr lang="en-US" dirty="0" err="1" smtClean="0"/>
              <a:t>wartawan</a:t>
            </a:r>
            <a:r>
              <a:rPr lang="en-US" dirty="0" smtClean="0"/>
              <a:t> yang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meliput</a:t>
            </a:r>
            <a:r>
              <a:rPr lang="en-US" dirty="0" smtClean="0"/>
              <a:t>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, </a:t>
            </a:r>
            <a:r>
              <a:rPr lang="en-US" dirty="0" err="1" smtClean="0"/>
              <a:t>apalagi</a:t>
            </a:r>
            <a:r>
              <a:rPr lang="en-US" dirty="0" smtClean="0"/>
              <a:t> </a:t>
            </a:r>
            <a:r>
              <a:rPr lang="en-US" dirty="0" err="1" smtClean="0"/>
              <a:t>betul-betul</a:t>
            </a:r>
            <a:r>
              <a:rPr lang="en-US" dirty="0" smtClean="0"/>
              <a:t>, </a:t>
            </a:r>
            <a:r>
              <a:rPr lang="en-US" dirty="0" err="1" smtClean="0"/>
              <a:t>dilangkahi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sosbud</a:t>
            </a:r>
            <a:r>
              <a:rPr lang="en-US" dirty="0" smtClean="0"/>
              <a:t>.,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bentuknya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Pahami</a:t>
            </a:r>
            <a:r>
              <a:rPr lang="en-US" b="1" dirty="0" smtClean="0"/>
              <a:t> </a:t>
            </a:r>
            <a:r>
              <a:rPr lang="en-US" b="1" dirty="0" err="1" smtClean="0"/>
              <a:t>Karakteristik</a:t>
            </a:r>
            <a:r>
              <a:rPr lang="en-US" b="1" dirty="0" smtClean="0"/>
              <a:t> </a:t>
            </a:r>
            <a:r>
              <a:rPr lang="en-US" b="1" dirty="0" err="1" smtClean="0"/>
              <a:t>Wartawan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2578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Di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terpenting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sosbud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menguntungkan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media </a:t>
            </a:r>
            <a:r>
              <a:rPr lang="en-US" dirty="0" err="1" smtClean="0"/>
              <a:t>adalah</a:t>
            </a:r>
            <a:r>
              <a:rPr lang="en-US" dirty="0" smtClean="0"/>
              <a:t>, yang </a:t>
            </a:r>
            <a:r>
              <a:rPr lang="en-US" dirty="0" err="1" smtClean="0"/>
              <a:t>berkenaan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keharusan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wartawan</a:t>
            </a:r>
            <a:r>
              <a:rPr lang="en-US" dirty="0" smtClean="0"/>
              <a:t> media. </a:t>
            </a:r>
            <a:r>
              <a:rPr lang="en-US" dirty="0" err="1" smtClean="0"/>
              <a:t>Khususnya</a:t>
            </a:r>
            <a:r>
              <a:rPr lang="en-US" dirty="0" smtClean="0"/>
              <a:t> yang </a:t>
            </a:r>
            <a:r>
              <a:rPr lang="en-US" dirty="0" err="1" smtClean="0"/>
              <a:t>berkenaan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, </a:t>
            </a:r>
            <a:r>
              <a:rPr lang="en-US" dirty="0" err="1" smtClean="0"/>
              <a:t>intropert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extropert</a:t>
            </a:r>
            <a:r>
              <a:rPr lang="en-US" dirty="0" smtClean="0"/>
              <a:t>, </a:t>
            </a:r>
            <a:r>
              <a:rPr lang="en-US" dirty="0" err="1" smtClean="0"/>
              <a:t>tertutup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, </a:t>
            </a:r>
            <a:r>
              <a:rPr lang="en-US" dirty="0" err="1" smtClean="0"/>
              <a:t>emosional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rahsia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ember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afiliasi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keberpihakkannya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sosbud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2362200"/>
            <a:ext cx="8763000" cy="20573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 err="1" smtClean="0"/>
              <a:t>Beberapa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Prinsip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Membina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Hubungan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Baik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dengan</a:t>
            </a:r>
            <a:r>
              <a:rPr lang="en-US" sz="4800" b="1" dirty="0" smtClean="0"/>
              <a:t> Media</a:t>
            </a:r>
            <a:endParaRPr lang="en-US" sz="48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04800"/>
            <a:ext cx="2362200" cy="838200"/>
          </a:xfrm>
        </p:spPr>
        <p:txBody>
          <a:bodyPr/>
          <a:lstStyle/>
          <a:p>
            <a:pPr marL="514350" indent="-514350" algn="l"/>
            <a:r>
              <a:rPr lang="en-US" b="1" dirty="0" err="1" smtClean="0"/>
              <a:t>Lanjutan</a:t>
            </a:r>
            <a:endParaRPr lang="en-US" b="1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05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, </a:t>
            </a:r>
            <a:r>
              <a:rPr lang="en-US" dirty="0" err="1" smtClean="0"/>
              <a:t>mengingat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jurnalisnya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jurnalis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berpihak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sosbud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, liberal,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mempublis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menyiarkan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berkenaan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sistemnya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Suplai</a:t>
            </a:r>
            <a:r>
              <a:rPr lang="en-US" b="1" dirty="0" smtClean="0"/>
              <a:t> </a:t>
            </a:r>
            <a:r>
              <a:rPr lang="en-US" b="1" dirty="0" err="1" smtClean="0"/>
              <a:t>Wartawan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Berita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41020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 smtClean="0"/>
              <a:t>Para </a:t>
            </a:r>
            <a:r>
              <a:rPr lang="en-US" dirty="0" err="1" smtClean="0"/>
              <a:t>jurnalis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wartawan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diilustrasikan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haus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.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publikasikan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siarkan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, </a:t>
            </a:r>
            <a:r>
              <a:rPr lang="en-US" dirty="0" err="1" smtClean="0"/>
              <a:t>pendengar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pemirsa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pengaksesnya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terbantu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, </a:t>
            </a:r>
            <a:r>
              <a:rPr lang="en-US" dirty="0" err="1" smtClean="0"/>
              <a:t>apalagi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bersusah</a:t>
            </a:r>
            <a:r>
              <a:rPr lang="en-US" dirty="0" smtClean="0"/>
              <a:t> </a:t>
            </a:r>
            <a:r>
              <a:rPr lang="en-US" dirty="0" err="1" smtClean="0"/>
              <a:t>payah</a:t>
            </a:r>
            <a:r>
              <a:rPr lang="en-US" dirty="0" smtClean="0"/>
              <a:t>,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pensuplai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sukarela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ikhlas</a:t>
            </a:r>
            <a:r>
              <a:rPr lang="en-US" dirty="0" smtClean="0"/>
              <a:t> </a:t>
            </a:r>
            <a:r>
              <a:rPr lang="en-US" dirty="0" err="1" smtClean="0"/>
              <a:t>mensuplai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(</a:t>
            </a:r>
            <a:r>
              <a:rPr lang="en-US" dirty="0" err="1" smtClean="0"/>
              <a:t>jurnalis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nanti-nantikan</a:t>
            </a:r>
            <a:r>
              <a:rPr lang="en-US" dirty="0" smtClean="0"/>
              <a:t> </a:t>
            </a:r>
            <a:r>
              <a:rPr lang="en-US" dirty="0" err="1" smtClean="0"/>
              <a:t>kehadirannya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yang </a:t>
            </a:r>
            <a:r>
              <a:rPr lang="en-US" dirty="0" err="1" smtClean="0"/>
              <a:t>berkenaan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investigasi</a:t>
            </a:r>
            <a:r>
              <a:rPr lang="en-US" dirty="0" smtClean="0"/>
              <a:t> </a:t>
            </a:r>
            <a:r>
              <a:rPr lang="en-US" dirty="0" err="1" smtClean="0"/>
              <a:t>kecelakaan</a:t>
            </a:r>
            <a:r>
              <a:rPr lang="en-US" dirty="0" smtClean="0"/>
              <a:t> </a:t>
            </a:r>
            <a:r>
              <a:rPr lang="en-US" dirty="0" err="1" smtClean="0"/>
              <a:t>pesawat</a:t>
            </a:r>
            <a:r>
              <a:rPr lang="en-US" dirty="0" smtClean="0"/>
              <a:t> </a:t>
            </a:r>
            <a:r>
              <a:rPr lang="en-US" i="1" dirty="0" smtClean="0"/>
              <a:t>lion air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perairan</a:t>
            </a:r>
            <a:r>
              <a:rPr lang="en-US" dirty="0" smtClean="0"/>
              <a:t> </a:t>
            </a:r>
            <a:r>
              <a:rPr lang="en-US" dirty="0" err="1" smtClean="0"/>
              <a:t>pantai</a:t>
            </a:r>
            <a:r>
              <a:rPr lang="en-US" dirty="0" smtClean="0"/>
              <a:t> Bali,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gadis-gadis</a:t>
            </a:r>
            <a:r>
              <a:rPr lang="en-US" dirty="0" smtClean="0"/>
              <a:t> </a:t>
            </a:r>
            <a:r>
              <a:rPr lang="en-US" dirty="0" err="1" smtClean="0"/>
              <a:t>cantik</a:t>
            </a:r>
            <a:r>
              <a:rPr lang="en-US" dirty="0" smtClean="0"/>
              <a:t> </a:t>
            </a:r>
            <a:r>
              <a:rPr lang="en-US" dirty="0" err="1" smtClean="0"/>
              <a:t>diseputar</a:t>
            </a:r>
            <a:r>
              <a:rPr lang="en-US" dirty="0" smtClean="0"/>
              <a:t> Ahmad </a:t>
            </a:r>
            <a:r>
              <a:rPr lang="en-US" dirty="0" err="1" smtClean="0"/>
              <a:t>Fathanah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impor</a:t>
            </a:r>
            <a:r>
              <a:rPr lang="en-US" dirty="0" smtClean="0"/>
              <a:t> </a:t>
            </a:r>
            <a:r>
              <a:rPr lang="en-US" dirty="0" err="1" smtClean="0"/>
              <a:t>daging</a:t>
            </a:r>
            <a:r>
              <a:rPr lang="en-US" dirty="0" smtClean="0"/>
              <a:t> </a:t>
            </a:r>
            <a:r>
              <a:rPr lang="en-US" dirty="0" err="1" smtClean="0"/>
              <a:t>sapi</a:t>
            </a:r>
            <a:r>
              <a:rPr lang="en-US" dirty="0" smtClean="0"/>
              <a:t> yang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mantan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PKS LHI.,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investigasi</a:t>
            </a:r>
            <a:r>
              <a:rPr lang="en-US" dirty="0" smtClean="0"/>
              <a:t> yang </a:t>
            </a:r>
            <a:r>
              <a:rPr lang="en-US" dirty="0" err="1" smtClean="0"/>
              <a:t>bekenaan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sembrautnya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UN (</a:t>
            </a:r>
            <a:r>
              <a:rPr lang="en-US" dirty="0" err="1" smtClean="0"/>
              <a:t>Ujian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)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2013.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447800"/>
            <a:ext cx="8839200" cy="304800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8000" b="1" dirty="0" smtClean="0">
                <a:solidFill>
                  <a:schemeClr val="tx1"/>
                </a:solidFill>
              </a:rPr>
              <a:t>Thank You</a:t>
            </a:r>
          </a:p>
          <a:p>
            <a:pPr marL="514350" indent="-514350"/>
            <a:r>
              <a:rPr lang="en-US" sz="8000" b="1" dirty="0" smtClean="0">
                <a:solidFill>
                  <a:schemeClr val="tx1"/>
                </a:solidFill>
              </a:rPr>
              <a:t>TERIMA KASIH</a:t>
            </a:r>
            <a:endParaRPr lang="en-US" sz="80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05600" y="6400800"/>
            <a:ext cx="2438400" cy="457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Dr. </a:t>
            </a:r>
            <a:r>
              <a:rPr lang="en-US" dirty="0" err="1" smtClean="0"/>
              <a:t>Fal</a:t>
            </a:r>
            <a:r>
              <a:rPr lang="en-US" dirty="0" smtClean="0"/>
              <a:t>. </a:t>
            </a:r>
            <a:r>
              <a:rPr lang="en-US" dirty="0" err="1" smtClean="0"/>
              <a:t>Harmonis</a:t>
            </a:r>
            <a:r>
              <a:rPr lang="en-US" dirty="0" smtClean="0"/>
              <a:t>, </a:t>
            </a:r>
            <a:r>
              <a:rPr lang="en-US" dirty="0" err="1" smtClean="0"/>
              <a:t>M.Si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90600"/>
          </a:xfrm>
        </p:spPr>
        <p:txBody>
          <a:bodyPr>
            <a:noAutofit/>
          </a:bodyPr>
          <a:lstStyle/>
          <a:p>
            <a:r>
              <a:rPr lang="en-US" sz="3600" b="1" dirty="0" err="1" smtClean="0"/>
              <a:t>Keterbukaan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Kejujuran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Sebagai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Asas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Utama</a:t>
            </a:r>
            <a:endParaRPr lang="en-US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1816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dirty="0" smtClean="0"/>
              <a:t>PRO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bisnis</a:t>
            </a:r>
            <a:r>
              <a:rPr lang="en-US" dirty="0" smtClean="0"/>
              <a:t>, </a:t>
            </a:r>
            <a:r>
              <a:rPr lang="en-US" dirty="0" err="1" smtClean="0"/>
              <a:t>mahupun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yang paling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menguntungkan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media.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yang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keterbukaan</a:t>
            </a:r>
            <a:r>
              <a:rPr lang="en-US" dirty="0" smtClean="0"/>
              <a:t> (</a:t>
            </a:r>
            <a:r>
              <a:rPr lang="en-US" dirty="0" err="1" smtClean="0"/>
              <a:t>oppeness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kejujuran</a:t>
            </a:r>
            <a:r>
              <a:rPr lang="en-US" dirty="0" smtClean="0"/>
              <a:t> (trust). </a:t>
            </a:r>
            <a:r>
              <a:rPr lang="en-US" dirty="0" err="1" smtClean="0"/>
              <a:t>Artinya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media, PRO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mahupun</a:t>
            </a:r>
            <a:r>
              <a:rPr lang="en-US" dirty="0" smtClean="0"/>
              <a:t> sub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sebutannya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divisi</a:t>
            </a:r>
            <a:r>
              <a:rPr lang="en-US" dirty="0" smtClean="0"/>
              <a:t>, </a:t>
            </a:r>
            <a:r>
              <a:rPr lang="en-US" dirty="0" err="1" smtClean="0"/>
              <a:t>bagian</a:t>
            </a:r>
            <a:r>
              <a:rPr lang="en-US" dirty="0" smtClean="0"/>
              <a:t>, </a:t>
            </a:r>
            <a:r>
              <a:rPr lang="en-US" dirty="0" err="1" smtClean="0"/>
              <a:t>ataupun</a:t>
            </a:r>
            <a:r>
              <a:rPr lang="en-US" dirty="0" smtClean="0"/>
              <a:t> sub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sebagainya</a:t>
            </a:r>
            <a:r>
              <a:rPr lang="en-US" dirty="0" smtClean="0"/>
              <a:t>,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jujur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media,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wartawan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mempublikasikan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04800"/>
            <a:ext cx="2362200" cy="838200"/>
          </a:xfrm>
        </p:spPr>
        <p:txBody>
          <a:bodyPr/>
          <a:lstStyle/>
          <a:p>
            <a:pPr marL="514350" indent="-514350" algn="l"/>
            <a:r>
              <a:rPr lang="en-US" b="1" dirty="0" err="1" smtClean="0"/>
              <a:t>Lanjutan</a:t>
            </a:r>
            <a:endParaRPr lang="en-US" b="1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054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err="1" smtClean="0"/>
              <a:t>Keterbukaan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kejujuran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PRO </a:t>
            </a:r>
            <a:r>
              <a:rPr lang="en-US" dirty="0" err="1" smtClean="0"/>
              <a:t>lembaga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kejujuran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keterbukaan</a:t>
            </a:r>
            <a:r>
              <a:rPr lang="en-US" dirty="0" smtClean="0"/>
              <a:t>, </a:t>
            </a:r>
            <a:r>
              <a:rPr lang="en-US" dirty="0" err="1" smtClean="0"/>
              <a:t>transparasi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akuntabilitas</a:t>
            </a:r>
            <a:r>
              <a:rPr lang="en-US" dirty="0" smtClean="0"/>
              <a:t>,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sesungguhnya</a:t>
            </a:r>
            <a:r>
              <a:rPr lang="en-US" dirty="0" smtClean="0"/>
              <a:t>, yang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. Dan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integritas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dipercaya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layak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patner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b="1" dirty="0" err="1" smtClean="0"/>
              <a:t>Siap</a:t>
            </a:r>
            <a:r>
              <a:rPr lang="en-US" b="1" dirty="0" smtClean="0"/>
              <a:t> </a:t>
            </a:r>
            <a:r>
              <a:rPr lang="en-US" b="1" dirty="0" err="1" smtClean="0"/>
              <a:t>Menerima</a:t>
            </a:r>
            <a:r>
              <a:rPr lang="en-US" b="1" dirty="0" smtClean="0"/>
              <a:t> Media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yang </a:t>
            </a:r>
            <a:r>
              <a:rPr lang="en-US" dirty="0" err="1" smtClean="0"/>
              <a:t>menyadari</a:t>
            </a:r>
            <a:r>
              <a:rPr lang="en-US" dirty="0" smtClean="0"/>
              <a:t> </a:t>
            </a:r>
            <a:r>
              <a:rPr lang="en-US" dirty="0" err="1" smtClean="0"/>
              <a:t>betul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media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kesiap</a:t>
            </a:r>
            <a:r>
              <a:rPr lang="en-US" dirty="0" smtClean="0"/>
              <a:t> </a:t>
            </a:r>
            <a:r>
              <a:rPr lang="en-US" dirty="0" err="1" smtClean="0"/>
              <a:t>sediaanya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media,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mempublikasikan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menyiarkan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kontribusinya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04800"/>
            <a:ext cx="2362200" cy="838200"/>
          </a:xfrm>
        </p:spPr>
        <p:txBody>
          <a:bodyPr/>
          <a:lstStyle/>
          <a:p>
            <a:pPr marL="514350" indent="-514350" algn="l"/>
            <a:r>
              <a:rPr lang="en-US" b="1" dirty="0" err="1" smtClean="0"/>
              <a:t>Lanjutan</a:t>
            </a:r>
            <a:endParaRPr lang="en-US" b="1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054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media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media,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jurnalis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“</a:t>
            </a:r>
            <a:r>
              <a:rPr lang="en-US" i="1" dirty="0" smtClean="0"/>
              <a:t>block of information</a:t>
            </a:r>
            <a:r>
              <a:rPr lang="en-US" dirty="0" smtClean="0"/>
              <a:t>”, </a:t>
            </a:r>
            <a:r>
              <a:rPr lang="en-US" dirty="0" err="1" smtClean="0"/>
              <a:t>sukar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.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, </a:t>
            </a:r>
            <a:r>
              <a:rPr lang="en-US" dirty="0" err="1" smtClean="0"/>
              <a:t>khususnya</a:t>
            </a:r>
            <a:r>
              <a:rPr lang="en-US" dirty="0" smtClean="0"/>
              <a:t> PRO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kalaupun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jurnalis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rahasia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menjejaskan</a:t>
            </a:r>
            <a:r>
              <a:rPr lang="en-US" dirty="0" smtClean="0"/>
              <a:t> (</a:t>
            </a:r>
            <a:r>
              <a:rPr lang="en-US" dirty="0" err="1" smtClean="0"/>
              <a:t>mengganggu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merusak</a:t>
            </a:r>
            <a:r>
              <a:rPr lang="en-US" dirty="0" smtClean="0"/>
              <a:t>)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,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cerdas</a:t>
            </a:r>
            <a:r>
              <a:rPr lang="en-US" dirty="0" smtClean="0"/>
              <a:t>, smart,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media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jurnalis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hunting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Boleh</a:t>
            </a:r>
            <a:r>
              <a:rPr lang="en-US" b="1" dirty="0" smtClean="0"/>
              <a:t> </a:t>
            </a:r>
            <a:r>
              <a:rPr lang="en-US" b="1" dirty="0" err="1" smtClean="0"/>
              <a:t>Mewarnai</a:t>
            </a:r>
            <a:r>
              <a:rPr lang="en-US" b="1" dirty="0" smtClean="0"/>
              <a:t> </a:t>
            </a:r>
            <a:r>
              <a:rPr lang="en-US" b="1" dirty="0" err="1" smtClean="0"/>
              <a:t>Fakta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disebagian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dalih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pertimbangannya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membumbui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beragam</a:t>
            </a:r>
            <a:r>
              <a:rPr lang="en-US" dirty="0" smtClean="0"/>
              <a:t> </a:t>
            </a:r>
            <a:r>
              <a:rPr lang="en-US" dirty="0" err="1" smtClean="0"/>
              <a:t>bentuknya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opininya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 </a:t>
            </a:r>
            <a:r>
              <a:rPr lang="en-US" dirty="0" err="1" smtClean="0"/>
              <a:t>Sekilas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untk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 </a:t>
            </a:r>
            <a:r>
              <a:rPr lang="en-US" dirty="0" err="1" smtClean="0"/>
              <a:t>terkesan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menajdi</a:t>
            </a:r>
            <a:r>
              <a:rPr lang="en-US" dirty="0" smtClean="0"/>
              <a:t> </a:t>
            </a:r>
            <a:r>
              <a:rPr lang="en-US" i="1" dirty="0" smtClean="0"/>
              <a:t>habit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culture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kredibilitas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.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merusak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04800"/>
            <a:ext cx="2362200" cy="838200"/>
          </a:xfrm>
        </p:spPr>
        <p:txBody>
          <a:bodyPr/>
          <a:lstStyle/>
          <a:p>
            <a:pPr marL="514350" indent="-514350" algn="l"/>
            <a:r>
              <a:rPr lang="en-US" b="1" dirty="0" err="1" smtClean="0"/>
              <a:t>Lanjutan</a:t>
            </a:r>
            <a:endParaRPr lang="en-US" b="1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05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media,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mewarnai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membumbui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bukan</a:t>
            </a:r>
            <a:r>
              <a:rPr lang="en-US" dirty="0" smtClean="0"/>
              <a:t>, </a:t>
            </a:r>
            <a:r>
              <a:rPr lang="en-US" dirty="0" err="1" smtClean="0"/>
              <a:t>apalagi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kebohongan</a:t>
            </a:r>
            <a:r>
              <a:rPr lang="en-US" dirty="0" smtClean="0"/>
              <a:t>,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dihindari</a:t>
            </a:r>
            <a:r>
              <a:rPr lang="en-US" dirty="0" smtClean="0"/>
              <a:t> </a:t>
            </a:r>
            <a:r>
              <a:rPr lang="en-US" dirty="0" err="1" smtClean="0"/>
              <a:t>betul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media,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jurnalis</a:t>
            </a:r>
            <a:r>
              <a:rPr lang="en-US" dirty="0" smtClean="0"/>
              <a:t> yang </a:t>
            </a:r>
            <a:r>
              <a:rPr lang="en-US" dirty="0" err="1" smtClean="0"/>
              <a:t>dicarinya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sarat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suplai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ditambah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dikurangi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sana</a:t>
            </a:r>
            <a:r>
              <a:rPr lang="en-US" dirty="0" smtClean="0"/>
              <a:t> </a:t>
            </a:r>
            <a:r>
              <a:rPr lang="en-US" dirty="0" err="1" smtClean="0"/>
              <a:t>sininya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8382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Selalu</a:t>
            </a:r>
            <a:r>
              <a:rPr lang="en-US" b="1" dirty="0" smtClean="0"/>
              <a:t> </a:t>
            </a:r>
            <a:r>
              <a:rPr lang="en-US" b="1" dirty="0" err="1" smtClean="0"/>
              <a:t>Siap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Dikutip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Berita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0292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media,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jurnalis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haus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, </a:t>
            </a:r>
            <a:r>
              <a:rPr lang="en-US" dirty="0" err="1" smtClean="0"/>
              <a:t>lebih-lebih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yang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“add values”,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dimata</a:t>
            </a:r>
            <a:r>
              <a:rPr lang="en-US" dirty="0" smtClean="0"/>
              <a:t> </a:t>
            </a:r>
            <a:r>
              <a:rPr lang="en-US" dirty="0" err="1" smtClean="0"/>
              <a:t>pengaksesnya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mereka-mereka</a:t>
            </a:r>
            <a:r>
              <a:rPr lang="en-US" dirty="0" smtClean="0"/>
              <a:t> yang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amanah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suplayer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,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“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krisis</a:t>
            </a:r>
            <a:r>
              <a:rPr lang="en-US" dirty="0" smtClean="0"/>
              <a:t>” </a:t>
            </a:r>
            <a:r>
              <a:rPr lang="en-US" dirty="0" err="1" smtClean="0"/>
              <a:t>dan</a:t>
            </a:r>
            <a:r>
              <a:rPr lang="en-US" dirty="0" smtClean="0"/>
              <a:t> “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”.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1592</Words>
  <Application>Microsoft Office PowerPoint</Application>
  <PresentationFormat>On-screen Show (4:3)</PresentationFormat>
  <Paragraphs>43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Berkomunikasi dengan Media</vt:lpstr>
      <vt:lpstr>PowerPoint Presentation</vt:lpstr>
      <vt:lpstr>Keterbukaan dan Kejujuran Sebagai Asas Utama</vt:lpstr>
      <vt:lpstr>Lanjutan</vt:lpstr>
      <vt:lpstr>Siap Menerima Media</vt:lpstr>
      <vt:lpstr>Lanjutan</vt:lpstr>
      <vt:lpstr>Tidak Boleh Mewarnai Fakta</vt:lpstr>
      <vt:lpstr>Lanjutan</vt:lpstr>
      <vt:lpstr>Selalu Siap Untuk Dikutip sebagai Berita</vt:lpstr>
      <vt:lpstr>Hindari Pernyataan off the record</vt:lpstr>
      <vt:lpstr>Berlaku Adil Terhadap Semua Media</vt:lpstr>
      <vt:lpstr>Tidak Boleh Mengeluh dalam Pencetakan</vt:lpstr>
      <vt:lpstr>Lanjutan</vt:lpstr>
      <vt:lpstr>Jangan Buat Wartawan Bingung</vt:lpstr>
      <vt:lpstr>Lanjutan</vt:lpstr>
      <vt:lpstr>Jangan Salahkan Redaktur Media Jika Berita Tidak Diturunkan</vt:lpstr>
      <vt:lpstr>Ikut Prosedur Struktural</vt:lpstr>
      <vt:lpstr>Lanjutan</vt:lpstr>
      <vt:lpstr>Pahami Karakteristik Wartawan</vt:lpstr>
      <vt:lpstr>Lanjutan</vt:lpstr>
      <vt:lpstr>Suplai Wartawan dengan Berita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Berkomunikasi dengan Media</dc:title>
  <dc:creator>user</dc:creator>
  <cp:lastModifiedBy>May</cp:lastModifiedBy>
  <cp:revision>51</cp:revision>
  <dcterms:created xsi:type="dcterms:W3CDTF">2013-04-19T02:07:01Z</dcterms:created>
  <dcterms:modified xsi:type="dcterms:W3CDTF">2015-04-28T03:03:46Z</dcterms:modified>
</cp:coreProperties>
</file>