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5" r:id="rId5"/>
    <p:sldId id="266" r:id="rId6"/>
    <p:sldId id="264" r:id="rId7"/>
    <p:sldId id="267" r:id="rId8"/>
    <p:sldId id="268" r:id="rId9"/>
    <p:sldId id="258" r:id="rId10"/>
    <p:sldId id="269" r:id="rId11"/>
    <p:sldId id="259" r:id="rId12"/>
    <p:sldId id="261" r:id="rId13"/>
    <p:sldId id="270" r:id="rId14"/>
    <p:sldId id="271" r:id="rId15"/>
    <p:sldId id="262" r:id="rId16"/>
    <p:sldId id="272" r:id="rId17"/>
    <p:sldId id="273" r:id="rId18"/>
    <p:sldId id="274" r:id="rId19"/>
    <p:sldId id="275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AE27-29CC-4B34-8725-C2186F6D5DF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46B3-291A-488C-ABF0-7117B5EAA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AE27-29CC-4B34-8725-C2186F6D5DF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46B3-291A-488C-ABF0-7117B5EAA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AE27-29CC-4B34-8725-C2186F6D5DF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46B3-291A-488C-ABF0-7117B5EAA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AE27-29CC-4B34-8725-C2186F6D5DF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46B3-291A-488C-ABF0-7117B5EAA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AE27-29CC-4B34-8725-C2186F6D5DF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46B3-291A-488C-ABF0-7117B5EAA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AE27-29CC-4B34-8725-C2186F6D5DF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46B3-291A-488C-ABF0-7117B5EAA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AE27-29CC-4B34-8725-C2186F6D5DF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46B3-291A-488C-ABF0-7117B5EAA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AE27-29CC-4B34-8725-C2186F6D5DF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46B3-291A-488C-ABF0-7117B5EAA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AE27-29CC-4B34-8725-C2186F6D5DF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46B3-291A-488C-ABF0-7117B5EAA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AE27-29CC-4B34-8725-C2186F6D5DF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46B3-291A-488C-ABF0-7117B5EAA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AE27-29CC-4B34-8725-C2186F6D5DF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46B3-291A-488C-ABF0-7117B5EAA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4AE27-29CC-4B34-8725-C2186F6D5DF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346B3-291A-488C-ABF0-7117B5EAA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2819400"/>
          </a:xfrm>
        </p:spPr>
        <p:txBody>
          <a:bodyPr>
            <a:noAutofit/>
          </a:bodyPr>
          <a:lstStyle/>
          <a:p>
            <a:r>
              <a:rPr lang="en-US" sz="8000" b="1" dirty="0" err="1" smtClean="0"/>
              <a:t>Bekerja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Dengan</a:t>
            </a:r>
            <a:r>
              <a:rPr lang="en-US" sz="8000" b="1" dirty="0" smtClean="0"/>
              <a:t> Media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2514600" cy="990600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/>
              <a:t>Lanjutan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105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400" dirty="0" err="1" smtClean="0"/>
              <a:t>Pelajari</a:t>
            </a:r>
            <a:r>
              <a:rPr lang="en-US" sz="3400" dirty="0" smtClean="0"/>
              <a:t> </a:t>
            </a:r>
            <a:r>
              <a:rPr lang="en-US" sz="3400" i="1" dirty="0" smtClean="0"/>
              <a:t>deadline</a:t>
            </a:r>
            <a:r>
              <a:rPr lang="en-US" sz="3400" dirty="0" smtClean="0"/>
              <a:t> </a:t>
            </a:r>
            <a:r>
              <a:rPr lang="en-US" sz="3400" dirty="0" err="1" smtClean="0"/>
              <a:t>reguler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utama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semua</a:t>
            </a:r>
            <a:r>
              <a:rPr lang="en-US" sz="3400" dirty="0" smtClean="0"/>
              <a:t> media yang </a:t>
            </a:r>
            <a:r>
              <a:rPr lang="en-US" sz="3400" dirty="0" err="1" smtClean="0"/>
              <a:t>lazimnya</a:t>
            </a:r>
            <a:r>
              <a:rPr lang="en-US" sz="3400" dirty="0" smtClean="0"/>
              <a:t> </a:t>
            </a:r>
            <a:r>
              <a:rPr lang="en-US" sz="3400" dirty="0" err="1" smtClean="0"/>
              <a:t>meliput</a:t>
            </a:r>
            <a:r>
              <a:rPr lang="en-US" sz="3400" dirty="0" smtClean="0"/>
              <a:t> </a:t>
            </a:r>
            <a:r>
              <a:rPr lang="en-US" sz="3400" dirty="0" err="1" smtClean="0"/>
              <a:t>organisasi</a:t>
            </a:r>
            <a:r>
              <a:rPr lang="en-US" sz="3400" dirty="0" smtClean="0"/>
              <a:t> </a:t>
            </a:r>
            <a:r>
              <a:rPr lang="en-US" sz="3400" dirty="0" err="1" smtClean="0"/>
              <a:t>anda</a:t>
            </a:r>
            <a:r>
              <a:rPr lang="en-US" sz="3400" dirty="0" smtClean="0"/>
              <a:t>. </a:t>
            </a:r>
            <a:r>
              <a:rPr lang="en-US" sz="3400" dirty="0" err="1" smtClean="0"/>
              <a:t>Kehidupan</a:t>
            </a:r>
            <a:r>
              <a:rPr lang="en-US" sz="3400" dirty="0" smtClean="0"/>
              <a:t> </a:t>
            </a:r>
            <a:r>
              <a:rPr lang="en-US" sz="3400" dirty="0" err="1" smtClean="0"/>
              <a:t>seorang</a:t>
            </a:r>
            <a:r>
              <a:rPr lang="en-US" sz="3400" dirty="0" smtClean="0"/>
              <a:t> reporter </a:t>
            </a:r>
            <a:r>
              <a:rPr lang="en-US" sz="3400" dirty="0" err="1" smtClean="0"/>
              <a:t>dikendalikan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deadline yang </a:t>
            </a:r>
            <a:r>
              <a:rPr lang="en-US" sz="3400" dirty="0" err="1" smtClean="0"/>
              <a:t>pendek</a:t>
            </a:r>
            <a:r>
              <a:rPr lang="en-US" sz="3400" dirty="0" smtClean="0"/>
              <a:t>, </a:t>
            </a:r>
            <a:r>
              <a:rPr lang="en-US" sz="3400" dirty="0" err="1" smtClean="0"/>
              <a:t>khususnya</a:t>
            </a:r>
            <a:r>
              <a:rPr lang="en-US" sz="3400" dirty="0" smtClean="0"/>
              <a:t> </a:t>
            </a:r>
            <a:r>
              <a:rPr lang="en-US" sz="3400" dirty="0" err="1" smtClean="0"/>
              <a:t>di</a:t>
            </a:r>
            <a:r>
              <a:rPr lang="en-US" sz="3400" dirty="0" smtClean="0"/>
              <a:t> media </a:t>
            </a:r>
            <a:r>
              <a:rPr lang="en-US" sz="3400" dirty="0" err="1" smtClean="0"/>
              <a:t>siaran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web,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anda</a:t>
            </a:r>
            <a:r>
              <a:rPr lang="en-US" sz="3400" dirty="0" smtClean="0"/>
              <a:t> </a:t>
            </a:r>
            <a:r>
              <a:rPr lang="en-US" sz="3400" dirty="0" err="1" smtClean="0"/>
              <a:t>harus</a:t>
            </a:r>
            <a:r>
              <a:rPr lang="en-US" sz="3400" dirty="0" smtClean="0"/>
              <a:t> </a:t>
            </a:r>
            <a:r>
              <a:rPr lang="en-US" sz="3400" dirty="0" err="1" smtClean="0"/>
              <a:t>memenuhi</a:t>
            </a:r>
            <a:r>
              <a:rPr lang="en-US" sz="3400" dirty="0" smtClean="0"/>
              <a:t> </a:t>
            </a:r>
            <a:r>
              <a:rPr lang="en-US" sz="3400" i="1" dirty="0" smtClean="0"/>
              <a:t>deadline</a:t>
            </a:r>
            <a:r>
              <a:rPr lang="en-US" sz="3400" dirty="0" smtClean="0"/>
              <a:t> reporter, </a:t>
            </a:r>
            <a:r>
              <a:rPr lang="en-US" sz="3400" dirty="0" err="1" smtClean="0"/>
              <a:t>sebab</a:t>
            </a:r>
            <a:r>
              <a:rPr lang="en-US" sz="3400" dirty="0" smtClean="0"/>
              <a:t> </a:t>
            </a:r>
            <a:r>
              <a:rPr lang="en-US" sz="3400" dirty="0" err="1" smtClean="0"/>
              <a:t>jika</a:t>
            </a:r>
            <a:r>
              <a:rPr lang="en-US" sz="3400" dirty="0" smtClean="0"/>
              <a:t>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maka</a:t>
            </a:r>
            <a:r>
              <a:rPr lang="en-US" sz="3400" dirty="0" smtClean="0"/>
              <a:t> </a:t>
            </a:r>
            <a:r>
              <a:rPr lang="en-US" sz="3400" dirty="0" err="1" smtClean="0"/>
              <a:t>informasi</a:t>
            </a:r>
            <a:r>
              <a:rPr lang="en-US" sz="3400" dirty="0" smtClean="0"/>
              <a:t> </a:t>
            </a:r>
            <a:r>
              <a:rPr lang="en-US" sz="3400" dirty="0" err="1" smtClean="0"/>
              <a:t>anda</a:t>
            </a:r>
            <a:r>
              <a:rPr lang="en-US" sz="3400" dirty="0" smtClean="0"/>
              <a:t>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akan</a:t>
            </a:r>
            <a:r>
              <a:rPr lang="en-US" sz="3400" dirty="0" smtClean="0"/>
              <a:t> </a:t>
            </a:r>
            <a:r>
              <a:rPr lang="en-US" sz="3400" dirty="0" err="1" smtClean="0"/>
              <a:t>berguna</a:t>
            </a:r>
            <a:r>
              <a:rPr lang="en-US" sz="3400" dirty="0" smtClean="0"/>
              <a:t>. </a:t>
            </a:r>
            <a:r>
              <a:rPr lang="en-US" sz="3400" dirty="0" err="1" smtClean="0"/>
              <a:t>Ringkasnya</a:t>
            </a:r>
            <a:r>
              <a:rPr lang="en-US" sz="3400" dirty="0" smtClean="0"/>
              <a:t> </a:t>
            </a:r>
            <a:r>
              <a:rPr lang="en-US" sz="3400" dirty="0" err="1" smtClean="0"/>
              <a:t>kata</a:t>
            </a:r>
            <a:r>
              <a:rPr lang="en-US" sz="3400" dirty="0" smtClean="0"/>
              <a:t> Dalton, “</a:t>
            </a:r>
            <a:r>
              <a:rPr lang="en-US" sz="3400" dirty="0" err="1" smtClean="0"/>
              <a:t>Berita</a:t>
            </a:r>
            <a:r>
              <a:rPr lang="en-US" sz="3400" dirty="0" smtClean="0"/>
              <a:t>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menunggu</a:t>
            </a:r>
            <a:r>
              <a:rPr lang="en-US" sz="3400" dirty="0" smtClean="0"/>
              <a:t> </a:t>
            </a:r>
            <a:r>
              <a:rPr lang="en-US" sz="3400" dirty="0" err="1" smtClean="0"/>
              <a:t>siapa</a:t>
            </a:r>
            <a:r>
              <a:rPr lang="en-US" sz="3400" dirty="0" smtClean="0"/>
              <a:t> pun </a:t>
            </a:r>
            <a:r>
              <a:rPr lang="en-US" sz="3400" dirty="0" err="1" smtClean="0"/>
              <a:t>atau</a:t>
            </a:r>
            <a:r>
              <a:rPr lang="en-US" sz="3400" dirty="0" smtClean="0"/>
              <a:t> </a:t>
            </a:r>
            <a:r>
              <a:rPr lang="en-US" sz="3400" dirty="0" err="1" smtClean="0"/>
              <a:t>apa</a:t>
            </a:r>
            <a:r>
              <a:rPr lang="en-US" sz="3400" dirty="0" smtClean="0"/>
              <a:t> pun.</a:t>
            </a:r>
            <a:endParaRPr lang="en-US" sz="3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b="1" dirty="0" err="1" smtClean="0"/>
              <a:t>Jangan</a:t>
            </a:r>
            <a:r>
              <a:rPr lang="en-US" b="1" dirty="0" smtClean="0"/>
              <a:t> </a:t>
            </a:r>
            <a:r>
              <a:rPr lang="en-US" b="1" dirty="0" err="1" smtClean="0"/>
              <a:t>Merengek</a:t>
            </a:r>
            <a:r>
              <a:rPr lang="en-US" b="1" dirty="0" smtClean="0"/>
              <a:t>/</a:t>
            </a:r>
            <a:r>
              <a:rPr lang="en-US" b="1" dirty="0" err="1" smtClean="0"/>
              <a:t>Mengomel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menjengkelkan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editor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redaktur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(PRO) yang </a:t>
            </a:r>
            <a:r>
              <a:rPr lang="en-US" dirty="0" err="1" smtClean="0"/>
              <a:t>mengemis</a:t>
            </a:r>
            <a:r>
              <a:rPr lang="en-US" dirty="0" smtClean="0"/>
              <a:t> agar </a:t>
            </a:r>
            <a:r>
              <a:rPr lang="en-US" dirty="0" err="1" smtClean="0"/>
              <a:t>beritanya</a:t>
            </a:r>
            <a:r>
              <a:rPr lang="en-US" dirty="0" smtClean="0"/>
              <a:t> </a:t>
            </a:r>
            <a:r>
              <a:rPr lang="en-US" dirty="0" err="1" smtClean="0"/>
              <a:t>dimuat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disiarkan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media,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(PRO) yang </a:t>
            </a:r>
            <a:r>
              <a:rPr lang="en-US" dirty="0" err="1" smtClean="0"/>
              <a:t>mengeluh</a:t>
            </a:r>
            <a:r>
              <a:rPr lang="en-US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yang </a:t>
            </a:r>
            <a:r>
              <a:rPr lang="en-US" dirty="0" err="1" smtClean="0"/>
              <a:t>dipublis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disiarkan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media. </a:t>
            </a:r>
            <a:r>
              <a:rPr lang="en-US" dirty="0" err="1" smtClean="0"/>
              <a:t>Praktisi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betul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objektivitas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pemirsa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pengakses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diturunkan</a:t>
            </a:r>
            <a:r>
              <a:rPr lang="en-US" dirty="0" smtClean="0"/>
              <a:t>, </a:t>
            </a:r>
            <a:r>
              <a:rPr lang="en-US" dirty="0" err="1" smtClean="0"/>
              <a:t>sekalipun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(PRO) </a:t>
            </a:r>
            <a:r>
              <a:rPr lang="en-US" dirty="0" err="1" smtClean="0"/>
              <a:t>merengek</a:t>
            </a:r>
            <a:r>
              <a:rPr lang="en-US" dirty="0" smtClean="0"/>
              <a:t> </a:t>
            </a:r>
            <a:r>
              <a:rPr lang="en-US" dirty="0" err="1" smtClean="0"/>
              <a:t>sekuat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pun.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err="1" smtClean="0"/>
              <a:t>Jangan</a:t>
            </a:r>
            <a:r>
              <a:rPr lang="en-US" b="1" dirty="0" smtClean="0"/>
              <a:t> </a:t>
            </a:r>
            <a:r>
              <a:rPr lang="en-US" b="1" dirty="0" err="1" smtClean="0"/>
              <a:t>minta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Membungkam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berita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menyinggung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(PRO) yang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editorial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,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membungkam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bisnis</a:t>
            </a:r>
            <a:r>
              <a:rPr lang="en-US" dirty="0" smtClean="0"/>
              <a:t> (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 Yang </a:t>
            </a:r>
            <a:r>
              <a:rPr lang="en-US" dirty="0" err="1" smtClean="0"/>
              <a:t>pasti</a:t>
            </a:r>
            <a:r>
              <a:rPr lang="en-US" dirty="0" smtClean="0"/>
              <a:t>,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</a:t>
            </a:r>
            <a:r>
              <a:rPr lang="en-US" dirty="0" err="1" smtClean="0"/>
              <a:t>jurnalistik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kemarahan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2514600" cy="990600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/>
              <a:t>Lanjutan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1054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3400" dirty="0" err="1" smtClean="0"/>
              <a:t>Jika</a:t>
            </a:r>
            <a:r>
              <a:rPr lang="en-US" sz="3400" dirty="0" smtClean="0"/>
              <a:t> </a:t>
            </a:r>
            <a:r>
              <a:rPr lang="en-US" sz="3400" dirty="0" err="1" smtClean="0"/>
              <a:t>terdapat</a:t>
            </a:r>
            <a:r>
              <a:rPr lang="en-US" sz="3400" dirty="0" smtClean="0"/>
              <a:t> </a:t>
            </a:r>
            <a:r>
              <a:rPr lang="en-US" sz="3400" dirty="0" err="1" smtClean="0"/>
              <a:t>hal-hal</a:t>
            </a:r>
            <a:r>
              <a:rPr lang="en-US" sz="3400" dirty="0" smtClean="0"/>
              <a:t> yang </a:t>
            </a:r>
            <a:r>
              <a:rPr lang="en-US" sz="3400" dirty="0" err="1" smtClean="0"/>
              <a:t>mungkin</a:t>
            </a:r>
            <a:r>
              <a:rPr lang="en-US" sz="3400" dirty="0" smtClean="0"/>
              <a:t>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merugikan</a:t>
            </a:r>
            <a:r>
              <a:rPr lang="en-US" sz="3400" dirty="0" smtClean="0"/>
              <a:t> </a:t>
            </a:r>
            <a:r>
              <a:rPr lang="en-US" sz="3400" dirty="0" err="1" smtClean="0"/>
              <a:t>lembaga</a:t>
            </a:r>
            <a:r>
              <a:rPr lang="en-US" sz="3400" dirty="0" smtClean="0"/>
              <a:t>, yang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dilakukan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</a:t>
            </a:r>
            <a:r>
              <a:rPr lang="en-US" sz="3400" dirty="0" err="1" smtClean="0"/>
              <a:t>praktisi</a:t>
            </a:r>
            <a:r>
              <a:rPr lang="en-US" sz="3400" dirty="0" smtClean="0"/>
              <a:t> (PRO) 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 smtClean="0"/>
              <a:t>meminta</a:t>
            </a:r>
            <a:r>
              <a:rPr lang="en-US" sz="3400" dirty="0" smtClean="0"/>
              <a:t> media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menunda</a:t>
            </a:r>
            <a:r>
              <a:rPr lang="en-US" sz="3400" dirty="0" smtClean="0"/>
              <a:t> </a:t>
            </a:r>
            <a:r>
              <a:rPr lang="en-US" sz="3400" dirty="0" err="1" smtClean="0"/>
              <a:t>publikasi</a:t>
            </a:r>
            <a:r>
              <a:rPr lang="en-US" sz="3400" dirty="0" smtClean="0"/>
              <a:t> </a:t>
            </a:r>
            <a:r>
              <a:rPr lang="en-US" sz="3400" dirty="0" err="1" smtClean="0"/>
              <a:t>berita</a:t>
            </a:r>
            <a:r>
              <a:rPr lang="en-US" sz="3400" dirty="0" smtClean="0"/>
              <a:t> yang </a:t>
            </a:r>
            <a:r>
              <a:rPr lang="en-US" sz="3400" dirty="0" err="1" smtClean="0"/>
              <a:t>bersangkutan</a:t>
            </a:r>
            <a:r>
              <a:rPr lang="en-US" sz="3400" dirty="0" smtClean="0"/>
              <a:t>. </a:t>
            </a:r>
            <a:r>
              <a:rPr lang="en-US" sz="3400" dirty="0" err="1" smtClean="0"/>
              <a:t>Atau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cara</a:t>
            </a:r>
            <a:r>
              <a:rPr lang="en-US" sz="3400" dirty="0" smtClean="0"/>
              <a:t> </a:t>
            </a:r>
            <a:r>
              <a:rPr lang="en-US" sz="3400" dirty="0" err="1" smtClean="0"/>
              <a:t>menjelaskan</a:t>
            </a:r>
            <a:r>
              <a:rPr lang="en-US" sz="3400" dirty="0" smtClean="0"/>
              <a:t> </a:t>
            </a:r>
            <a:r>
              <a:rPr lang="en-US" sz="3400" dirty="0" err="1" smtClean="0"/>
              <a:t>kepada</a:t>
            </a:r>
            <a:r>
              <a:rPr lang="en-US" sz="3400" dirty="0" smtClean="0"/>
              <a:t> media </a:t>
            </a:r>
            <a:r>
              <a:rPr lang="en-US" sz="3400" dirty="0" err="1" smtClean="0"/>
              <a:t>tentang</a:t>
            </a:r>
            <a:r>
              <a:rPr lang="en-US" sz="3400" dirty="0" smtClean="0"/>
              <a:t> </a:t>
            </a:r>
            <a:r>
              <a:rPr lang="en-US" sz="3400" dirty="0" err="1" smtClean="0"/>
              <a:t>bagian-bagian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suatu</a:t>
            </a:r>
            <a:r>
              <a:rPr lang="en-US" sz="3400" dirty="0" smtClean="0"/>
              <a:t> </a:t>
            </a:r>
            <a:r>
              <a:rPr lang="en-US" sz="3400" dirty="0" err="1" smtClean="0"/>
              <a:t>berita</a:t>
            </a:r>
            <a:r>
              <a:rPr lang="en-US" sz="3400" dirty="0" smtClean="0"/>
              <a:t> yang </a:t>
            </a:r>
            <a:r>
              <a:rPr lang="en-US" sz="3400" dirty="0" err="1" smtClean="0"/>
              <a:t>mungkin</a:t>
            </a:r>
            <a:r>
              <a:rPr lang="en-US" sz="3400" dirty="0" smtClean="0"/>
              <a:t> </a:t>
            </a:r>
            <a:r>
              <a:rPr lang="en-US" sz="3400" dirty="0" err="1" smtClean="0"/>
              <a:t>merugikan</a:t>
            </a:r>
            <a:r>
              <a:rPr lang="en-US" sz="3400" dirty="0" smtClean="0"/>
              <a:t> </a:t>
            </a:r>
            <a:r>
              <a:rPr lang="en-US" sz="3400" dirty="0" err="1" smtClean="0"/>
              <a:t>kepentinga</a:t>
            </a:r>
            <a:r>
              <a:rPr lang="en-US" sz="3400" dirty="0" smtClean="0"/>
              <a:t> </a:t>
            </a:r>
            <a:r>
              <a:rPr lang="en-US" sz="3400" dirty="0" err="1" smtClean="0"/>
              <a:t>publik</a:t>
            </a:r>
            <a:r>
              <a:rPr lang="en-US" sz="3400" dirty="0" smtClean="0"/>
              <a:t>. </a:t>
            </a:r>
            <a:r>
              <a:rPr lang="en-US" sz="3400" dirty="0" err="1" smtClean="0"/>
              <a:t>Contoh</a:t>
            </a:r>
            <a:r>
              <a:rPr lang="en-US" sz="3400" dirty="0" smtClean="0"/>
              <a:t>, </a:t>
            </a:r>
            <a:r>
              <a:rPr lang="en-US" sz="3400" dirty="0" err="1" smtClean="0"/>
              <a:t>staf</a:t>
            </a:r>
            <a:r>
              <a:rPr lang="en-US" sz="3400" dirty="0" smtClean="0"/>
              <a:t> PR </a:t>
            </a:r>
            <a:r>
              <a:rPr lang="en-US" sz="3400" dirty="0" err="1" smtClean="0"/>
              <a:t>rumah</a:t>
            </a:r>
            <a:r>
              <a:rPr lang="en-US" sz="3400" dirty="0" smtClean="0"/>
              <a:t> </a:t>
            </a:r>
            <a:r>
              <a:rPr lang="en-US" sz="3400" dirty="0" err="1" smtClean="0"/>
              <a:t>sakit</a:t>
            </a:r>
            <a:r>
              <a:rPr lang="en-US" sz="3400" dirty="0" smtClean="0"/>
              <a:t>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menyebutkan</a:t>
            </a:r>
            <a:r>
              <a:rPr lang="en-US" sz="3400" dirty="0" smtClean="0"/>
              <a:t> </a:t>
            </a:r>
            <a:r>
              <a:rPr lang="en-US" sz="3400" dirty="0" err="1" smtClean="0"/>
              <a:t>nama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kondisi</a:t>
            </a:r>
            <a:r>
              <a:rPr lang="en-US" sz="3400" dirty="0" smtClean="0"/>
              <a:t> </a:t>
            </a:r>
            <a:r>
              <a:rPr lang="en-US" sz="3400" dirty="0" err="1" smtClean="0"/>
              <a:t>korban</a:t>
            </a:r>
            <a:r>
              <a:rPr lang="en-US" sz="3400" dirty="0" smtClean="0"/>
              <a:t> </a:t>
            </a:r>
            <a:r>
              <a:rPr lang="en-US" sz="3400" dirty="0" err="1" smtClean="0"/>
              <a:t>kejahatan</a:t>
            </a:r>
            <a:r>
              <a:rPr lang="en-US" sz="3400" dirty="0" smtClean="0"/>
              <a:t> </a:t>
            </a:r>
            <a:r>
              <a:rPr lang="en-US" sz="3400" dirty="0" err="1" smtClean="0"/>
              <a:t>sebelum</a:t>
            </a:r>
            <a:r>
              <a:rPr lang="en-US" sz="3400" dirty="0" smtClean="0"/>
              <a:t> </a:t>
            </a:r>
            <a:r>
              <a:rPr lang="en-US" sz="3400" dirty="0" err="1" smtClean="0"/>
              <a:t>keluarga</a:t>
            </a:r>
            <a:r>
              <a:rPr lang="en-US" sz="3400" dirty="0" smtClean="0"/>
              <a:t> </a:t>
            </a:r>
            <a:r>
              <a:rPr lang="en-US" sz="3400" dirty="0" err="1" smtClean="0"/>
              <a:t>terdekat</a:t>
            </a:r>
            <a:r>
              <a:rPr lang="en-US" sz="3400" dirty="0" smtClean="0"/>
              <a:t> </a:t>
            </a:r>
            <a:r>
              <a:rPr lang="en-US" sz="3400" dirty="0" err="1" smtClean="0"/>
              <a:t>diberi</a:t>
            </a:r>
            <a:r>
              <a:rPr lang="en-US" sz="3400" dirty="0" smtClean="0"/>
              <a:t> </a:t>
            </a:r>
            <a:r>
              <a:rPr lang="en-US" sz="3400" dirty="0" err="1" smtClean="0"/>
              <a:t>tahu</a:t>
            </a:r>
            <a:r>
              <a:rPr lang="en-US" sz="3400" dirty="0" smtClean="0"/>
              <a:t> </a:t>
            </a:r>
            <a:r>
              <a:rPr lang="en-US" sz="3400" dirty="0" err="1" smtClean="0"/>
              <a:t>atau</a:t>
            </a:r>
            <a:r>
              <a:rPr lang="en-US" sz="3400" dirty="0" smtClean="0"/>
              <a:t> </a:t>
            </a:r>
            <a:r>
              <a:rPr lang="en-US" sz="3400" dirty="0" err="1" smtClean="0"/>
              <a:t>tanpa</a:t>
            </a:r>
            <a:r>
              <a:rPr lang="en-US" sz="3400" dirty="0" smtClean="0"/>
              <a:t> </a:t>
            </a:r>
            <a:r>
              <a:rPr lang="en-US" sz="3400" dirty="0" err="1" smtClean="0"/>
              <a:t>seizin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pasien</a:t>
            </a:r>
            <a:r>
              <a:rPr lang="en-US" sz="3400" dirty="0" smtClean="0"/>
              <a:t> </a:t>
            </a:r>
            <a:r>
              <a:rPr lang="en-US" sz="3400" dirty="0" err="1" smtClean="0"/>
              <a:t>atau</a:t>
            </a:r>
            <a:r>
              <a:rPr lang="en-US" sz="3400" dirty="0" smtClean="0"/>
              <a:t> </a:t>
            </a:r>
            <a:r>
              <a:rPr lang="en-US" sz="3400" dirty="0" err="1" smtClean="0"/>
              <a:t>keluarganya</a:t>
            </a:r>
            <a:r>
              <a:rPr lang="en-US" sz="3400" dirty="0" smtClean="0"/>
              <a:t>.</a:t>
            </a:r>
            <a:endParaRPr lang="en-US" sz="3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2514600" cy="990600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/>
              <a:t>Lanjutan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105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400" dirty="0" err="1" smtClean="0"/>
              <a:t>Jika</a:t>
            </a:r>
            <a:r>
              <a:rPr lang="en-US" sz="3400" dirty="0" smtClean="0"/>
              <a:t> </a:t>
            </a:r>
            <a:r>
              <a:rPr lang="en-US" sz="3400" dirty="0" err="1" smtClean="0"/>
              <a:t>berita</a:t>
            </a:r>
            <a:r>
              <a:rPr lang="en-US" sz="3400" dirty="0" smtClean="0"/>
              <a:t> </a:t>
            </a:r>
            <a:r>
              <a:rPr lang="en-US" sz="3400" dirty="0" err="1" smtClean="0"/>
              <a:t>sudah</a:t>
            </a:r>
            <a:r>
              <a:rPr lang="en-US" sz="3400" dirty="0" smtClean="0"/>
              <a:t> </a:t>
            </a:r>
            <a:r>
              <a:rPr lang="en-US" sz="3400" dirty="0" err="1" smtClean="0"/>
              <a:t>dipublis</a:t>
            </a:r>
            <a:r>
              <a:rPr lang="en-US" sz="3400" dirty="0" smtClean="0"/>
              <a:t>, yang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dilakukan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</a:t>
            </a:r>
            <a:r>
              <a:rPr lang="en-US" sz="3400" dirty="0" err="1" smtClean="0"/>
              <a:t>praktisi</a:t>
            </a:r>
            <a:r>
              <a:rPr lang="en-US" sz="3400" dirty="0" smtClean="0"/>
              <a:t> (PRA) 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 smtClean="0"/>
              <a:t>permintaan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koreksi</a:t>
            </a:r>
            <a:r>
              <a:rPr lang="en-US" sz="3400" dirty="0" smtClean="0"/>
              <a:t>. </a:t>
            </a:r>
            <a:r>
              <a:rPr lang="en-US" sz="3400" dirty="0" err="1" smtClean="0"/>
              <a:t>Atau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Peraturan</a:t>
            </a:r>
            <a:r>
              <a:rPr lang="en-US" sz="3400" dirty="0" smtClean="0"/>
              <a:t> </a:t>
            </a:r>
            <a:r>
              <a:rPr lang="en-US" sz="3400" dirty="0" err="1" smtClean="0"/>
              <a:t>perundang-undangan</a:t>
            </a:r>
            <a:r>
              <a:rPr lang="en-US" sz="3400" dirty="0" smtClean="0"/>
              <a:t> </a:t>
            </a:r>
            <a:r>
              <a:rPr lang="en-US" sz="3400" dirty="0" err="1" smtClean="0"/>
              <a:t>disebut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istilah</a:t>
            </a:r>
            <a:r>
              <a:rPr lang="en-US" sz="3400" dirty="0" smtClean="0"/>
              <a:t> </a:t>
            </a:r>
            <a:r>
              <a:rPr lang="en-US" sz="3400" dirty="0" err="1" smtClean="0"/>
              <a:t>atau</a:t>
            </a:r>
            <a:r>
              <a:rPr lang="en-US" sz="3400" dirty="0" smtClean="0"/>
              <a:t> “term”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jawab</a:t>
            </a:r>
            <a:r>
              <a:rPr lang="en-US" sz="3400" dirty="0" smtClean="0"/>
              <a:t>.</a:t>
            </a:r>
            <a:endParaRPr lang="en-US" sz="3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152400"/>
            <a:ext cx="5791200" cy="838200"/>
          </a:xfrm>
        </p:spPr>
        <p:txBody>
          <a:bodyPr>
            <a:noAutofit/>
          </a:bodyPr>
          <a:lstStyle/>
          <a:p>
            <a:r>
              <a:rPr lang="en-US" b="1" dirty="0" err="1" smtClean="0"/>
              <a:t>Jangan</a:t>
            </a:r>
            <a:r>
              <a:rPr lang="en-US" b="1" dirty="0" smtClean="0"/>
              <a:t> </a:t>
            </a:r>
            <a:r>
              <a:rPr lang="en-US" b="1" dirty="0" err="1" smtClean="0"/>
              <a:t>Banjiri</a:t>
            </a:r>
            <a:r>
              <a:rPr lang="en-US" b="1" dirty="0" smtClean="0"/>
              <a:t> Media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334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konteks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, yang </a:t>
            </a:r>
            <a:r>
              <a:rPr lang="en-US" sz="3600" dirty="0" err="1" smtClean="0"/>
              <a:t>perlu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dilakukan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, </a:t>
            </a:r>
            <a:r>
              <a:rPr lang="en-US" sz="3600" dirty="0" err="1" smtClean="0"/>
              <a:t>pertama</a:t>
            </a:r>
            <a:r>
              <a:rPr lang="en-US" sz="3600" dirty="0" smtClean="0"/>
              <a:t>, </a:t>
            </a:r>
            <a:r>
              <a:rPr lang="en-US" sz="3600" dirty="0" err="1" smtClean="0"/>
              <a:t>berikan</a:t>
            </a:r>
            <a:r>
              <a:rPr lang="en-US" sz="3600" dirty="0" smtClean="0"/>
              <a:t> </a:t>
            </a:r>
            <a:r>
              <a:rPr lang="en-US" sz="3600" dirty="0" err="1" smtClean="0"/>
              <a:t>apa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dianggap</a:t>
            </a:r>
            <a:r>
              <a:rPr lang="en-US" sz="3600" dirty="0" smtClean="0"/>
              <a:t> </a:t>
            </a:r>
            <a:r>
              <a:rPr lang="en-US" sz="3600" dirty="0" err="1" smtClean="0"/>
              <a:t>ataupun</a:t>
            </a:r>
            <a:r>
              <a:rPr lang="en-US" sz="3600" dirty="0" smtClean="0"/>
              <a:t> </a:t>
            </a:r>
            <a:r>
              <a:rPr lang="en-US" sz="3600" dirty="0" err="1" smtClean="0"/>
              <a:t>dipersepsikan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berita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wartawan</a:t>
            </a:r>
            <a:r>
              <a:rPr lang="en-US" sz="3600" dirty="0" smtClean="0"/>
              <a:t>. </a:t>
            </a:r>
            <a:r>
              <a:rPr lang="en-US" sz="3600" dirty="0" err="1" smtClean="0"/>
              <a:t>Kedua</a:t>
            </a:r>
            <a:r>
              <a:rPr lang="en-US" sz="3600" dirty="0" smtClean="0"/>
              <a:t>, </a:t>
            </a:r>
            <a:r>
              <a:rPr lang="en-US" sz="3600" dirty="0" err="1" smtClean="0"/>
              <a:t>usahakan</a:t>
            </a:r>
            <a:r>
              <a:rPr lang="en-US" sz="3600" dirty="0" smtClean="0"/>
              <a:t> </a:t>
            </a:r>
            <a:r>
              <a:rPr lang="en-US" sz="3600" dirty="0" err="1" smtClean="0"/>
              <a:t>selalu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memperbaharui</a:t>
            </a:r>
            <a:r>
              <a:rPr lang="en-US" sz="3600" dirty="0" smtClean="0"/>
              <a:t> – </a:t>
            </a:r>
            <a:r>
              <a:rPr lang="en-US" sz="3600" dirty="0" err="1" smtClean="0"/>
              <a:t>mengupdate</a:t>
            </a:r>
            <a:r>
              <a:rPr lang="en-US" sz="3600" dirty="0" smtClean="0"/>
              <a:t> – mailing list media,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Terakhir</a:t>
            </a:r>
            <a:r>
              <a:rPr lang="en-US" sz="3600" dirty="0" smtClean="0"/>
              <a:t>, </a:t>
            </a:r>
            <a:r>
              <a:rPr lang="en-US" sz="3600" dirty="0" err="1" smtClean="0"/>
              <a:t>kirimkan</a:t>
            </a:r>
            <a:r>
              <a:rPr lang="en-US" sz="3600" dirty="0" smtClean="0"/>
              <a:t> </a:t>
            </a:r>
            <a:r>
              <a:rPr lang="en-US" sz="3600" dirty="0" err="1" smtClean="0"/>
              <a:t>berita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hanya</a:t>
            </a:r>
            <a:r>
              <a:rPr lang="en-US" sz="3600" dirty="0" smtClean="0"/>
              <a:t> </a:t>
            </a:r>
            <a:r>
              <a:rPr lang="en-US" sz="3600" dirty="0" err="1" smtClean="0"/>
              <a:t>kepada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wartawan</a:t>
            </a:r>
            <a:r>
              <a:rPr lang="en-US" sz="3600" dirty="0" smtClean="0"/>
              <a:t> – yang paling </a:t>
            </a:r>
            <a:r>
              <a:rPr lang="en-US" sz="3600" dirty="0" err="1" smtClean="0"/>
              <a:t>tepat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sesuai</a:t>
            </a:r>
            <a:r>
              <a:rPr lang="en-US" sz="3600" dirty="0" smtClean="0"/>
              <a:t> –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masing-masing</a:t>
            </a:r>
            <a:r>
              <a:rPr lang="en-US" sz="3600" dirty="0" smtClean="0"/>
              <a:t> medium.</a:t>
            </a:r>
            <a:endParaRPr 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8200"/>
          </a:xfrm>
        </p:spPr>
        <p:txBody>
          <a:bodyPr>
            <a:noAutofit/>
          </a:bodyPr>
          <a:lstStyle/>
          <a:p>
            <a:r>
              <a:rPr lang="en-US" b="1" dirty="0" err="1" smtClean="0"/>
              <a:t>Panduan</a:t>
            </a:r>
            <a:r>
              <a:rPr lang="en-US" b="1" dirty="0" smtClean="0"/>
              <a:t> </a:t>
            </a:r>
            <a:r>
              <a:rPr lang="en-US" b="1" dirty="0" err="1" smtClean="0"/>
              <a:t>Bekerjasama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Media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181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000" dirty="0" err="1" smtClean="0"/>
              <a:t>Mantan</a:t>
            </a:r>
            <a:r>
              <a:rPr lang="en-US" sz="4000" dirty="0" smtClean="0"/>
              <a:t> </a:t>
            </a:r>
            <a:r>
              <a:rPr lang="en-US" sz="4000" dirty="0" err="1" smtClean="0"/>
              <a:t>wartawan</a:t>
            </a:r>
            <a:r>
              <a:rPr lang="en-US" sz="4000" dirty="0" smtClean="0"/>
              <a:t> </a:t>
            </a:r>
            <a:r>
              <a:rPr lang="en-US" sz="4000" dirty="0" err="1" smtClean="0"/>
              <a:t>berita</a:t>
            </a:r>
            <a:r>
              <a:rPr lang="en-US" sz="4000" dirty="0" smtClean="0"/>
              <a:t> CBS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konsultan</a:t>
            </a:r>
            <a:r>
              <a:rPr lang="en-US" sz="4000" dirty="0" smtClean="0"/>
              <a:t> media Chester Burger </a:t>
            </a:r>
            <a:r>
              <a:rPr lang="en-US" sz="4000" dirty="0" err="1" smtClean="0"/>
              <a:t>pernah</a:t>
            </a:r>
            <a:r>
              <a:rPr lang="en-US" sz="4000" dirty="0" smtClean="0"/>
              <a:t> </a:t>
            </a:r>
            <a:r>
              <a:rPr lang="en-US" sz="4000" dirty="0" err="1" smtClean="0"/>
              <a:t>mengatakan</a:t>
            </a:r>
            <a:r>
              <a:rPr lang="en-US" sz="4000" dirty="0" smtClean="0"/>
              <a:t> </a:t>
            </a:r>
            <a:r>
              <a:rPr lang="en-US" sz="4000" dirty="0" err="1" smtClean="0"/>
              <a:t>bahwa</a:t>
            </a:r>
            <a:r>
              <a:rPr lang="en-US" sz="4000" dirty="0" smtClean="0"/>
              <a:t> “</a:t>
            </a:r>
            <a:r>
              <a:rPr lang="en-US" sz="4000" dirty="0" err="1" smtClean="0"/>
              <a:t>Pers</a:t>
            </a:r>
            <a:r>
              <a:rPr lang="en-US" sz="4000" dirty="0" smtClean="0"/>
              <a:t> </a:t>
            </a:r>
            <a:r>
              <a:rPr lang="en-US" sz="4000" dirty="0" err="1" smtClean="0"/>
              <a:t>sering</a:t>
            </a:r>
            <a:r>
              <a:rPr lang="en-US" sz="4000" dirty="0" smtClean="0"/>
              <a:t> kali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adil</a:t>
            </a:r>
            <a:r>
              <a:rPr lang="en-US" sz="4000" dirty="0" smtClean="0"/>
              <a:t>,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rasional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salah</a:t>
            </a:r>
            <a:r>
              <a:rPr lang="en-US" sz="4000" dirty="0" smtClean="0"/>
              <a:t>. </a:t>
            </a:r>
            <a:r>
              <a:rPr lang="en-US" sz="4000" dirty="0" err="1" smtClean="0"/>
              <a:t>Meskipun</a:t>
            </a:r>
            <a:r>
              <a:rPr lang="en-US" sz="4000" dirty="0" smtClean="0"/>
              <a:t> </a:t>
            </a:r>
            <a:r>
              <a:rPr lang="en-US" sz="4000" dirty="0" err="1" smtClean="0"/>
              <a:t>pers</a:t>
            </a:r>
            <a:r>
              <a:rPr lang="en-US" sz="4000" dirty="0" smtClean="0"/>
              <a:t> </a:t>
            </a:r>
            <a:r>
              <a:rPr lang="en-US" sz="4000" dirty="0" err="1" smtClean="0"/>
              <a:t>bukan</a:t>
            </a:r>
            <a:r>
              <a:rPr lang="en-US" sz="4000" dirty="0" smtClean="0"/>
              <a:t> </a:t>
            </a:r>
            <a:r>
              <a:rPr lang="en-US" sz="4000" dirty="0" err="1" smtClean="0"/>
              <a:t>kawan</a:t>
            </a:r>
            <a:r>
              <a:rPr lang="en-US" sz="4000" dirty="0" smtClean="0"/>
              <a:t> </a:t>
            </a:r>
            <a:r>
              <a:rPr lang="en-US" sz="4000" dirty="0" err="1" smtClean="0"/>
              <a:t>kita</a:t>
            </a:r>
            <a:r>
              <a:rPr lang="en-US" sz="4000" dirty="0" smtClean="0"/>
              <a:t>, yang </a:t>
            </a:r>
            <a:r>
              <a:rPr lang="en-US" sz="4000" dirty="0" err="1" smtClean="0"/>
              <a:t>jelas</a:t>
            </a:r>
            <a:r>
              <a:rPr lang="en-US" sz="4000" dirty="0" smtClean="0"/>
              <a:t> </a:t>
            </a:r>
            <a:r>
              <a:rPr lang="en-US" sz="4000" dirty="0" err="1" smtClean="0"/>
              <a:t>pers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kawan</a:t>
            </a:r>
            <a:r>
              <a:rPr lang="en-US" sz="4000" dirty="0" smtClean="0"/>
              <a:t> </a:t>
            </a:r>
            <a:r>
              <a:rPr lang="en-US" sz="4000" dirty="0" err="1" smtClean="0"/>
              <a:t>terbaik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dimiliki</a:t>
            </a:r>
            <a:r>
              <a:rPr lang="en-US" sz="4000" dirty="0" smtClean="0"/>
              <a:t> </a:t>
            </a:r>
            <a:r>
              <a:rPr lang="en-US" sz="4000" dirty="0" err="1" smtClean="0"/>
              <a:t>negara</a:t>
            </a:r>
            <a:r>
              <a:rPr lang="en-US" sz="4000" dirty="0" smtClean="0"/>
              <a:t> </a:t>
            </a:r>
            <a:r>
              <a:rPr lang="en-US" sz="4000" dirty="0" err="1" smtClean="0"/>
              <a:t>bangsa</a:t>
            </a:r>
            <a:r>
              <a:rPr lang="en-US" sz="4000" dirty="0" smtClean="0"/>
              <a:t>,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kita</a:t>
            </a:r>
            <a:r>
              <a:rPr lang="en-US" sz="4000" dirty="0" smtClean="0"/>
              <a:t> </a:t>
            </a:r>
            <a:r>
              <a:rPr lang="en-US" sz="4000" dirty="0" err="1" smtClean="0"/>
              <a:t>harus</a:t>
            </a:r>
            <a:r>
              <a:rPr lang="en-US" sz="4000" dirty="0" smtClean="0"/>
              <a:t> </a:t>
            </a:r>
            <a:r>
              <a:rPr lang="en-US" sz="4000" dirty="0" err="1" smtClean="0"/>
              <a:t>berterima</a:t>
            </a:r>
            <a:r>
              <a:rPr lang="en-US" sz="4000" dirty="0" smtClean="0"/>
              <a:t> </a:t>
            </a:r>
            <a:r>
              <a:rPr lang="en-US" sz="4000" dirty="0" err="1" smtClean="0"/>
              <a:t>kasih</a:t>
            </a:r>
            <a:r>
              <a:rPr lang="en-US" sz="4000" dirty="0" smtClean="0"/>
              <a:t> </a:t>
            </a:r>
            <a:r>
              <a:rPr lang="en-US" sz="4000" dirty="0" err="1" smtClean="0"/>
              <a:t>kepada</a:t>
            </a:r>
            <a:r>
              <a:rPr lang="en-US" sz="4000" dirty="0" smtClean="0"/>
              <a:t> </a:t>
            </a:r>
            <a:r>
              <a:rPr lang="en-US" sz="4000" dirty="0" err="1" smtClean="0"/>
              <a:t>pers</a:t>
            </a:r>
            <a:r>
              <a:rPr lang="en-US" sz="4000" dirty="0" smtClean="0"/>
              <a:t>”.</a:t>
            </a:r>
            <a:endParaRPr 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2514600" cy="990600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/>
              <a:t>Lanjutan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105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400" dirty="0" err="1" smtClean="0"/>
              <a:t>Berdasarkan</a:t>
            </a:r>
            <a:r>
              <a:rPr lang="en-US" sz="3400" dirty="0" smtClean="0"/>
              <a:t> </a:t>
            </a:r>
            <a:r>
              <a:rPr lang="en-US" sz="3400" dirty="0" err="1" smtClean="0"/>
              <a:t>gagasan</a:t>
            </a:r>
            <a:r>
              <a:rPr lang="en-US" sz="3400" dirty="0" smtClean="0"/>
              <a:t> </a:t>
            </a:r>
            <a:r>
              <a:rPr lang="en-US" sz="3400" dirty="0" err="1" smtClean="0"/>
              <a:t>tentang</a:t>
            </a:r>
            <a:r>
              <a:rPr lang="en-US" sz="3400" dirty="0" smtClean="0"/>
              <a:t> </a:t>
            </a:r>
            <a:r>
              <a:rPr lang="en-US" sz="3400" dirty="0" err="1" smtClean="0"/>
              <a:t>pers</a:t>
            </a:r>
            <a:r>
              <a:rPr lang="en-US" sz="3400" dirty="0" smtClean="0"/>
              <a:t> yang independent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bebas</a:t>
            </a:r>
            <a:r>
              <a:rPr lang="en-US" sz="3400" dirty="0" smtClean="0"/>
              <a:t>, </a:t>
            </a:r>
            <a:r>
              <a:rPr lang="en-US" sz="3400" dirty="0" err="1" smtClean="0"/>
              <a:t>serta</a:t>
            </a:r>
            <a:r>
              <a:rPr lang="en-US" sz="3400" dirty="0" smtClean="0"/>
              <a:t> </a:t>
            </a:r>
            <a:r>
              <a:rPr lang="en-US" sz="3400" dirty="0" err="1" smtClean="0"/>
              <a:t>berlandaskan</a:t>
            </a:r>
            <a:r>
              <a:rPr lang="en-US" sz="3400" dirty="0" smtClean="0"/>
              <a:t> </a:t>
            </a:r>
            <a:r>
              <a:rPr lang="en-US" sz="3400" dirty="0" err="1" smtClean="0"/>
              <a:t>kepada</a:t>
            </a:r>
            <a:r>
              <a:rPr lang="en-US" sz="3400" dirty="0" smtClean="0"/>
              <a:t> </a:t>
            </a:r>
            <a:r>
              <a:rPr lang="en-US" sz="3400" dirty="0" err="1" smtClean="0"/>
              <a:t>prinsip</a:t>
            </a:r>
            <a:r>
              <a:rPr lang="en-US" sz="3400" dirty="0" smtClean="0"/>
              <a:t> </a:t>
            </a:r>
            <a:r>
              <a:rPr lang="en-US" sz="3400" dirty="0" err="1" smtClean="0"/>
              <a:t>praktek</a:t>
            </a:r>
            <a:r>
              <a:rPr lang="en-US" sz="3400" dirty="0" smtClean="0"/>
              <a:t> PR yang </a:t>
            </a:r>
            <a:r>
              <a:rPr lang="en-US" sz="3400" dirty="0" err="1" smtClean="0"/>
              <a:t>sehat</a:t>
            </a:r>
            <a:r>
              <a:rPr lang="en-US" sz="3400" dirty="0" smtClean="0"/>
              <a:t>, </a:t>
            </a:r>
            <a:r>
              <a:rPr lang="en-US" sz="3400" dirty="0" err="1" smtClean="0"/>
              <a:t>para</a:t>
            </a:r>
            <a:r>
              <a:rPr lang="en-US" sz="3400" dirty="0" smtClean="0"/>
              <a:t> </a:t>
            </a:r>
            <a:r>
              <a:rPr lang="en-US" sz="3400" dirty="0" err="1" smtClean="0"/>
              <a:t>praktisi</a:t>
            </a:r>
            <a:r>
              <a:rPr lang="en-US" sz="3400" dirty="0" smtClean="0"/>
              <a:t> </a:t>
            </a:r>
            <a:r>
              <a:rPr lang="en-US" sz="3400" dirty="0" err="1" smtClean="0"/>
              <a:t>berpengalaman</a:t>
            </a:r>
            <a:r>
              <a:rPr lang="en-US" sz="3400" dirty="0" smtClean="0"/>
              <a:t>, </a:t>
            </a:r>
            <a:r>
              <a:rPr lang="en-US" sz="3400" dirty="0" err="1" smtClean="0"/>
              <a:t>kata</a:t>
            </a:r>
            <a:r>
              <a:rPr lang="en-US" sz="3400" dirty="0" smtClean="0"/>
              <a:t> </a:t>
            </a:r>
            <a:r>
              <a:rPr lang="en-US" sz="3400" dirty="0" err="1" smtClean="0"/>
              <a:t>Cutlip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Center, </a:t>
            </a:r>
            <a:r>
              <a:rPr lang="en-US" sz="3400" dirty="0" err="1" smtClean="0"/>
              <a:t>menawarkan</a:t>
            </a:r>
            <a:r>
              <a:rPr lang="en-US" sz="3400" dirty="0" smtClean="0"/>
              <a:t> </a:t>
            </a:r>
            <a:r>
              <a:rPr lang="en-US" sz="3400" dirty="0" err="1" smtClean="0"/>
              <a:t>pedoman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bekerja</a:t>
            </a:r>
            <a:r>
              <a:rPr lang="en-US" sz="3400" dirty="0" smtClean="0"/>
              <a:t> </a:t>
            </a:r>
            <a:r>
              <a:rPr lang="en-US" sz="3400" dirty="0" err="1" smtClean="0"/>
              <a:t>sama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pers</a:t>
            </a:r>
            <a:r>
              <a:rPr lang="en-US" sz="3400" dirty="0" smtClean="0"/>
              <a:t> </a:t>
            </a:r>
            <a:r>
              <a:rPr lang="en-US" sz="3400" dirty="0" err="1" smtClean="0"/>
              <a:t>seperti</a:t>
            </a:r>
            <a:r>
              <a:rPr lang="en-US" sz="3400" dirty="0" smtClean="0"/>
              <a:t> </a:t>
            </a:r>
            <a:r>
              <a:rPr lang="en-US" sz="3400" dirty="0" err="1" smtClean="0"/>
              <a:t>berikut</a:t>
            </a:r>
            <a:r>
              <a:rPr lang="en-US" sz="3400" dirty="0" smtClean="0"/>
              <a:t>. </a:t>
            </a:r>
            <a:endParaRPr lang="en-US" sz="3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2514600" cy="990600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/>
              <a:t>Lanjutan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105400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en-US" sz="3400" dirty="0" err="1" smtClean="0"/>
              <a:t>Berbicaralah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sudut</a:t>
            </a:r>
            <a:r>
              <a:rPr lang="en-US" sz="3400" dirty="0" smtClean="0"/>
              <a:t> </a:t>
            </a:r>
            <a:r>
              <a:rPr lang="en-US" sz="3400" dirty="0" err="1" smtClean="0"/>
              <a:t>pandang</a:t>
            </a:r>
            <a:r>
              <a:rPr lang="en-US" sz="3400" dirty="0" smtClean="0"/>
              <a:t> </a:t>
            </a:r>
            <a:r>
              <a:rPr lang="en-US" sz="3400" dirty="0" err="1" smtClean="0"/>
              <a:t>kepentingan</a:t>
            </a:r>
            <a:r>
              <a:rPr lang="en-US" sz="3400" dirty="0" smtClean="0"/>
              <a:t> </a:t>
            </a:r>
            <a:r>
              <a:rPr lang="en-US" sz="3400" dirty="0" err="1" smtClean="0"/>
              <a:t>publik</a:t>
            </a:r>
            <a:r>
              <a:rPr lang="en-US" sz="3400" dirty="0" smtClean="0"/>
              <a:t>, </a:t>
            </a:r>
            <a:r>
              <a:rPr lang="en-US" sz="3400" dirty="0" err="1" smtClean="0"/>
              <a:t>bukan</a:t>
            </a:r>
            <a:r>
              <a:rPr lang="en-US" sz="3400" dirty="0" smtClean="0"/>
              <a:t> </a:t>
            </a:r>
            <a:r>
              <a:rPr lang="en-US" sz="3400" dirty="0" err="1" smtClean="0"/>
              <a:t>kepentingan</a:t>
            </a:r>
            <a:r>
              <a:rPr lang="en-US" sz="3400" dirty="0" smtClean="0"/>
              <a:t> </a:t>
            </a:r>
            <a:r>
              <a:rPr lang="en-US" sz="3400" dirty="0" err="1" smtClean="0"/>
              <a:t>lembaga</a:t>
            </a:r>
            <a:r>
              <a:rPr lang="en-US" sz="34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3400" dirty="0" err="1" smtClean="0"/>
              <a:t>Buat</a:t>
            </a:r>
            <a:r>
              <a:rPr lang="en-US" sz="3400" dirty="0" smtClean="0"/>
              <a:t> </a:t>
            </a:r>
            <a:r>
              <a:rPr lang="en-US" sz="3400" dirty="0" err="1" smtClean="0"/>
              <a:t>berita</a:t>
            </a:r>
            <a:r>
              <a:rPr lang="en-US" sz="3400" dirty="0" smtClean="0"/>
              <a:t> yang </a:t>
            </a:r>
            <a:r>
              <a:rPr lang="en-US" sz="3400" dirty="0" err="1" smtClean="0"/>
              <a:t>mudah</a:t>
            </a:r>
            <a:r>
              <a:rPr lang="en-US" sz="3400" dirty="0" smtClean="0"/>
              <a:t> </a:t>
            </a:r>
            <a:r>
              <a:rPr lang="en-US" sz="3400" dirty="0" err="1" smtClean="0"/>
              <a:t>digunakan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dibaca</a:t>
            </a:r>
            <a:r>
              <a:rPr lang="en-US" sz="3400" dirty="0" smtClean="0"/>
              <a:t>/</a:t>
            </a:r>
            <a:r>
              <a:rPr lang="en-US" sz="3400" dirty="0" err="1" smtClean="0"/>
              <a:t>dipahami</a:t>
            </a:r>
            <a:r>
              <a:rPr lang="en-US" sz="34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3400" dirty="0" err="1" smtClean="0"/>
              <a:t>Jangan</a:t>
            </a:r>
            <a:r>
              <a:rPr lang="en-US" sz="3400" dirty="0" smtClean="0"/>
              <a:t> </a:t>
            </a:r>
            <a:r>
              <a:rPr lang="en-US" sz="3400" dirty="0" err="1" smtClean="0"/>
              <a:t>buat</a:t>
            </a:r>
            <a:r>
              <a:rPr lang="en-US" sz="3400" dirty="0" smtClean="0"/>
              <a:t> </a:t>
            </a:r>
            <a:r>
              <a:rPr lang="en-US" sz="3400" dirty="0" err="1" smtClean="0"/>
              <a:t>pernyataan</a:t>
            </a:r>
            <a:r>
              <a:rPr lang="en-US" sz="3400" dirty="0" smtClean="0"/>
              <a:t> yang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inginkan</a:t>
            </a:r>
            <a:r>
              <a:rPr lang="en-US" sz="3400" dirty="0" smtClean="0"/>
              <a:t> </a:t>
            </a:r>
            <a:r>
              <a:rPr lang="en-US" sz="3400" dirty="0" err="1" smtClean="0"/>
              <a:t>dikutip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dipublikasikan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media.</a:t>
            </a:r>
          </a:p>
          <a:p>
            <a:pPr marL="514350" indent="-514350" algn="just">
              <a:buAutoNum type="arabicPeriod"/>
            </a:pPr>
            <a:r>
              <a:rPr lang="en-US" sz="3400" dirty="0" err="1" smtClean="0"/>
              <a:t>Diawal</a:t>
            </a:r>
            <a:r>
              <a:rPr lang="en-US" sz="3400" dirty="0" smtClean="0"/>
              <a:t> </a:t>
            </a:r>
            <a:r>
              <a:rPr lang="en-US" sz="3400" dirty="0" err="1" smtClean="0"/>
              <a:t>publikasi</a:t>
            </a:r>
            <a:r>
              <a:rPr lang="en-US" sz="3400" dirty="0" smtClean="0"/>
              <a:t> </a:t>
            </a:r>
            <a:r>
              <a:rPr lang="en-US" sz="3400" dirty="0" err="1" smtClean="0"/>
              <a:t>nyatakan</a:t>
            </a:r>
            <a:r>
              <a:rPr lang="en-US" sz="3400" dirty="0" smtClean="0"/>
              <a:t> </a:t>
            </a:r>
            <a:r>
              <a:rPr lang="en-US" sz="3400" dirty="0" err="1" smtClean="0"/>
              <a:t>fakta</a:t>
            </a:r>
            <a:r>
              <a:rPr lang="en-US" sz="3400" dirty="0" smtClean="0"/>
              <a:t> yang paling </a:t>
            </a:r>
            <a:r>
              <a:rPr lang="en-US" sz="3400" dirty="0" err="1" smtClean="0"/>
              <a:t>penting</a:t>
            </a:r>
            <a:r>
              <a:rPr lang="en-US" sz="34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3400" dirty="0" err="1" smtClean="0"/>
              <a:t>Jangan</a:t>
            </a:r>
            <a:r>
              <a:rPr lang="en-US" sz="3400" dirty="0" smtClean="0"/>
              <a:t> </a:t>
            </a:r>
            <a:r>
              <a:rPr lang="en-US" sz="3400" dirty="0" err="1" smtClean="0"/>
              <a:t>berdebat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reporter, </a:t>
            </a:r>
            <a:r>
              <a:rPr lang="en-US" sz="3400" dirty="0" err="1" smtClean="0"/>
              <a:t>sebab</a:t>
            </a:r>
            <a:r>
              <a:rPr lang="en-US" sz="3400" dirty="0" smtClean="0"/>
              <a:t> </a:t>
            </a:r>
            <a:r>
              <a:rPr lang="en-US" sz="3400" dirty="0" err="1" smtClean="0"/>
              <a:t>praktisi</a:t>
            </a:r>
            <a:r>
              <a:rPr lang="en-US" sz="3400" dirty="0" smtClean="0"/>
              <a:t> (PRO) </a:t>
            </a:r>
            <a:r>
              <a:rPr lang="en-US" sz="3400" dirty="0" err="1" smtClean="0"/>
              <a:t>bisa</a:t>
            </a:r>
            <a:r>
              <a:rPr lang="en-US" sz="3400" dirty="0" smtClean="0"/>
              <a:t> </a:t>
            </a:r>
            <a:r>
              <a:rPr lang="en-US" sz="3400" dirty="0" err="1" smtClean="0"/>
              <a:t>jadi</a:t>
            </a:r>
            <a:r>
              <a:rPr lang="en-US" sz="3400" dirty="0" smtClean="0"/>
              <a:t> </a:t>
            </a:r>
            <a:r>
              <a:rPr lang="en-US" sz="3400" dirty="0" err="1" smtClean="0"/>
              <a:t>kehilangan</a:t>
            </a:r>
            <a:r>
              <a:rPr lang="en-US" sz="3400" dirty="0" smtClean="0"/>
              <a:t> </a:t>
            </a:r>
            <a:r>
              <a:rPr lang="en-US" sz="3400" dirty="0" err="1" smtClean="0"/>
              <a:t>kendali</a:t>
            </a:r>
            <a:r>
              <a:rPr lang="en-US" sz="3400" dirty="0" smtClean="0"/>
              <a:t> </a:t>
            </a:r>
            <a:r>
              <a:rPr lang="en-US" sz="3400" dirty="0" err="1" smtClean="0"/>
              <a:t>diri</a:t>
            </a:r>
            <a:r>
              <a:rPr lang="en-US" sz="34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3400" dirty="0" err="1" smtClean="0"/>
              <a:t>Jangan</a:t>
            </a:r>
            <a:r>
              <a:rPr lang="en-US" sz="3400" dirty="0" smtClean="0"/>
              <a:t> </a:t>
            </a:r>
            <a:r>
              <a:rPr lang="en-US" sz="3400" dirty="0" err="1" smtClean="0"/>
              <a:t>ulangi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menyangkal</a:t>
            </a:r>
            <a:r>
              <a:rPr lang="en-US" sz="3400" dirty="0" smtClean="0"/>
              <a:t> </a:t>
            </a:r>
            <a:r>
              <a:rPr lang="en-US" sz="3400" dirty="0" err="1" smtClean="0"/>
              <a:t>sebuah</a:t>
            </a:r>
            <a:r>
              <a:rPr lang="en-US" sz="3400" dirty="0" smtClean="0"/>
              <a:t> </a:t>
            </a:r>
            <a:r>
              <a:rPr lang="en-US" sz="3400" dirty="0" err="1" smtClean="0"/>
              <a:t>pernyataan</a:t>
            </a:r>
            <a:r>
              <a:rPr lang="en-US" sz="3400" dirty="0" smtClean="0"/>
              <a:t> yang </a:t>
            </a:r>
            <a:r>
              <a:rPr lang="en-US" sz="3400" dirty="0" err="1" smtClean="0"/>
              <a:t>mengandung</a:t>
            </a:r>
            <a:r>
              <a:rPr lang="en-US" sz="3400" dirty="0" smtClean="0"/>
              <a:t> </a:t>
            </a:r>
            <a:r>
              <a:rPr lang="en-US" sz="3400" dirty="0" err="1" smtClean="0"/>
              <a:t>bahasa</a:t>
            </a:r>
            <a:r>
              <a:rPr lang="en-US" sz="3400" dirty="0" smtClean="0"/>
              <a:t> yang </a:t>
            </a:r>
            <a:r>
              <a:rPr lang="en-US" sz="3400" dirty="0" err="1" smtClean="0"/>
              <a:t>menyinggung</a:t>
            </a:r>
            <a:r>
              <a:rPr lang="en-US" sz="3400" dirty="0" smtClean="0"/>
              <a:t> </a:t>
            </a:r>
            <a:r>
              <a:rPr lang="en-US" sz="3400" dirty="0" err="1" smtClean="0"/>
              <a:t>atau</a:t>
            </a:r>
            <a:r>
              <a:rPr lang="en-US" sz="3400" dirty="0" smtClean="0"/>
              <a:t> </a:t>
            </a:r>
            <a:r>
              <a:rPr lang="en-US" sz="3400" dirty="0" err="1" smtClean="0"/>
              <a:t>mengandung</a:t>
            </a:r>
            <a:r>
              <a:rPr lang="en-US" sz="3400" dirty="0" smtClean="0"/>
              <a:t> </a:t>
            </a:r>
            <a:r>
              <a:rPr lang="en-US" sz="3400" dirty="0" err="1" smtClean="0"/>
              <a:t>kata</a:t>
            </a:r>
            <a:r>
              <a:rPr lang="en-US" sz="3400" dirty="0" smtClean="0"/>
              <a:t> yang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disukai</a:t>
            </a:r>
            <a:r>
              <a:rPr lang="en-US" sz="3400" dirty="0" smtClean="0"/>
              <a:t>.</a:t>
            </a:r>
            <a:endParaRPr lang="en-US" sz="3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2514600" cy="990600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/>
              <a:t>Lanjutan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105400"/>
          </a:xfrm>
        </p:spPr>
        <p:txBody>
          <a:bodyPr>
            <a:normAutofit fontScale="92500"/>
          </a:bodyPr>
          <a:lstStyle/>
          <a:p>
            <a:pPr marL="514350" indent="-514350" algn="just">
              <a:buNone/>
            </a:pPr>
            <a:r>
              <a:rPr lang="en-US" sz="3400" dirty="0" smtClean="0"/>
              <a:t>7.	</a:t>
            </a:r>
            <a:r>
              <a:rPr lang="en-US" sz="3400" dirty="0" err="1" smtClean="0"/>
              <a:t>Jika</a:t>
            </a:r>
            <a:r>
              <a:rPr lang="en-US" sz="3400" dirty="0" smtClean="0"/>
              <a:t> reporter </a:t>
            </a:r>
            <a:r>
              <a:rPr lang="en-US" sz="3400" dirty="0" err="1" smtClean="0"/>
              <a:t>mengajukan</a:t>
            </a:r>
            <a:r>
              <a:rPr lang="en-US" sz="3400" dirty="0" smtClean="0"/>
              <a:t> </a:t>
            </a:r>
            <a:r>
              <a:rPr lang="en-US" sz="3400" dirty="0" err="1" smtClean="0"/>
              <a:t>pertanyaan</a:t>
            </a:r>
            <a:r>
              <a:rPr lang="en-US" sz="3400" dirty="0" smtClean="0"/>
              <a:t> </a:t>
            </a:r>
            <a:r>
              <a:rPr lang="en-US" sz="3400" dirty="0" err="1" smtClean="0"/>
              <a:t>langsung</a:t>
            </a:r>
            <a:r>
              <a:rPr lang="en-US" sz="3400" dirty="0" smtClean="0"/>
              <a:t>, </a:t>
            </a:r>
            <a:r>
              <a:rPr lang="en-US" sz="3400" dirty="0" err="1" smtClean="0"/>
              <a:t>beri</a:t>
            </a:r>
            <a:r>
              <a:rPr lang="en-US" sz="3400" dirty="0" smtClean="0"/>
              <a:t> </a:t>
            </a:r>
            <a:r>
              <a:rPr lang="en-US" sz="3400" dirty="0" err="1" smtClean="0"/>
              <a:t>jawapan</a:t>
            </a:r>
            <a:r>
              <a:rPr lang="en-US" sz="3400" dirty="0" smtClean="0"/>
              <a:t> yang </a:t>
            </a:r>
            <a:r>
              <a:rPr lang="en-US" sz="3400" dirty="0" err="1" smtClean="0"/>
              <a:t>langsung</a:t>
            </a:r>
            <a:r>
              <a:rPr lang="en-US" sz="3400" dirty="0" smtClean="0"/>
              <a:t> pula.</a:t>
            </a:r>
          </a:p>
          <a:p>
            <a:pPr marL="514350" indent="-514350" algn="just">
              <a:buNone/>
            </a:pPr>
            <a:r>
              <a:rPr lang="en-US" sz="3400" dirty="0" smtClean="0"/>
              <a:t>8.	</a:t>
            </a:r>
            <a:r>
              <a:rPr lang="en-US" sz="3400" dirty="0" err="1" smtClean="0"/>
              <a:t>Jika</a:t>
            </a:r>
            <a:r>
              <a:rPr lang="en-US" sz="3400" dirty="0" smtClean="0"/>
              <a:t> </a:t>
            </a:r>
            <a:r>
              <a:rPr lang="en-US" sz="3400" dirty="0" err="1" smtClean="0"/>
              <a:t>praktisi</a:t>
            </a:r>
            <a:r>
              <a:rPr lang="en-US" sz="3400" dirty="0" smtClean="0"/>
              <a:t> (PRO)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mengetahui</a:t>
            </a:r>
            <a:r>
              <a:rPr lang="en-US" sz="3400" dirty="0" smtClean="0"/>
              <a:t> </a:t>
            </a:r>
            <a:r>
              <a:rPr lang="en-US" sz="3400" dirty="0" err="1" smtClean="0"/>
              <a:t>jawapan</a:t>
            </a:r>
            <a:r>
              <a:rPr lang="en-US" sz="3400" dirty="0" smtClean="0"/>
              <a:t> </a:t>
            </a:r>
            <a:r>
              <a:rPr lang="en-US" sz="3400" dirty="0" err="1" smtClean="0"/>
              <a:t>tentang</a:t>
            </a:r>
            <a:r>
              <a:rPr lang="en-US" sz="3400" dirty="0" smtClean="0"/>
              <a:t> </a:t>
            </a:r>
            <a:r>
              <a:rPr lang="en-US" sz="3400" dirty="0" err="1" smtClean="0"/>
              <a:t>suatu</a:t>
            </a:r>
            <a:r>
              <a:rPr lang="en-US" sz="3400" dirty="0" smtClean="0"/>
              <a:t> </a:t>
            </a:r>
            <a:r>
              <a:rPr lang="en-US" sz="3400" dirty="0" err="1" smtClean="0"/>
              <a:t>pertanyaan</a:t>
            </a:r>
            <a:r>
              <a:rPr lang="en-US" sz="3400" dirty="0" smtClean="0"/>
              <a:t>, </a:t>
            </a:r>
            <a:r>
              <a:rPr lang="en-US" sz="3400" dirty="0" err="1" smtClean="0"/>
              <a:t>mereka</a:t>
            </a:r>
            <a:r>
              <a:rPr lang="en-US" sz="3400" dirty="0" smtClean="0"/>
              <a:t> </a:t>
            </a:r>
            <a:r>
              <a:rPr lang="en-US" sz="3400" dirty="0" err="1" smtClean="0"/>
              <a:t>harus</a:t>
            </a:r>
            <a:r>
              <a:rPr lang="en-US" sz="3400" dirty="0" smtClean="0"/>
              <a:t> </a:t>
            </a:r>
            <a:r>
              <a:rPr lang="en-US" sz="3400" dirty="0" err="1" smtClean="0"/>
              <a:t>mengatakan</a:t>
            </a:r>
            <a:r>
              <a:rPr lang="en-US" sz="3400" dirty="0" smtClean="0"/>
              <a:t> , “</a:t>
            </a:r>
            <a:r>
              <a:rPr lang="en-US" sz="3400" dirty="0" err="1" smtClean="0"/>
              <a:t>saya</a:t>
            </a:r>
            <a:r>
              <a:rPr lang="en-US" sz="3400" dirty="0" smtClean="0"/>
              <a:t>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tahu</a:t>
            </a:r>
            <a:r>
              <a:rPr lang="en-US" sz="3400" dirty="0" smtClean="0"/>
              <a:t>, </a:t>
            </a:r>
            <a:r>
              <a:rPr lang="en-US" sz="3400" dirty="0" err="1" smtClean="0"/>
              <a:t>namun</a:t>
            </a:r>
            <a:r>
              <a:rPr lang="en-US" sz="3400" dirty="0" smtClean="0"/>
              <a:t> </a:t>
            </a:r>
            <a:r>
              <a:rPr lang="en-US" sz="3400" dirty="0" err="1" smtClean="0"/>
              <a:t>nanti</a:t>
            </a:r>
            <a:r>
              <a:rPr lang="en-US" sz="3400" dirty="0" smtClean="0"/>
              <a:t> </a:t>
            </a:r>
            <a:r>
              <a:rPr lang="en-US" sz="3400" dirty="0" err="1" smtClean="0"/>
              <a:t>akan</a:t>
            </a:r>
            <a:r>
              <a:rPr lang="en-US" sz="3400" dirty="0" smtClean="0"/>
              <a:t> </a:t>
            </a:r>
            <a:r>
              <a:rPr lang="en-US" sz="3400" dirty="0" err="1" smtClean="0"/>
              <a:t>saya</a:t>
            </a:r>
            <a:r>
              <a:rPr lang="en-US" sz="3400" dirty="0" smtClean="0"/>
              <a:t> </a:t>
            </a:r>
            <a:r>
              <a:rPr lang="en-US" sz="3400" dirty="0" err="1" smtClean="0"/>
              <a:t>berikan</a:t>
            </a:r>
            <a:r>
              <a:rPr lang="en-US" sz="3400" dirty="0" smtClean="0"/>
              <a:t> </a:t>
            </a:r>
            <a:r>
              <a:rPr lang="en-US" sz="3400" dirty="0" err="1" smtClean="0"/>
              <a:t>jawapannya</a:t>
            </a:r>
            <a:r>
              <a:rPr lang="en-US" sz="3400" dirty="0" smtClean="0"/>
              <a:t> </a:t>
            </a:r>
            <a:r>
              <a:rPr lang="en-US" sz="3400" dirty="0" err="1" smtClean="0"/>
              <a:t>kalau</a:t>
            </a:r>
            <a:r>
              <a:rPr lang="en-US" sz="3400" dirty="0" smtClean="0"/>
              <a:t> </a:t>
            </a:r>
            <a:r>
              <a:rPr lang="en-US" sz="3400" dirty="0" err="1" smtClean="0"/>
              <a:t>sudah</a:t>
            </a:r>
            <a:r>
              <a:rPr lang="en-US" sz="3400" dirty="0" smtClean="0"/>
              <a:t> </a:t>
            </a:r>
            <a:r>
              <a:rPr lang="en-US" sz="3400" dirty="0" err="1" smtClean="0"/>
              <a:t>tahu</a:t>
            </a:r>
            <a:r>
              <a:rPr lang="en-US" sz="3400" dirty="0" smtClean="0"/>
              <a:t>”..</a:t>
            </a:r>
          </a:p>
          <a:p>
            <a:pPr marL="514350" indent="-514350" algn="just">
              <a:buNone/>
            </a:pPr>
            <a:r>
              <a:rPr lang="en-US" sz="3400" dirty="0" smtClean="0"/>
              <a:t>9.	</a:t>
            </a:r>
            <a:r>
              <a:rPr lang="en-US" sz="3400" dirty="0" err="1" smtClean="0"/>
              <a:t>Katakan</a:t>
            </a:r>
            <a:r>
              <a:rPr lang="en-US" sz="3400" dirty="0" smtClean="0"/>
              <a:t> </a:t>
            </a:r>
            <a:r>
              <a:rPr lang="en-US" sz="3400" dirty="0" err="1" smtClean="0"/>
              <a:t>kebenaran</a:t>
            </a:r>
            <a:r>
              <a:rPr lang="en-US" sz="3400" dirty="0" smtClean="0"/>
              <a:t>, </a:t>
            </a:r>
            <a:r>
              <a:rPr lang="en-US" sz="3400" dirty="0" err="1" smtClean="0"/>
              <a:t>meskipun</a:t>
            </a:r>
            <a:r>
              <a:rPr lang="en-US" sz="3400" dirty="0" smtClean="0"/>
              <a:t> </a:t>
            </a:r>
            <a:r>
              <a:rPr lang="en-US" sz="3400" dirty="0" err="1" smtClean="0"/>
              <a:t>menyakitkan</a:t>
            </a:r>
            <a:r>
              <a:rPr lang="en-US" sz="3400" dirty="0" smtClean="0"/>
              <a:t>.</a:t>
            </a:r>
          </a:p>
          <a:p>
            <a:pPr marL="514350" indent="-514350" algn="just">
              <a:buNone/>
            </a:pPr>
            <a:r>
              <a:rPr lang="en-US" sz="3400" dirty="0" smtClean="0"/>
              <a:t>10.	</a:t>
            </a:r>
            <a:r>
              <a:rPr lang="en-US" sz="3400" dirty="0" err="1" smtClean="0"/>
              <a:t>Jangan</a:t>
            </a:r>
            <a:r>
              <a:rPr lang="en-US" sz="3400" dirty="0" smtClean="0"/>
              <a:t> </a:t>
            </a:r>
            <a:r>
              <a:rPr lang="en-US" sz="3400" dirty="0" err="1" smtClean="0"/>
              <a:t>lakukan</a:t>
            </a:r>
            <a:r>
              <a:rPr lang="en-US" sz="3400" dirty="0" smtClean="0"/>
              <a:t> </a:t>
            </a:r>
            <a:r>
              <a:rPr lang="en-US" sz="3400" dirty="0" err="1" smtClean="0"/>
              <a:t>konferensi</a:t>
            </a:r>
            <a:r>
              <a:rPr lang="en-US" sz="3400" dirty="0" smtClean="0"/>
              <a:t> </a:t>
            </a:r>
            <a:r>
              <a:rPr lang="en-US" sz="3400" dirty="0" err="1" smtClean="0"/>
              <a:t>pers</a:t>
            </a:r>
            <a:r>
              <a:rPr lang="en-US" sz="3400" dirty="0" smtClean="0"/>
              <a:t>, </a:t>
            </a:r>
            <a:r>
              <a:rPr lang="en-US" sz="3400" dirty="0" err="1" smtClean="0"/>
              <a:t>kecuali</a:t>
            </a:r>
            <a:r>
              <a:rPr lang="en-US" sz="3400" dirty="0" smtClean="0"/>
              <a:t> </a:t>
            </a:r>
            <a:r>
              <a:rPr lang="en-US" sz="3400" dirty="0" err="1" smtClean="0"/>
              <a:t>jika</a:t>
            </a:r>
            <a:r>
              <a:rPr lang="en-US" sz="3400" dirty="0" smtClean="0"/>
              <a:t> </a:t>
            </a:r>
            <a:r>
              <a:rPr lang="en-US" sz="3400" dirty="0" err="1" smtClean="0"/>
              <a:t>anda</a:t>
            </a:r>
            <a:r>
              <a:rPr lang="en-US" sz="3400" dirty="0" smtClean="0"/>
              <a:t> </a:t>
            </a:r>
            <a:r>
              <a:rPr lang="en-US" sz="3400" dirty="0" err="1" smtClean="0"/>
              <a:t>mempunyai</a:t>
            </a:r>
            <a:r>
              <a:rPr lang="en-US" sz="3400" dirty="0" smtClean="0"/>
              <a:t> </a:t>
            </a:r>
            <a:r>
              <a:rPr lang="en-US" sz="3400" dirty="0" err="1" smtClean="0"/>
              <a:t>sesuatu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dipersepsikan</a:t>
            </a:r>
            <a:r>
              <a:rPr lang="en-US" sz="3400" dirty="0" smtClean="0"/>
              <a:t> </a:t>
            </a:r>
            <a:r>
              <a:rPr lang="en-US" sz="3400" dirty="0" err="1" smtClean="0"/>
              <a:t>sebagai</a:t>
            </a:r>
            <a:r>
              <a:rPr lang="en-US" sz="3400" dirty="0" smtClean="0"/>
              <a:t> </a:t>
            </a:r>
            <a:r>
              <a:rPr lang="en-US" sz="3400" dirty="0" err="1" smtClean="0"/>
              <a:t>berita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reporter.</a:t>
            </a:r>
            <a:endParaRPr lang="en-US" sz="3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914400"/>
            <a:ext cx="8839200" cy="5181600"/>
          </a:xfrm>
        </p:spPr>
        <p:txBody>
          <a:bodyPr>
            <a:noAutofit/>
          </a:bodyPr>
          <a:lstStyle/>
          <a:p>
            <a:pPr lvl="0" algn="l"/>
            <a:r>
              <a:rPr lang="en-US" sz="6000" dirty="0" smtClean="0"/>
              <a:t>1. Para </a:t>
            </a:r>
            <a:r>
              <a:rPr lang="en-US" sz="6000" dirty="0" err="1" smtClean="0"/>
              <a:t>Penengah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2. </a:t>
            </a:r>
            <a:r>
              <a:rPr lang="en-US" sz="6000" dirty="0" err="1" smtClean="0"/>
              <a:t>Panduan</a:t>
            </a:r>
            <a:r>
              <a:rPr lang="en-US" sz="6000" dirty="0" smtClean="0"/>
              <a:t> </a:t>
            </a:r>
            <a:r>
              <a:rPr lang="en-US" sz="6000" dirty="0" err="1" smtClean="0"/>
              <a:t>berhubungan</a:t>
            </a:r>
            <a:r>
              <a:rPr lang="en-US" sz="6000" dirty="0" smtClean="0"/>
              <a:t> </a:t>
            </a:r>
            <a:r>
              <a:rPr lang="en-US" sz="6000" dirty="0" err="1" smtClean="0"/>
              <a:t>baik</a:t>
            </a:r>
            <a:r>
              <a:rPr lang="en-US" sz="6000" dirty="0" smtClean="0"/>
              <a:t> </a:t>
            </a:r>
            <a:r>
              <a:rPr lang="en-US" sz="6000" dirty="0" err="1" smtClean="0"/>
              <a:t>dengan</a:t>
            </a:r>
            <a:r>
              <a:rPr lang="en-US" sz="6000" dirty="0" smtClean="0"/>
              <a:t> media</a:t>
            </a:r>
            <a:br>
              <a:rPr lang="en-US" sz="6000" dirty="0" smtClean="0"/>
            </a:br>
            <a:r>
              <a:rPr lang="en-US" sz="6000" dirty="0" smtClean="0"/>
              <a:t>3. </a:t>
            </a:r>
            <a:r>
              <a:rPr lang="en-US" sz="6000" dirty="0" err="1" smtClean="0"/>
              <a:t>Pedoman</a:t>
            </a:r>
            <a:r>
              <a:rPr lang="en-US" sz="6000" dirty="0" smtClean="0"/>
              <a:t> </a:t>
            </a:r>
            <a:r>
              <a:rPr lang="en-US" sz="6000" dirty="0" err="1" smtClean="0"/>
              <a:t>bekerjasama</a:t>
            </a:r>
            <a:r>
              <a:rPr lang="en-US" sz="6000" dirty="0" smtClean="0"/>
              <a:t> </a:t>
            </a:r>
            <a:r>
              <a:rPr lang="en-US" sz="6000" dirty="0" err="1" smtClean="0"/>
              <a:t>dengan</a:t>
            </a:r>
            <a:r>
              <a:rPr lang="en-US" sz="6000" dirty="0" smtClean="0"/>
              <a:t> media </a:t>
            </a:r>
            <a:endParaRPr lang="en-US" sz="6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763000" cy="35052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</a:rPr>
              <a:t>THANK YOU </a:t>
            </a:r>
            <a:r>
              <a:rPr lang="en-US" sz="9600" b="1" dirty="0" err="1" smtClean="0">
                <a:solidFill>
                  <a:schemeClr val="tx1"/>
                </a:solidFill>
              </a:rPr>
              <a:t>dan</a:t>
            </a:r>
            <a:endParaRPr lang="en-US" sz="9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9600" b="1" dirty="0" smtClean="0">
                <a:solidFill>
                  <a:schemeClr val="tx1"/>
                </a:solidFill>
              </a:rPr>
              <a:t>TERIMA KASIH</a:t>
            </a:r>
            <a:endParaRPr lang="en-US" sz="96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24600" y="6400800"/>
            <a:ext cx="2819400" cy="457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Dr. </a:t>
            </a:r>
            <a:r>
              <a:rPr lang="en-US" dirty="0" err="1" smtClean="0"/>
              <a:t>Fal</a:t>
            </a:r>
            <a:r>
              <a:rPr lang="en-US" dirty="0" smtClean="0"/>
              <a:t>. </a:t>
            </a:r>
            <a:r>
              <a:rPr lang="en-US" dirty="0" err="1" smtClean="0"/>
              <a:t>Harmonis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3200" y="152400"/>
            <a:ext cx="4191000" cy="990600"/>
          </a:xfrm>
        </p:spPr>
        <p:txBody>
          <a:bodyPr>
            <a:noAutofit/>
          </a:bodyPr>
          <a:lstStyle/>
          <a:p>
            <a:r>
              <a:rPr lang="en-US" b="1" dirty="0" smtClean="0"/>
              <a:t>Para </a:t>
            </a:r>
            <a:r>
              <a:rPr lang="en-US" b="1" dirty="0" err="1" smtClean="0"/>
              <a:t>Penegah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334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400" dirty="0" err="1" smtClean="0"/>
              <a:t>Konflik</a:t>
            </a:r>
            <a:r>
              <a:rPr lang="en-US" sz="3400" dirty="0" smtClean="0"/>
              <a:t> </a:t>
            </a:r>
            <a:r>
              <a:rPr lang="en-US" sz="3400" dirty="0" err="1" smtClean="0"/>
              <a:t>antara</a:t>
            </a:r>
            <a:r>
              <a:rPr lang="en-US" sz="3400" dirty="0" smtClean="0"/>
              <a:t> </a:t>
            </a:r>
            <a:r>
              <a:rPr lang="en-US" sz="3400" dirty="0" err="1" smtClean="0"/>
              <a:t>jurnalis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lembaga</a:t>
            </a:r>
            <a:r>
              <a:rPr lang="en-US" sz="3400" dirty="0" smtClean="0"/>
              <a:t> </a:t>
            </a:r>
            <a:r>
              <a:rPr lang="en-US" sz="3400" dirty="0" err="1" smtClean="0"/>
              <a:t>sudah</a:t>
            </a:r>
            <a:r>
              <a:rPr lang="en-US" sz="3400" dirty="0" smtClean="0"/>
              <a:t> lama </a:t>
            </a:r>
            <a:r>
              <a:rPr lang="en-US" sz="3400" dirty="0" err="1" smtClean="0"/>
              <a:t>terjadi</a:t>
            </a:r>
            <a:r>
              <a:rPr lang="en-US" sz="3400" dirty="0" smtClean="0"/>
              <a:t>, </a:t>
            </a:r>
            <a:r>
              <a:rPr lang="en-US" sz="3400" dirty="0" err="1" smtClean="0"/>
              <a:t>seperti</a:t>
            </a:r>
            <a:r>
              <a:rPr lang="en-US" sz="3400" dirty="0" smtClean="0"/>
              <a:t> yang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dipahami</a:t>
            </a:r>
            <a:r>
              <a:rPr lang="en-US" sz="3400" dirty="0" smtClean="0"/>
              <a:t> </a:t>
            </a:r>
            <a:r>
              <a:rPr lang="en-US" sz="3400" dirty="0" err="1" smtClean="0"/>
              <a:t>melalui</a:t>
            </a:r>
            <a:r>
              <a:rPr lang="en-US" sz="3400" dirty="0" smtClean="0"/>
              <a:t> </a:t>
            </a:r>
            <a:r>
              <a:rPr lang="en-US" sz="3400" dirty="0" err="1" smtClean="0"/>
              <a:t>keluhan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diungkapkan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ayah </a:t>
            </a:r>
            <a:r>
              <a:rPr lang="en-US" sz="3400" dirty="0" err="1" smtClean="0"/>
              <a:t>ratu</a:t>
            </a:r>
            <a:r>
              <a:rPr lang="en-US" sz="3400" dirty="0" smtClean="0"/>
              <a:t> </a:t>
            </a:r>
            <a:r>
              <a:rPr lang="en-US" sz="3400" dirty="0" err="1" smtClean="0"/>
              <a:t>Inggris</a:t>
            </a:r>
            <a:r>
              <a:rPr lang="en-US" sz="3400" dirty="0" smtClean="0"/>
              <a:t>, Raja George VI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bukunya</a:t>
            </a:r>
            <a:r>
              <a:rPr lang="en-US" sz="3400" dirty="0" smtClean="0"/>
              <a:t>  yang </a:t>
            </a:r>
            <a:r>
              <a:rPr lang="en-US" sz="3400" dirty="0" err="1" smtClean="0"/>
              <a:t>berjudul</a:t>
            </a:r>
            <a:r>
              <a:rPr lang="en-US" sz="3400" dirty="0" smtClean="0"/>
              <a:t> “</a:t>
            </a:r>
            <a:r>
              <a:rPr lang="en-US" sz="3400" i="1" dirty="0" smtClean="0"/>
              <a:t>Things my daughters never did</a:t>
            </a:r>
            <a:r>
              <a:rPr lang="en-US" sz="3400" dirty="0" smtClean="0"/>
              <a:t>” </a:t>
            </a:r>
            <a:r>
              <a:rPr lang="en-US" sz="3400" dirty="0" err="1" smtClean="0"/>
              <a:t>hal-hal</a:t>
            </a:r>
            <a:r>
              <a:rPr lang="en-US" sz="3400" dirty="0" smtClean="0"/>
              <a:t> yang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pernah</a:t>
            </a:r>
            <a:r>
              <a:rPr lang="en-US" sz="3400" dirty="0" smtClean="0"/>
              <a:t> </a:t>
            </a:r>
            <a:r>
              <a:rPr lang="en-US" sz="3400" dirty="0" err="1" smtClean="0"/>
              <a:t>dilakukan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</a:t>
            </a:r>
            <a:r>
              <a:rPr lang="en-US" sz="3400" dirty="0" err="1" smtClean="0"/>
              <a:t>putriku</a:t>
            </a:r>
            <a:r>
              <a:rPr lang="en-US" sz="3400" dirty="0" smtClean="0"/>
              <a:t>), yang </a:t>
            </a:r>
            <a:r>
              <a:rPr lang="en-US" sz="3400" dirty="0" err="1" smtClean="0"/>
              <a:t>diangkat</a:t>
            </a:r>
            <a:r>
              <a:rPr lang="en-US" sz="3400" dirty="0" smtClean="0"/>
              <a:t> </a:t>
            </a:r>
            <a:r>
              <a:rPr lang="en-US" sz="3400" dirty="0" err="1" smtClean="0"/>
              <a:t>atau</a:t>
            </a:r>
            <a:r>
              <a:rPr lang="en-US" sz="3400" dirty="0" smtClean="0"/>
              <a:t> </a:t>
            </a:r>
            <a:r>
              <a:rPr lang="en-US" sz="3400" dirty="0" err="1" smtClean="0"/>
              <a:t>bersumber</a:t>
            </a:r>
            <a:r>
              <a:rPr lang="en-US" sz="3400" dirty="0" smtClean="0"/>
              <a:t> </a:t>
            </a:r>
            <a:r>
              <a:rPr lang="en-US" sz="3400" dirty="0" err="1" smtClean="0"/>
              <a:t>kepada</a:t>
            </a:r>
            <a:r>
              <a:rPr lang="en-US" sz="3400" dirty="0" smtClean="0"/>
              <a:t> </a:t>
            </a:r>
            <a:r>
              <a:rPr lang="en-US" sz="3400" dirty="0" err="1" smtClean="0"/>
              <a:t>kliping</a:t>
            </a:r>
            <a:r>
              <a:rPr lang="en-US" sz="3400" dirty="0" smtClean="0"/>
              <a:t> </a:t>
            </a:r>
            <a:r>
              <a:rPr lang="en-US" sz="3400" dirty="0" err="1" smtClean="0"/>
              <a:t>koran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dikumpulkannya</a:t>
            </a:r>
            <a:r>
              <a:rPr lang="en-US" sz="3400" dirty="0" smtClean="0"/>
              <a:t>.  </a:t>
            </a:r>
            <a:r>
              <a:rPr lang="en-US" sz="3400" dirty="0" err="1" smtClean="0"/>
              <a:t>Ini</a:t>
            </a:r>
            <a:r>
              <a:rPr lang="en-US" sz="3400" dirty="0" smtClean="0"/>
              <a:t> </a:t>
            </a:r>
            <a:r>
              <a:rPr lang="en-US" sz="3400" dirty="0" err="1" smtClean="0"/>
              <a:t>terjadi</a:t>
            </a:r>
            <a:r>
              <a:rPr lang="en-US" sz="3400" dirty="0" smtClean="0"/>
              <a:t> </a:t>
            </a:r>
            <a:r>
              <a:rPr lang="en-US" sz="3400" dirty="0" err="1" smtClean="0"/>
              <a:t>sebelum</a:t>
            </a:r>
            <a:r>
              <a:rPr lang="en-US" sz="3400" dirty="0" smtClean="0"/>
              <a:t> </a:t>
            </a:r>
            <a:r>
              <a:rPr lang="en-US" sz="3400" dirty="0" err="1" smtClean="0"/>
              <a:t>muncul</a:t>
            </a:r>
            <a:r>
              <a:rPr lang="en-US" sz="3400" dirty="0" smtClean="0"/>
              <a:t> tabloid Star </a:t>
            </a:r>
            <a:r>
              <a:rPr lang="en-US" sz="3400" dirty="0" err="1" smtClean="0"/>
              <a:t>dan</a:t>
            </a:r>
            <a:r>
              <a:rPr lang="en-US" sz="3400" dirty="0" smtClean="0"/>
              <a:t> National Enquirer.</a:t>
            </a:r>
            <a:endParaRPr lang="en-US" sz="3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2514600" cy="990600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/>
              <a:t>Lanjutan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334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400" dirty="0" err="1" smtClean="0"/>
              <a:t>Lalu</a:t>
            </a:r>
            <a:r>
              <a:rPr lang="en-US" sz="3400" dirty="0" smtClean="0"/>
              <a:t> </a:t>
            </a:r>
            <a:r>
              <a:rPr lang="en-US" sz="3400" dirty="0" err="1" smtClean="0"/>
              <a:t>jurnalis</a:t>
            </a:r>
            <a:r>
              <a:rPr lang="en-US" sz="3400" dirty="0" smtClean="0"/>
              <a:t> </a:t>
            </a:r>
            <a:r>
              <a:rPr lang="en-US" sz="3400" dirty="0" err="1" smtClean="0"/>
              <a:t>menanggapi</a:t>
            </a:r>
            <a:r>
              <a:rPr lang="en-US" sz="3400" dirty="0" smtClean="0"/>
              <a:t> </a:t>
            </a:r>
            <a:r>
              <a:rPr lang="en-US" sz="3400" dirty="0" err="1" smtClean="0"/>
              <a:t>keluhan</a:t>
            </a:r>
            <a:r>
              <a:rPr lang="en-US" sz="3400" dirty="0" smtClean="0"/>
              <a:t> </a:t>
            </a:r>
            <a:r>
              <a:rPr lang="en-US" sz="3400" dirty="0" err="1" smtClean="0"/>
              <a:t>tersebut</a:t>
            </a:r>
            <a:r>
              <a:rPr lang="en-US" sz="3400" dirty="0" smtClean="0"/>
              <a:t>,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mengatakan</a:t>
            </a:r>
            <a:r>
              <a:rPr lang="en-US" sz="3400" dirty="0" smtClean="0"/>
              <a:t> </a:t>
            </a:r>
            <a:r>
              <a:rPr lang="en-US" sz="3400" dirty="0" err="1" smtClean="0"/>
              <a:t>bahwa</a:t>
            </a:r>
            <a:r>
              <a:rPr lang="en-US" sz="3400" dirty="0" smtClean="0"/>
              <a:t> “</a:t>
            </a:r>
            <a:r>
              <a:rPr lang="en-US" sz="3400" dirty="0" err="1" smtClean="0"/>
              <a:t>Organisasi</a:t>
            </a:r>
            <a:r>
              <a:rPr lang="en-US" sz="3400" dirty="0" smtClean="0"/>
              <a:t> </a:t>
            </a:r>
            <a:r>
              <a:rPr lang="en-US" sz="3400" dirty="0" err="1" smtClean="0"/>
              <a:t>itu</a:t>
            </a:r>
            <a:r>
              <a:rPr lang="en-US" sz="3400" dirty="0" smtClean="0"/>
              <a:t> (</a:t>
            </a:r>
            <a:r>
              <a:rPr lang="en-US" sz="3400" dirty="0" err="1" smtClean="0"/>
              <a:t>politik</a:t>
            </a:r>
            <a:r>
              <a:rPr lang="en-US" sz="3400" dirty="0" smtClean="0"/>
              <a:t>, </a:t>
            </a:r>
            <a:r>
              <a:rPr lang="en-US" sz="3400" dirty="0" err="1" smtClean="0"/>
              <a:t>bisnis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sosial</a:t>
            </a:r>
            <a:r>
              <a:rPr lang="en-US" sz="3400" dirty="0" smtClean="0"/>
              <a:t>)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pernah</a:t>
            </a:r>
            <a:r>
              <a:rPr lang="en-US" sz="3400" dirty="0" smtClean="0"/>
              <a:t> </a:t>
            </a:r>
            <a:r>
              <a:rPr lang="en-US" sz="3400" dirty="0" err="1" smtClean="0"/>
              <a:t>mengatakan</a:t>
            </a:r>
            <a:r>
              <a:rPr lang="en-US" sz="3400" dirty="0" smtClean="0"/>
              <a:t> yang </a:t>
            </a:r>
            <a:r>
              <a:rPr lang="en-US" sz="3400" dirty="0" err="1" smtClean="0"/>
              <a:t>sebenarnya</a:t>
            </a:r>
            <a:r>
              <a:rPr lang="en-US" sz="3400" dirty="0" smtClean="0"/>
              <a:t>. </a:t>
            </a:r>
            <a:r>
              <a:rPr lang="en-US" sz="3400" dirty="0" err="1" smtClean="0"/>
              <a:t>Kami</a:t>
            </a:r>
            <a:r>
              <a:rPr lang="en-US" sz="3400" dirty="0" smtClean="0"/>
              <a:t>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boleh</a:t>
            </a:r>
            <a:r>
              <a:rPr lang="en-US" sz="3400" dirty="0" smtClean="0"/>
              <a:t> </a:t>
            </a:r>
            <a:r>
              <a:rPr lang="en-US" sz="3400" dirty="0" err="1" smtClean="0"/>
              <a:t>berbicara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orang</a:t>
            </a:r>
            <a:r>
              <a:rPr lang="en-US" sz="3400" dirty="0" smtClean="0"/>
              <a:t> yang </a:t>
            </a:r>
            <a:r>
              <a:rPr lang="en-US" sz="3400" dirty="0" err="1" smtClean="0"/>
              <a:t>memiliki</a:t>
            </a:r>
            <a:r>
              <a:rPr lang="en-US" sz="3400" dirty="0" smtClean="0"/>
              <a:t> </a:t>
            </a:r>
            <a:r>
              <a:rPr lang="en-US" sz="3400" dirty="0" err="1" smtClean="0"/>
              <a:t>berita</a:t>
            </a:r>
            <a:r>
              <a:rPr lang="en-US" sz="3400" dirty="0" smtClean="0"/>
              <a:t> yang </a:t>
            </a:r>
            <a:r>
              <a:rPr lang="en-US" sz="3400" dirty="0" err="1" smtClean="0"/>
              <a:t>riil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benar</a:t>
            </a:r>
            <a:r>
              <a:rPr lang="en-US" sz="3400" dirty="0" smtClean="0"/>
              <a:t>. Yang </a:t>
            </a:r>
            <a:r>
              <a:rPr lang="en-US" sz="3400" dirty="0" err="1" smtClean="0"/>
              <a:t>kami</a:t>
            </a:r>
            <a:r>
              <a:rPr lang="en-US" sz="3400" dirty="0" smtClean="0"/>
              <a:t> </a:t>
            </a:r>
            <a:r>
              <a:rPr lang="en-US" sz="3400" dirty="0" err="1" smtClean="0"/>
              <a:t>dapatkan</a:t>
            </a:r>
            <a:r>
              <a:rPr lang="en-US" sz="3400" dirty="0" smtClean="0"/>
              <a:t> </a:t>
            </a:r>
            <a:r>
              <a:rPr lang="en-US" sz="3400" dirty="0" err="1" smtClean="0"/>
              <a:t>hanyalah</a:t>
            </a:r>
            <a:r>
              <a:rPr lang="en-US" sz="3400" dirty="0" smtClean="0"/>
              <a:t> </a:t>
            </a:r>
            <a:r>
              <a:rPr lang="en-US" sz="3400" dirty="0" err="1" smtClean="0"/>
              <a:t>omongan</a:t>
            </a:r>
            <a:r>
              <a:rPr lang="en-US" sz="3400" dirty="0" smtClean="0"/>
              <a:t> </a:t>
            </a:r>
            <a:r>
              <a:rPr lang="en-US" sz="3400" dirty="0" err="1" smtClean="0"/>
              <a:t>ngawur</a:t>
            </a:r>
            <a:r>
              <a:rPr lang="en-US" sz="3400" dirty="0" smtClean="0"/>
              <a:t>. </a:t>
            </a:r>
            <a:r>
              <a:rPr lang="en-US" sz="3400" dirty="0" err="1" smtClean="0"/>
              <a:t>Mereka</a:t>
            </a:r>
            <a:r>
              <a:rPr lang="en-US" sz="3400" dirty="0" smtClean="0"/>
              <a:t> </a:t>
            </a:r>
            <a:r>
              <a:rPr lang="en-US" sz="3400" dirty="0" err="1" smtClean="0"/>
              <a:t>seperti</a:t>
            </a:r>
            <a:r>
              <a:rPr lang="en-US" sz="3400" dirty="0" smtClean="0"/>
              <a:t> </a:t>
            </a:r>
            <a:r>
              <a:rPr lang="en-US" sz="3400" dirty="0" err="1" smtClean="0"/>
              <a:t>menyembunyikan</a:t>
            </a:r>
            <a:r>
              <a:rPr lang="en-US" sz="3400" dirty="0" smtClean="0"/>
              <a:t> </a:t>
            </a:r>
            <a:r>
              <a:rPr lang="en-US" sz="3400" dirty="0" err="1" smtClean="0"/>
              <a:t>sesuatu</a:t>
            </a:r>
            <a:r>
              <a:rPr lang="en-US" sz="3400" dirty="0" smtClean="0"/>
              <a:t>. Space grabber.   </a:t>
            </a:r>
            <a:endParaRPr lang="en-US" sz="3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2514600" cy="990600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/>
              <a:t>Lanjutan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3340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3400" dirty="0" err="1" smtClean="0"/>
              <a:t>Meskipun</a:t>
            </a:r>
            <a:r>
              <a:rPr lang="en-US" sz="3400" dirty="0" smtClean="0"/>
              <a:t> </a:t>
            </a:r>
            <a:r>
              <a:rPr lang="en-US" sz="3400" dirty="0" err="1" smtClean="0"/>
              <a:t>demikian</a:t>
            </a:r>
            <a:r>
              <a:rPr lang="en-US" sz="3400" dirty="0" smtClean="0"/>
              <a:t>,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prakteknya</a:t>
            </a:r>
            <a:r>
              <a:rPr lang="en-US" sz="3400" dirty="0" smtClean="0"/>
              <a:t>, </a:t>
            </a:r>
            <a:r>
              <a:rPr lang="en-US" sz="3400" dirty="0" err="1" smtClean="0"/>
              <a:t>praktisi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jurnalis</a:t>
            </a:r>
            <a:r>
              <a:rPr lang="en-US" sz="3400" dirty="0" smtClean="0"/>
              <a:t> </a:t>
            </a:r>
            <a:r>
              <a:rPr lang="en-US" sz="3400" dirty="0" err="1" smtClean="0"/>
              <a:t>bekerja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hubungan</a:t>
            </a:r>
            <a:r>
              <a:rPr lang="en-US" sz="3400" dirty="0" smtClean="0"/>
              <a:t> yang </a:t>
            </a:r>
            <a:r>
              <a:rPr lang="en-US" sz="3400" dirty="0" err="1" smtClean="0"/>
              <a:t>saling</a:t>
            </a:r>
            <a:r>
              <a:rPr lang="en-US" sz="3400" dirty="0" smtClean="0"/>
              <a:t> </a:t>
            </a:r>
            <a:r>
              <a:rPr lang="en-US" sz="3400" dirty="0" err="1" smtClean="0"/>
              <a:t>tergantung</a:t>
            </a:r>
            <a:r>
              <a:rPr lang="en-US" sz="3400" dirty="0" smtClean="0"/>
              <a:t> </a:t>
            </a:r>
            <a:r>
              <a:rPr lang="en-US" sz="3400" dirty="0" err="1" smtClean="0"/>
              <a:t>satu</a:t>
            </a:r>
            <a:r>
              <a:rPr lang="en-US" sz="3400" dirty="0" smtClean="0"/>
              <a:t> </a:t>
            </a:r>
            <a:r>
              <a:rPr lang="en-US" sz="3400" dirty="0" err="1" smtClean="0"/>
              <a:t>sama</a:t>
            </a:r>
            <a:r>
              <a:rPr lang="en-US" sz="3400" dirty="0" smtClean="0"/>
              <a:t> lain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saling</a:t>
            </a:r>
            <a:r>
              <a:rPr lang="en-US" sz="3400" dirty="0" smtClean="0"/>
              <a:t> </a:t>
            </a:r>
            <a:r>
              <a:rPr lang="en-US" sz="3400" dirty="0" err="1" smtClean="0"/>
              <a:t>membantu</a:t>
            </a:r>
            <a:r>
              <a:rPr lang="en-US" sz="3400" dirty="0" smtClean="0"/>
              <a:t>. </a:t>
            </a:r>
            <a:r>
              <a:rPr lang="en-US" sz="3400" dirty="0" err="1" smtClean="0"/>
              <a:t>Ringkasnya</a:t>
            </a:r>
            <a:r>
              <a:rPr lang="en-US" sz="3400" dirty="0" smtClean="0"/>
              <a:t>, </a:t>
            </a:r>
            <a:r>
              <a:rPr lang="en-US" sz="3400" dirty="0" err="1" smtClean="0"/>
              <a:t>terdapat</a:t>
            </a:r>
            <a:r>
              <a:rPr lang="en-US" sz="3400" dirty="0" smtClean="0"/>
              <a:t> </a:t>
            </a:r>
            <a:r>
              <a:rPr lang="en-US" sz="3400" dirty="0" err="1" smtClean="0"/>
              <a:t>ketergantungan</a:t>
            </a:r>
            <a:r>
              <a:rPr lang="en-US" sz="3400" dirty="0" smtClean="0"/>
              <a:t> </a:t>
            </a:r>
            <a:r>
              <a:rPr lang="en-US" sz="3400" dirty="0" err="1" smtClean="0"/>
              <a:t>dinamik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hubungan</a:t>
            </a:r>
            <a:r>
              <a:rPr lang="en-US" sz="3400" dirty="0" smtClean="0"/>
              <a:t> </a:t>
            </a:r>
            <a:r>
              <a:rPr lang="en-US" sz="3400" dirty="0" err="1" smtClean="0"/>
              <a:t>antara</a:t>
            </a:r>
            <a:r>
              <a:rPr lang="en-US" sz="3400" dirty="0" smtClean="0"/>
              <a:t> </a:t>
            </a:r>
            <a:r>
              <a:rPr lang="en-US" sz="3400" dirty="0" err="1" smtClean="0"/>
              <a:t>praktisi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jurnalis</a:t>
            </a:r>
            <a:r>
              <a:rPr lang="en-US" sz="3400" dirty="0" smtClean="0"/>
              <a:t> yang </a:t>
            </a:r>
            <a:r>
              <a:rPr lang="en-US" sz="3400" dirty="0" err="1" smtClean="0"/>
              <a:t>melekat</a:t>
            </a:r>
            <a:r>
              <a:rPr lang="en-US" sz="3400" dirty="0" smtClean="0"/>
              <a:t> </a:t>
            </a:r>
            <a:r>
              <a:rPr lang="en-US" sz="3400" dirty="0" err="1" smtClean="0"/>
              <a:t>erat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kultur</a:t>
            </a:r>
            <a:r>
              <a:rPr lang="en-US" sz="3400" dirty="0" smtClean="0"/>
              <a:t> </a:t>
            </a:r>
            <a:r>
              <a:rPr lang="en-US" sz="3400" dirty="0" err="1" smtClean="0"/>
              <a:t>jurnalistik</a:t>
            </a:r>
            <a:r>
              <a:rPr lang="en-US" sz="3400" dirty="0" smtClean="0"/>
              <a:t>. </a:t>
            </a:r>
            <a:r>
              <a:rPr lang="en-US" sz="3400" dirty="0" err="1" smtClean="0"/>
              <a:t>Meskipun</a:t>
            </a:r>
            <a:r>
              <a:rPr lang="en-US" sz="3400" dirty="0" smtClean="0"/>
              <a:t> </a:t>
            </a:r>
            <a:r>
              <a:rPr lang="en-US" sz="3400" dirty="0" err="1" smtClean="0"/>
              <a:t>terkadang</a:t>
            </a:r>
            <a:r>
              <a:rPr lang="en-US" sz="3400" dirty="0" smtClean="0"/>
              <a:t> </a:t>
            </a:r>
            <a:r>
              <a:rPr lang="en-US" sz="3400" dirty="0" err="1" smtClean="0"/>
              <a:t>sering</a:t>
            </a:r>
            <a:r>
              <a:rPr lang="en-US" sz="3400" dirty="0" smtClean="0"/>
              <a:t> kali </a:t>
            </a:r>
            <a:r>
              <a:rPr lang="en-US" sz="3400" dirty="0" err="1" smtClean="0"/>
              <a:t>lembaga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jurnalis</a:t>
            </a:r>
            <a:r>
              <a:rPr lang="en-US" sz="3400" dirty="0" smtClean="0"/>
              <a:t>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memahami</a:t>
            </a:r>
            <a:r>
              <a:rPr lang="en-US" sz="3400" dirty="0" smtClean="0"/>
              <a:t> </a:t>
            </a:r>
            <a:r>
              <a:rPr lang="en-US" sz="3400" dirty="0" err="1" smtClean="0"/>
              <a:t>peran</a:t>
            </a:r>
            <a:r>
              <a:rPr lang="en-US" sz="3400" dirty="0" smtClean="0"/>
              <a:t> </a:t>
            </a:r>
            <a:r>
              <a:rPr lang="en-US" sz="3400" dirty="0" err="1" smtClean="0"/>
              <a:t>penghubung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dimainkan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PR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membangun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memelihara</a:t>
            </a:r>
            <a:r>
              <a:rPr lang="en-US" sz="3400" dirty="0" smtClean="0"/>
              <a:t> </a:t>
            </a:r>
            <a:r>
              <a:rPr lang="en-US" sz="3400" dirty="0" err="1" smtClean="0"/>
              <a:t>hubungan</a:t>
            </a:r>
            <a:r>
              <a:rPr lang="en-US" sz="3400" dirty="0" smtClean="0"/>
              <a:t> </a:t>
            </a:r>
            <a:r>
              <a:rPr lang="en-US" sz="3400" dirty="0" err="1" smtClean="0"/>
              <a:t>baik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saling</a:t>
            </a:r>
            <a:r>
              <a:rPr lang="en-US" sz="3400" dirty="0" smtClean="0"/>
              <a:t> </a:t>
            </a:r>
            <a:r>
              <a:rPr lang="en-US" sz="3400" dirty="0" err="1" smtClean="0"/>
              <a:t>menguntungkan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media.</a:t>
            </a:r>
            <a:endParaRPr lang="en-US" sz="3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err="1" smtClean="0"/>
              <a:t>Panduan</a:t>
            </a:r>
            <a:r>
              <a:rPr lang="en-US" b="1" dirty="0" smtClean="0"/>
              <a:t> </a:t>
            </a:r>
            <a:r>
              <a:rPr lang="en-US" b="1" dirty="0" err="1" smtClean="0"/>
              <a:t>Berhubungan</a:t>
            </a:r>
            <a:r>
              <a:rPr lang="en-US" b="1" dirty="0" smtClean="0"/>
              <a:t> </a:t>
            </a:r>
            <a:r>
              <a:rPr lang="en-US" b="1" dirty="0" err="1" smtClean="0"/>
              <a:t>Baik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Media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006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liputan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.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Sampaikan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merengek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mengomel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membungkam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banjiri</a:t>
            </a:r>
            <a:r>
              <a:rPr lang="en-US" dirty="0" smtClean="0"/>
              <a:t> media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152400"/>
            <a:ext cx="6400800" cy="838200"/>
          </a:xfrm>
        </p:spPr>
        <p:txBody>
          <a:bodyPr>
            <a:noAutofit/>
          </a:bodyPr>
          <a:lstStyle/>
          <a:p>
            <a:r>
              <a:rPr lang="en-US" b="1" dirty="0" err="1" smtClean="0"/>
              <a:t>Sampaikan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Jujur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81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Jerry Dalton Jr., </a:t>
            </a:r>
            <a:r>
              <a:rPr lang="en-US" dirty="0" err="1" smtClean="0"/>
              <a:t>mantan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PRSA (Public Relations Society of America),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yang paling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media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kredibilitas</a:t>
            </a:r>
            <a:r>
              <a:rPr lang="en-US" dirty="0" smtClean="0"/>
              <a:t>. </a:t>
            </a:r>
            <a:r>
              <a:rPr lang="en-US" dirty="0" err="1" smtClean="0"/>
              <a:t>Kredibilitas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reporter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mempercayai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(PRO)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vice versa. </a:t>
            </a:r>
            <a:r>
              <a:rPr lang="en-US" dirty="0" err="1" smtClean="0"/>
              <a:t>Kredibilitas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bohong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yang </a:t>
            </a:r>
            <a:r>
              <a:rPr lang="en-US" dirty="0" err="1" smtClean="0"/>
              <a:t>sah</a:t>
            </a:r>
            <a:r>
              <a:rPr lang="en-US" dirty="0" smtClean="0"/>
              <a:t>, </a:t>
            </a:r>
            <a:r>
              <a:rPr lang="en-US" dirty="0" err="1" smtClean="0"/>
              <a:t>katakan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, </a:t>
            </a:r>
            <a:r>
              <a:rPr lang="en-US" dirty="0" err="1" smtClean="0"/>
              <a:t>kemudia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katakan</a:t>
            </a:r>
            <a:r>
              <a:rPr lang="en-US" dirty="0" smtClean="0"/>
              <a:t> </a:t>
            </a:r>
            <a:r>
              <a:rPr lang="en-US" dirty="0" err="1" smtClean="0"/>
              <a:t>apa-apa</a:t>
            </a:r>
            <a:r>
              <a:rPr lang="en-US" dirty="0" smtClean="0"/>
              <a:t>. 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2514600" cy="990600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/>
              <a:t>Lanjutan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3340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3400" dirty="0" err="1" smtClean="0"/>
              <a:t>Jurnalis</a:t>
            </a:r>
            <a:r>
              <a:rPr lang="en-US" sz="3400" dirty="0" smtClean="0"/>
              <a:t> </a:t>
            </a:r>
            <a:r>
              <a:rPr lang="en-US" sz="3400" dirty="0" err="1" smtClean="0"/>
              <a:t>memperlihatkan</a:t>
            </a:r>
            <a:r>
              <a:rPr lang="en-US" sz="3400" dirty="0" smtClean="0"/>
              <a:t> </a:t>
            </a:r>
            <a:r>
              <a:rPr lang="en-US" sz="3400" dirty="0" err="1" smtClean="0"/>
              <a:t>bahwa</a:t>
            </a:r>
            <a:r>
              <a:rPr lang="en-US" sz="3400" dirty="0" smtClean="0"/>
              <a:t> </a:t>
            </a:r>
            <a:r>
              <a:rPr lang="en-US" sz="3400" dirty="0" err="1" smtClean="0"/>
              <a:t>berita</a:t>
            </a:r>
            <a:r>
              <a:rPr lang="en-US" sz="3400" dirty="0" smtClean="0"/>
              <a:t> yang </a:t>
            </a:r>
            <a:r>
              <a:rPr lang="en-US" sz="3400" dirty="0" err="1" smtClean="0"/>
              <a:t>baik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buruk</a:t>
            </a:r>
            <a:r>
              <a:rPr lang="en-US" sz="3400" dirty="0" smtClean="0"/>
              <a:t> </a:t>
            </a:r>
            <a:r>
              <a:rPr lang="en-US" sz="3400" dirty="0" err="1" smtClean="0"/>
              <a:t>cenderung</a:t>
            </a:r>
            <a:r>
              <a:rPr lang="en-US" sz="3400" dirty="0" smtClean="0"/>
              <a:t> </a:t>
            </a:r>
            <a:r>
              <a:rPr lang="en-US" sz="3400" dirty="0" err="1" smtClean="0"/>
              <a:t>seimbang</a:t>
            </a:r>
            <a:r>
              <a:rPr lang="en-US" sz="3400" dirty="0" smtClean="0"/>
              <a:t>, </a:t>
            </a:r>
            <a:r>
              <a:rPr lang="en-US" sz="3400" dirty="0" err="1" smtClean="0"/>
              <a:t>sehingga</a:t>
            </a:r>
            <a:r>
              <a:rPr lang="en-US" sz="3400" dirty="0" smtClean="0"/>
              <a:t> </a:t>
            </a:r>
            <a:r>
              <a:rPr lang="en-US" sz="3400" dirty="0" err="1" smtClean="0"/>
              <a:t>jika</a:t>
            </a:r>
            <a:r>
              <a:rPr lang="en-US" sz="3400" dirty="0" smtClean="0"/>
              <a:t> </a:t>
            </a:r>
            <a:r>
              <a:rPr lang="en-US" sz="3400" dirty="0" err="1" smtClean="0"/>
              <a:t>praktisi</a:t>
            </a:r>
            <a:r>
              <a:rPr lang="en-US" sz="3400" dirty="0" smtClean="0"/>
              <a:t> (PRO) </a:t>
            </a:r>
            <a:r>
              <a:rPr lang="en-US" sz="3400" dirty="0" err="1" smtClean="0"/>
              <a:t>jujur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berita</a:t>
            </a:r>
            <a:r>
              <a:rPr lang="en-US" sz="3400" dirty="0" smtClean="0"/>
              <a:t> yang </a:t>
            </a:r>
            <a:r>
              <a:rPr lang="en-US" sz="3400" dirty="0" err="1" smtClean="0"/>
              <a:t>buruk</a:t>
            </a:r>
            <a:r>
              <a:rPr lang="en-US" sz="3400" dirty="0" smtClean="0"/>
              <a:t>, </a:t>
            </a:r>
            <a:r>
              <a:rPr lang="en-US" sz="3400" dirty="0" err="1" smtClean="0"/>
              <a:t>maka</a:t>
            </a:r>
            <a:r>
              <a:rPr lang="en-US" sz="3400" dirty="0" smtClean="0"/>
              <a:t> </a:t>
            </a:r>
            <a:r>
              <a:rPr lang="en-US" sz="3400" dirty="0" err="1" smtClean="0"/>
              <a:t>mereka</a:t>
            </a:r>
            <a:r>
              <a:rPr lang="en-US" sz="3400" dirty="0" smtClean="0"/>
              <a:t> </a:t>
            </a:r>
            <a:r>
              <a:rPr lang="en-US" sz="3400" dirty="0" err="1" smtClean="0"/>
              <a:t>akan</a:t>
            </a:r>
            <a:r>
              <a:rPr lang="en-US" sz="3400" dirty="0" smtClean="0"/>
              <a:t> </a:t>
            </a:r>
            <a:r>
              <a:rPr lang="en-US" sz="3400" dirty="0" err="1" smtClean="0"/>
              <a:t>lebih</a:t>
            </a:r>
            <a:r>
              <a:rPr lang="en-US" sz="3400" dirty="0" smtClean="0"/>
              <a:t> </a:t>
            </a:r>
            <a:r>
              <a:rPr lang="en-US" sz="3400" dirty="0" err="1" smtClean="0"/>
              <a:t>memungkinkan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dipercaya</a:t>
            </a:r>
            <a:r>
              <a:rPr lang="en-US" sz="3400" dirty="0" smtClean="0"/>
              <a:t> </a:t>
            </a:r>
            <a:r>
              <a:rPr lang="en-US" sz="3400" dirty="0" err="1" smtClean="0"/>
              <a:t>sewaktu</a:t>
            </a:r>
            <a:r>
              <a:rPr lang="en-US" sz="3400" dirty="0" smtClean="0"/>
              <a:t> </a:t>
            </a:r>
            <a:r>
              <a:rPr lang="en-US" sz="3400" dirty="0" err="1" smtClean="0"/>
              <a:t>memberikan</a:t>
            </a:r>
            <a:r>
              <a:rPr lang="en-US" sz="3400" dirty="0" smtClean="0"/>
              <a:t> </a:t>
            </a:r>
            <a:r>
              <a:rPr lang="en-US" sz="3400" dirty="0" err="1" smtClean="0"/>
              <a:t>berita</a:t>
            </a:r>
            <a:r>
              <a:rPr lang="en-US" sz="3400" dirty="0" smtClean="0"/>
              <a:t> </a:t>
            </a:r>
            <a:r>
              <a:rPr lang="en-US" sz="3400" dirty="0" err="1" smtClean="0"/>
              <a:t>baik</a:t>
            </a:r>
            <a:r>
              <a:rPr lang="en-US" sz="3400" dirty="0" smtClean="0"/>
              <a:t>. </a:t>
            </a:r>
            <a:r>
              <a:rPr lang="en-US" sz="3400" dirty="0" err="1" smtClean="0"/>
              <a:t>Seperti</a:t>
            </a:r>
            <a:r>
              <a:rPr lang="en-US" sz="3400" dirty="0" smtClean="0"/>
              <a:t> </a:t>
            </a:r>
            <a:r>
              <a:rPr lang="en-US" sz="3400" dirty="0" err="1" smtClean="0"/>
              <a:t>diringkas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</a:t>
            </a:r>
            <a:r>
              <a:rPr lang="en-US" sz="3400" dirty="0" err="1" smtClean="0"/>
              <a:t>seorang</a:t>
            </a:r>
            <a:r>
              <a:rPr lang="en-US" sz="3400" dirty="0" smtClean="0"/>
              <a:t> </a:t>
            </a:r>
            <a:r>
              <a:rPr lang="en-US" sz="3400" dirty="0" err="1" smtClean="0"/>
              <a:t>penulis</a:t>
            </a:r>
            <a:r>
              <a:rPr lang="en-US" sz="3400" dirty="0" smtClean="0"/>
              <a:t>, “</a:t>
            </a:r>
            <a:r>
              <a:rPr lang="en-US" sz="3400" dirty="0" err="1" smtClean="0"/>
              <a:t>Bekerjasamalah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wartawan</a:t>
            </a:r>
            <a:r>
              <a:rPr lang="en-US" sz="3400" dirty="0" smtClean="0"/>
              <a:t> </a:t>
            </a:r>
            <a:r>
              <a:rPr lang="en-US" sz="3400" dirty="0" err="1" smtClean="0"/>
              <a:t>dimasa</a:t>
            </a:r>
            <a:r>
              <a:rPr lang="en-US" sz="3400" dirty="0" smtClean="0"/>
              <a:t> </a:t>
            </a:r>
            <a:r>
              <a:rPr lang="en-US" sz="3400" dirty="0" err="1" smtClean="0"/>
              <a:t>sulit</a:t>
            </a:r>
            <a:r>
              <a:rPr lang="en-US" sz="3400" dirty="0" smtClean="0"/>
              <a:t> </a:t>
            </a:r>
            <a:r>
              <a:rPr lang="en-US" sz="3400" dirty="0" err="1" smtClean="0"/>
              <a:t>mahupun</a:t>
            </a:r>
            <a:r>
              <a:rPr lang="en-US" sz="3400" dirty="0" smtClean="0"/>
              <a:t> </a:t>
            </a:r>
            <a:r>
              <a:rPr lang="en-US" sz="3400" dirty="0" err="1" smtClean="0"/>
              <a:t>masa</a:t>
            </a:r>
            <a:r>
              <a:rPr lang="en-US" sz="3400" dirty="0" smtClean="0"/>
              <a:t> </a:t>
            </a:r>
            <a:r>
              <a:rPr lang="en-US" sz="3400" dirty="0" err="1" smtClean="0"/>
              <a:t>baik</a:t>
            </a:r>
            <a:r>
              <a:rPr lang="en-US" sz="3400" dirty="0" smtClean="0"/>
              <a:t> … </a:t>
            </a:r>
            <a:r>
              <a:rPr lang="en-US" sz="3400" dirty="0" err="1" smtClean="0"/>
              <a:t>setiap</a:t>
            </a:r>
            <a:r>
              <a:rPr lang="en-US" sz="3400" dirty="0" smtClean="0"/>
              <a:t> </a:t>
            </a:r>
            <a:r>
              <a:rPr lang="en-US" sz="3400" dirty="0" err="1" smtClean="0"/>
              <a:t>perusahaan</a:t>
            </a:r>
            <a:r>
              <a:rPr lang="en-US" sz="3400" dirty="0" smtClean="0"/>
              <a:t> yang </a:t>
            </a:r>
            <a:r>
              <a:rPr lang="en-US" sz="3400" dirty="0" err="1" smtClean="0"/>
              <a:t>cukup</a:t>
            </a:r>
            <a:r>
              <a:rPr lang="en-US" sz="3400" dirty="0" smtClean="0"/>
              <a:t> </a:t>
            </a:r>
            <a:r>
              <a:rPr lang="en-US" sz="3400" dirty="0" err="1" smtClean="0"/>
              <a:t>pintar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memudahkan</a:t>
            </a:r>
            <a:r>
              <a:rPr lang="en-US" sz="3400" dirty="0" smtClean="0"/>
              <a:t> </a:t>
            </a:r>
            <a:r>
              <a:rPr lang="en-US" sz="3400" dirty="0" err="1" smtClean="0"/>
              <a:t>pekerjaan</a:t>
            </a:r>
            <a:r>
              <a:rPr lang="en-US" sz="3400" dirty="0" smtClean="0"/>
              <a:t> </a:t>
            </a:r>
            <a:r>
              <a:rPr lang="en-US" sz="3400" dirty="0" err="1" smtClean="0"/>
              <a:t>wartawan</a:t>
            </a:r>
            <a:r>
              <a:rPr lang="en-US" sz="3400" dirty="0" smtClean="0"/>
              <a:t> </a:t>
            </a:r>
            <a:r>
              <a:rPr lang="en-US" sz="3400" dirty="0" err="1" smtClean="0"/>
              <a:t>mereka</a:t>
            </a:r>
            <a:r>
              <a:rPr lang="en-US" sz="3400" dirty="0" smtClean="0"/>
              <a:t>, </a:t>
            </a:r>
            <a:r>
              <a:rPr lang="en-US" sz="3400" dirty="0" err="1" smtClean="0"/>
              <a:t>maka</a:t>
            </a:r>
            <a:r>
              <a:rPr lang="en-US" sz="3400" dirty="0" smtClean="0"/>
              <a:t> </a:t>
            </a:r>
            <a:r>
              <a:rPr lang="en-US" sz="3400" dirty="0" err="1" smtClean="0"/>
              <a:t>perusahaan</a:t>
            </a:r>
            <a:r>
              <a:rPr lang="en-US" sz="3400" dirty="0" smtClean="0"/>
              <a:t> </a:t>
            </a:r>
            <a:r>
              <a:rPr lang="en-US" sz="3400" dirty="0" err="1" smtClean="0"/>
              <a:t>itu</a:t>
            </a:r>
            <a:r>
              <a:rPr lang="en-US" sz="3400" dirty="0" smtClean="0"/>
              <a:t> </a:t>
            </a:r>
            <a:r>
              <a:rPr lang="en-US" sz="3400" dirty="0" err="1" smtClean="0"/>
              <a:t>akan</a:t>
            </a:r>
            <a:r>
              <a:rPr lang="en-US" sz="3400" dirty="0" smtClean="0"/>
              <a:t> </a:t>
            </a:r>
            <a:r>
              <a:rPr lang="en-US" sz="3400" dirty="0" err="1" smtClean="0"/>
              <a:t>menuai</a:t>
            </a:r>
            <a:r>
              <a:rPr lang="en-US" sz="3400" dirty="0" smtClean="0"/>
              <a:t> </a:t>
            </a:r>
            <a:r>
              <a:rPr lang="en-US" sz="3400" dirty="0" err="1" smtClean="0"/>
              <a:t>manfaat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jangka</a:t>
            </a:r>
            <a:r>
              <a:rPr lang="en-US" sz="3400" dirty="0" smtClean="0"/>
              <a:t> </a:t>
            </a:r>
            <a:r>
              <a:rPr lang="en-US" sz="3400" dirty="0" err="1" smtClean="0"/>
              <a:t>panjang</a:t>
            </a:r>
            <a:r>
              <a:rPr lang="en-US" sz="3400" dirty="0" smtClean="0"/>
              <a:t>.</a:t>
            </a:r>
            <a:endParaRPr lang="en-US" sz="3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3200" y="152400"/>
            <a:ext cx="4191000" cy="838200"/>
          </a:xfrm>
        </p:spPr>
        <p:txBody>
          <a:bodyPr>
            <a:noAutofit/>
          </a:bodyPr>
          <a:lstStyle/>
          <a:p>
            <a:r>
              <a:rPr lang="en-US" b="1" dirty="0" err="1" smtClean="0"/>
              <a:t>Beri</a:t>
            </a:r>
            <a:r>
              <a:rPr lang="en-US" b="1" dirty="0" smtClean="0"/>
              <a:t> </a:t>
            </a:r>
            <a:r>
              <a:rPr lang="en-US" b="1" dirty="0" err="1" smtClean="0"/>
              <a:t>Layanan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400" dirty="0" smtClean="0"/>
              <a:t>Carole Howard </a:t>
            </a:r>
            <a:r>
              <a:rPr lang="en-US" sz="3400" dirty="0" err="1" smtClean="0"/>
              <a:t>menyarankan</a:t>
            </a:r>
            <a:r>
              <a:rPr lang="en-US" sz="3400" dirty="0" smtClean="0"/>
              <a:t> “</a:t>
            </a:r>
            <a:r>
              <a:rPr lang="en-US" sz="3400" dirty="0" err="1" smtClean="0"/>
              <a:t>Jadilah</a:t>
            </a:r>
            <a:r>
              <a:rPr lang="en-US" sz="3400" dirty="0" smtClean="0"/>
              <a:t> </a:t>
            </a:r>
            <a:r>
              <a:rPr lang="en-US" sz="3400" dirty="0" err="1" smtClean="0"/>
              <a:t>reporternya</a:t>
            </a:r>
            <a:r>
              <a:rPr lang="en-US" sz="3400" dirty="0" smtClean="0"/>
              <a:t> reporter”. </a:t>
            </a:r>
            <a:r>
              <a:rPr lang="en-US" sz="3400" dirty="0" err="1" smtClean="0"/>
              <a:t>Ketika</a:t>
            </a:r>
            <a:r>
              <a:rPr lang="en-US" sz="3400" dirty="0" smtClean="0"/>
              <a:t> </a:t>
            </a:r>
            <a:r>
              <a:rPr lang="en-US" sz="3400" dirty="0" err="1" smtClean="0"/>
              <a:t>diminta</a:t>
            </a:r>
            <a:r>
              <a:rPr lang="en-US" sz="3400" dirty="0" smtClean="0"/>
              <a:t> </a:t>
            </a:r>
            <a:r>
              <a:rPr lang="en-US" sz="3400" dirty="0" err="1" smtClean="0"/>
              <a:t>informasi</a:t>
            </a:r>
            <a:r>
              <a:rPr lang="en-US" sz="3400" dirty="0" smtClean="0"/>
              <a:t>, </a:t>
            </a:r>
            <a:r>
              <a:rPr lang="en-US" sz="3400" dirty="0" err="1" smtClean="0"/>
              <a:t>jangan</a:t>
            </a:r>
            <a:r>
              <a:rPr lang="en-US" sz="3400" dirty="0" smtClean="0"/>
              <a:t> </a:t>
            </a:r>
            <a:r>
              <a:rPr lang="en-US" sz="3400" dirty="0" err="1" smtClean="0"/>
              <a:t>ragu-ragu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kembali</a:t>
            </a:r>
            <a:r>
              <a:rPr lang="en-US" sz="3400" dirty="0" smtClean="0"/>
              <a:t> </a:t>
            </a:r>
            <a:r>
              <a:rPr lang="en-US" sz="3400" dirty="0" err="1" smtClean="0"/>
              <a:t>bertanya</a:t>
            </a:r>
            <a:r>
              <a:rPr lang="en-US" sz="3400" dirty="0" smtClean="0"/>
              <a:t> </a:t>
            </a:r>
            <a:r>
              <a:rPr lang="en-US" sz="3400" dirty="0" err="1" smtClean="0"/>
              <a:t>sehingga</a:t>
            </a:r>
            <a:r>
              <a:rPr lang="en-US" sz="3400" dirty="0" smtClean="0"/>
              <a:t> </a:t>
            </a:r>
            <a:r>
              <a:rPr lang="en-US" sz="3400" dirty="0" err="1" smtClean="0"/>
              <a:t>kita</a:t>
            </a:r>
            <a:r>
              <a:rPr lang="en-US" sz="3400" dirty="0" smtClean="0"/>
              <a:t> </a:t>
            </a:r>
            <a:r>
              <a:rPr lang="en-US" sz="3400" dirty="0" err="1" smtClean="0"/>
              <a:t>memahami</a:t>
            </a:r>
            <a:r>
              <a:rPr lang="en-US" sz="3400" dirty="0" smtClean="0"/>
              <a:t> </a:t>
            </a:r>
            <a:r>
              <a:rPr lang="en-US" sz="3400" dirty="0" err="1" smtClean="0"/>
              <a:t>berita</a:t>
            </a:r>
            <a:r>
              <a:rPr lang="en-US" sz="3400" dirty="0" smtClean="0"/>
              <a:t> </a:t>
            </a:r>
            <a:r>
              <a:rPr lang="en-US" sz="3400" dirty="0" err="1" smtClean="0"/>
              <a:t>apa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diinginkan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reporter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kita</a:t>
            </a:r>
            <a:r>
              <a:rPr lang="en-US" sz="3400" dirty="0" smtClean="0"/>
              <a:t>. </a:t>
            </a:r>
            <a:r>
              <a:rPr lang="en-US" sz="3400" dirty="0" err="1" smtClean="0"/>
              <a:t>Selain</a:t>
            </a:r>
            <a:r>
              <a:rPr lang="en-US" sz="3400" dirty="0" smtClean="0"/>
              <a:t> </a:t>
            </a:r>
            <a:r>
              <a:rPr lang="en-US" sz="3400" dirty="0" err="1" smtClean="0"/>
              <a:t>itu</a:t>
            </a:r>
            <a:r>
              <a:rPr lang="en-US" sz="3400" dirty="0" smtClean="0"/>
              <a:t>, reporter </a:t>
            </a:r>
            <a:r>
              <a:rPr lang="en-US" sz="3400" dirty="0" err="1" smtClean="0"/>
              <a:t>bekerja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deadline yang </a:t>
            </a:r>
            <a:r>
              <a:rPr lang="en-US" sz="3400" dirty="0" err="1" smtClean="0"/>
              <a:t>ketat</a:t>
            </a:r>
            <a:r>
              <a:rPr lang="en-US" sz="3400" dirty="0" smtClean="0"/>
              <a:t>. </a:t>
            </a:r>
            <a:r>
              <a:rPr lang="en-US" sz="3400" dirty="0" err="1" smtClean="0"/>
              <a:t>Praktisi</a:t>
            </a:r>
            <a:r>
              <a:rPr lang="en-US" sz="3400" dirty="0" smtClean="0"/>
              <a:t> yang </a:t>
            </a:r>
            <a:r>
              <a:rPr lang="en-US" sz="3400" dirty="0" err="1" smtClean="0"/>
              <a:t>ingin</a:t>
            </a:r>
            <a:r>
              <a:rPr lang="en-US" sz="3400" dirty="0" smtClean="0"/>
              <a:t> </a:t>
            </a:r>
            <a:r>
              <a:rPr lang="en-US" sz="3400" dirty="0" err="1" smtClean="0"/>
              <a:t>beritanya</a:t>
            </a:r>
            <a:r>
              <a:rPr lang="en-US" sz="3400" dirty="0" smtClean="0"/>
              <a:t> </a:t>
            </a:r>
            <a:r>
              <a:rPr lang="en-US" sz="3400" dirty="0" err="1" smtClean="0"/>
              <a:t>masuk</a:t>
            </a:r>
            <a:r>
              <a:rPr lang="en-US" sz="3400" dirty="0" smtClean="0"/>
              <a:t> media </a:t>
            </a:r>
            <a:r>
              <a:rPr lang="en-US" sz="3400" dirty="0" err="1" smtClean="0"/>
              <a:t>harus</a:t>
            </a:r>
            <a:r>
              <a:rPr lang="en-US" sz="3400" dirty="0" smtClean="0"/>
              <a:t> </a:t>
            </a:r>
            <a:r>
              <a:rPr lang="en-US" sz="3400" dirty="0" err="1" smtClean="0"/>
              <a:t>tahu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mengikuti</a:t>
            </a:r>
            <a:r>
              <a:rPr lang="en-US" sz="3400" dirty="0" smtClean="0"/>
              <a:t> lead times media. Howard </a:t>
            </a:r>
            <a:r>
              <a:rPr lang="en-US" sz="3400" dirty="0" err="1" smtClean="0"/>
              <a:t>memberi</a:t>
            </a:r>
            <a:r>
              <a:rPr lang="en-US" sz="3400" dirty="0" smtClean="0"/>
              <a:t> </a:t>
            </a:r>
            <a:r>
              <a:rPr lang="en-US" sz="3400" dirty="0" err="1" smtClean="0"/>
              <a:t>nasehat</a:t>
            </a:r>
            <a:r>
              <a:rPr lang="en-US" sz="3400" dirty="0" smtClean="0"/>
              <a:t> </a:t>
            </a:r>
            <a:r>
              <a:rPr lang="en-US" sz="3400" dirty="0" err="1" smtClean="0"/>
              <a:t>seperti</a:t>
            </a:r>
            <a:r>
              <a:rPr lang="en-US" sz="3400" dirty="0" smtClean="0"/>
              <a:t> </a:t>
            </a:r>
            <a:r>
              <a:rPr lang="en-US" sz="3400" dirty="0" err="1" smtClean="0"/>
              <a:t>berikut</a:t>
            </a:r>
            <a:r>
              <a:rPr lang="en-US" sz="3400" dirty="0" smtClean="0"/>
              <a:t>.</a:t>
            </a:r>
            <a:endParaRPr lang="en-US" sz="3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1044</Words>
  <Application>Microsoft Office PowerPoint</Application>
  <PresentationFormat>On-screen Show (4:3)</PresentationFormat>
  <Paragraphs>52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Bekerja Dengan Media</vt:lpstr>
      <vt:lpstr>1. Para Penengah 2. Panduan berhubungan baik dengan media 3. Pedoman bekerjasama dengan media </vt:lpstr>
      <vt:lpstr>Para Penegah</vt:lpstr>
      <vt:lpstr>Lanjutan</vt:lpstr>
      <vt:lpstr>Lanjutan</vt:lpstr>
      <vt:lpstr>Panduan Berhubungan Baik dengan Media</vt:lpstr>
      <vt:lpstr>Sampaikan dengan Jujur</vt:lpstr>
      <vt:lpstr>Lanjutan</vt:lpstr>
      <vt:lpstr>Beri Layanan</vt:lpstr>
      <vt:lpstr>Lanjutan</vt:lpstr>
      <vt:lpstr>Jangan Merengek/Mengomel</vt:lpstr>
      <vt:lpstr>Jangan minta untuk Membungkam suatu berita</vt:lpstr>
      <vt:lpstr>Lanjutan</vt:lpstr>
      <vt:lpstr>Lanjutan</vt:lpstr>
      <vt:lpstr>Jangan Banjiri Media</vt:lpstr>
      <vt:lpstr>Panduan Bekerjasama dengan Media</vt:lpstr>
      <vt:lpstr>Lanjutan</vt:lpstr>
      <vt:lpstr>Lanjutan</vt:lpstr>
      <vt:lpstr>Lanjutan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Mengukur Kompetensi MR</dc:title>
  <dc:creator>user</dc:creator>
  <cp:lastModifiedBy>May</cp:lastModifiedBy>
  <cp:revision>34</cp:revision>
  <dcterms:created xsi:type="dcterms:W3CDTF">2013-04-15T07:22:13Z</dcterms:created>
  <dcterms:modified xsi:type="dcterms:W3CDTF">2015-04-28T03:04:08Z</dcterms:modified>
</cp:coreProperties>
</file>