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7" r:id="rId5"/>
    <p:sldId id="266" r:id="rId6"/>
    <p:sldId id="259" r:id="rId7"/>
    <p:sldId id="267" r:id="rId8"/>
    <p:sldId id="268" r:id="rId9"/>
    <p:sldId id="269" r:id="rId10"/>
    <p:sldId id="260" r:id="rId11"/>
    <p:sldId id="272" r:id="rId12"/>
    <p:sldId id="261" r:id="rId13"/>
    <p:sldId id="271" r:id="rId14"/>
    <p:sldId id="262" r:id="rId15"/>
    <p:sldId id="270" r:id="rId16"/>
    <p:sldId id="275" r:id="rId17"/>
    <p:sldId id="282" r:id="rId18"/>
    <p:sldId id="283" r:id="rId19"/>
    <p:sldId id="276" r:id="rId20"/>
    <p:sldId id="284" r:id="rId21"/>
    <p:sldId id="285" r:id="rId22"/>
    <p:sldId id="286" r:id="rId23"/>
    <p:sldId id="277" r:id="rId24"/>
    <p:sldId id="278" r:id="rId25"/>
    <p:sldId id="279" r:id="rId26"/>
    <p:sldId id="287" r:id="rId27"/>
    <p:sldId id="288" r:id="rId28"/>
    <p:sldId id="26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540F45-46E0-4D85-A782-53151BD14AAD}"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40F45-46E0-4D85-A782-53151BD14AAD}"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40F45-46E0-4D85-A782-53151BD14AAD}"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40F45-46E0-4D85-A782-53151BD14AAD}"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540F45-46E0-4D85-A782-53151BD14AAD}"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540F45-46E0-4D85-A782-53151BD14AAD}"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540F45-46E0-4D85-A782-53151BD14AAD}" type="datetimeFigureOut">
              <a:rPr lang="en-US" smtClean="0"/>
              <a:pPr/>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540F45-46E0-4D85-A782-53151BD14AAD}" type="datetimeFigureOut">
              <a:rPr lang="en-US" smtClean="0"/>
              <a:pPr/>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40F45-46E0-4D85-A782-53151BD14AAD}" type="datetimeFigureOut">
              <a:rPr lang="en-US" smtClean="0"/>
              <a:pPr/>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40F45-46E0-4D85-A782-53151BD14AAD}"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40F45-46E0-4D85-A782-53151BD14AAD}"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1AAB1-6754-4823-8592-B399236B98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40F45-46E0-4D85-A782-53151BD14AAD}" type="datetimeFigureOut">
              <a:rPr lang="en-US" smtClean="0"/>
              <a:pPr/>
              <a:t>4/28/2015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1AAB1-6754-4823-8592-B399236B98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00200"/>
            <a:ext cx="8229600" cy="3048000"/>
          </a:xfrm>
        </p:spPr>
        <p:txBody>
          <a:bodyPr>
            <a:noAutofit/>
          </a:bodyPr>
          <a:lstStyle/>
          <a:p>
            <a:r>
              <a:rPr lang="en-US" sz="8800" b="1" dirty="0" err="1" smtClean="0"/>
              <a:t>Etika</a:t>
            </a:r>
            <a:r>
              <a:rPr lang="en-US" sz="8800" b="1" dirty="0" smtClean="0"/>
              <a:t> </a:t>
            </a:r>
            <a:r>
              <a:rPr lang="en-US" sz="8800" b="1" dirty="0" err="1" smtClean="0"/>
              <a:t>dan</a:t>
            </a:r>
            <a:r>
              <a:rPr lang="en-US" sz="8800" b="1" dirty="0" smtClean="0"/>
              <a:t> </a:t>
            </a:r>
            <a:r>
              <a:rPr lang="en-US" sz="8800" b="1" dirty="0" err="1" smtClean="0"/>
              <a:t>Hukum</a:t>
            </a:r>
            <a:r>
              <a:rPr lang="en-US" sz="8800" b="1" dirty="0" smtClean="0"/>
              <a:t> MR</a:t>
            </a:r>
            <a:endParaRPr lang="en-US" sz="8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8458200" cy="990600"/>
          </a:xfrm>
        </p:spPr>
        <p:txBody>
          <a:bodyPr>
            <a:noAutofit/>
          </a:bodyPr>
          <a:lstStyle/>
          <a:p>
            <a:r>
              <a:rPr lang="en-US" b="1" dirty="0" err="1" smtClean="0"/>
              <a:t>Prinsip</a:t>
            </a:r>
            <a:r>
              <a:rPr lang="en-US" b="1" dirty="0" smtClean="0"/>
              <a:t> </a:t>
            </a:r>
            <a:r>
              <a:rPr lang="en-US" b="1" dirty="0" err="1" smtClean="0"/>
              <a:t>dan</a:t>
            </a:r>
            <a:r>
              <a:rPr lang="en-US" b="1" dirty="0" smtClean="0"/>
              <a:t> </a:t>
            </a:r>
            <a:r>
              <a:rPr lang="en-US" b="1" dirty="0" err="1" smtClean="0"/>
              <a:t>Hukum</a:t>
            </a:r>
            <a:r>
              <a:rPr lang="en-US" b="1" dirty="0" smtClean="0"/>
              <a:t> </a:t>
            </a:r>
            <a:r>
              <a:rPr lang="en-US" b="1" dirty="0" err="1" smtClean="0"/>
              <a:t>Ekonomi</a:t>
            </a:r>
            <a:r>
              <a:rPr lang="en-US" b="1" dirty="0" smtClean="0"/>
              <a:t>/</a:t>
            </a:r>
            <a:r>
              <a:rPr lang="en-US" b="1" dirty="0" err="1" smtClean="0"/>
              <a:t>Bisnis</a:t>
            </a:r>
            <a:endParaRPr lang="en-US" b="1" dirty="0"/>
          </a:p>
        </p:txBody>
      </p:sp>
      <p:sp>
        <p:nvSpPr>
          <p:cNvPr id="3" name="Content Placeholder 2"/>
          <p:cNvSpPr>
            <a:spLocks noGrp="1"/>
          </p:cNvSpPr>
          <p:nvPr>
            <p:ph idx="1"/>
          </p:nvPr>
        </p:nvSpPr>
        <p:spPr/>
        <p:txBody>
          <a:bodyPr/>
          <a:lstStyle/>
          <a:p>
            <a:pPr>
              <a:buNone/>
            </a:pPr>
            <a:r>
              <a:rPr lang="en-US" dirty="0" err="1" smtClean="0"/>
              <a:t>Prinsip</a:t>
            </a:r>
            <a:r>
              <a:rPr lang="en-US" dirty="0" smtClean="0"/>
              <a:t> </a:t>
            </a:r>
            <a:r>
              <a:rPr lang="en-US" dirty="0" err="1" smtClean="0"/>
              <a:t>dan</a:t>
            </a:r>
            <a:r>
              <a:rPr lang="en-US" dirty="0" smtClean="0"/>
              <a:t> </a:t>
            </a:r>
            <a:r>
              <a:rPr lang="en-US" dirty="0" err="1" smtClean="0"/>
              <a:t>hukum</a:t>
            </a:r>
            <a:r>
              <a:rPr lang="en-US" dirty="0" smtClean="0"/>
              <a:t> </a:t>
            </a:r>
            <a:r>
              <a:rPr lang="en-US" dirty="0" err="1" smtClean="0"/>
              <a:t>ekonomi</a:t>
            </a:r>
            <a:r>
              <a:rPr lang="en-US" dirty="0" smtClean="0"/>
              <a:t> </a:t>
            </a:r>
            <a:r>
              <a:rPr lang="en-US" dirty="0" err="1" smtClean="0"/>
              <a:t>atau</a:t>
            </a:r>
            <a:r>
              <a:rPr lang="en-US" dirty="0" smtClean="0"/>
              <a:t> </a:t>
            </a:r>
            <a:r>
              <a:rPr lang="en-US" dirty="0" err="1" smtClean="0"/>
              <a:t>bisnis</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kualitas</a:t>
            </a:r>
            <a:r>
              <a:rPr lang="en-US" dirty="0" smtClean="0"/>
              <a:t> </a:t>
            </a:r>
            <a:r>
              <a:rPr lang="en-US" dirty="0" err="1" smtClean="0"/>
              <a:t>dan</a:t>
            </a:r>
            <a:r>
              <a:rPr lang="en-US" dirty="0" smtClean="0"/>
              <a:t> </a:t>
            </a:r>
            <a:r>
              <a:rPr lang="en-US" dirty="0" err="1" smtClean="0"/>
              <a:t>selera</a:t>
            </a:r>
            <a:r>
              <a:rPr lang="en-US" dirty="0" smtClean="0"/>
              <a:t> </a:t>
            </a:r>
            <a:r>
              <a:rPr lang="en-US" dirty="0" err="1" smtClean="0"/>
              <a:t>pasar</a:t>
            </a:r>
            <a:r>
              <a:rPr lang="en-US" dirty="0" smtClean="0"/>
              <a:t>. </a:t>
            </a:r>
            <a:r>
              <a:rPr lang="en-US" dirty="0" err="1" smtClean="0"/>
              <a:t>Artinya</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
        <p:nvSpPr>
          <p:cNvPr id="7" name="Content Placeholder 6"/>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839200" cy="838200"/>
          </a:xfrm>
        </p:spPr>
        <p:txBody>
          <a:bodyPr>
            <a:noAutofit/>
          </a:bodyPr>
          <a:lstStyle/>
          <a:p>
            <a:r>
              <a:rPr lang="en-US" b="1" dirty="0" smtClean="0"/>
              <a:t>Norma &amp; Tata </a:t>
            </a:r>
            <a:r>
              <a:rPr lang="en-US" b="1" dirty="0" err="1" smtClean="0"/>
              <a:t>Nilai</a:t>
            </a:r>
            <a:r>
              <a:rPr lang="en-US" b="1" dirty="0" smtClean="0"/>
              <a:t> </a:t>
            </a:r>
            <a:r>
              <a:rPr lang="en-US" b="1" dirty="0" err="1" smtClean="0"/>
              <a:t>dlm</a:t>
            </a:r>
            <a:r>
              <a:rPr lang="en-US" b="1" dirty="0" smtClean="0"/>
              <a:t> </a:t>
            </a:r>
            <a:r>
              <a:rPr lang="en-US" b="1" dirty="0" err="1" smtClean="0"/>
              <a:t>Masyarakat</a:t>
            </a:r>
            <a:endParaRPr lang="en-US" b="1" dirty="0"/>
          </a:p>
        </p:txBody>
      </p:sp>
      <p:sp>
        <p:nvSpPr>
          <p:cNvPr id="3" name="Content Placeholder 2"/>
          <p:cNvSpPr>
            <a:spLocks noGrp="1"/>
          </p:cNvSpPr>
          <p:nvPr>
            <p:ph idx="1"/>
          </p:nvPr>
        </p:nvSpPr>
        <p:spPr>
          <a:xfrm>
            <a:off x="152400" y="1295400"/>
            <a:ext cx="8839200" cy="5334000"/>
          </a:xfrm>
        </p:spPr>
        <p:txBody>
          <a:bodyPr>
            <a:normAutofit fontScale="92500" lnSpcReduction="10000"/>
          </a:bodyPr>
          <a:lstStyle/>
          <a:p>
            <a:pPr algn="just">
              <a:buNone/>
            </a:pPr>
            <a:r>
              <a:rPr lang="en-US" dirty="0" err="1" smtClean="0"/>
              <a:t>Dimaksudkan</a:t>
            </a:r>
            <a:r>
              <a:rPr lang="en-US" dirty="0" smtClean="0"/>
              <a:t> </a:t>
            </a:r>
            <a:r>
              <a:rPr lang="en-US" dirty="0" err="1" smtClean="0"/>
              <a:t>dengan</a:t>
            </a:r>
            <a:r>
              <a:rPr lang="en-US" dirty="0" smtClean="0"/>
              <a:t> </a:t>
            </a:r>
            <a:r>
              <a:rPr lang="en-US" dirty="0" err="1" smtClean="0"/>
              <a:t>norma</a:t>
            </a:r>
            <a:r>
              <a:rPr lang="en-US" dirty="0" smtClean="0"/>
              <a:t> </a:t>
            </a:r>
            <a:r>
              <a:rPr lang="en-US" dirty="0" err="1" smtClean="0"/>
              <a:t>dan</a:t>
            </a:r>
            <a:r>
              <a:rPr lang="en-US" dirty="0" smtClean="0"/>
              <a:t> </a:t>
            </a:r>
            <a:r>
              <a:rPr lang="en-US" dirty="0" err="1" smtClean="0"/>
              <a:t>tata</a:t>
            </a:r>
            <a:r>
              <a:rPr lang="en-US" dirty="0" smtClean="0"/>
              <a:t> </a:t>
            </a:r>
            <a:r>
              <a:rPr lang="en-US" dirty="0" err="1" smtClean="0"/>
              <a:t>nilai</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adalah</a:t>
            </a:r>
            <a:r>
              <a:rPr lang="en-US" dirty="0" smtClean="0"/>
              <a:t> </a:t>
            </a:r>
            <a:r>
              <a:rPr lang="en-US" dirty="0" err="1" smtClean="0"/>
              <a:t>sesuatu</a:t>
            </a:r>
            <a:r>
              <a:rPr lang="en-US" dirty="0" smtClean="0"/>
              <a:t> yang </a:t>
            </a:r>
            <a:r>
              <a:rPr lang="en-US" dirty="0" err="1" smtClean="0"/>
              <a:t>tumbuh</a:t>
            </a:r>
            <a:r>
              <a:rPr lang="en-US" dirty="0" smtClean="0"/>
              <a:t> </a:t>
            </a:r>
            <a:r>
              <a:rPr lang="en-US" dirty="0" err="1" smtClean="0"/>
              <a:t>dan</a:t>
            </a:r>
            <a:r>
              <a:rPr lang="en-US" dirty="0" smtClean="0"/>
              <a:t> </a:t>
            </a:r>
            <a:r>
              <a:rPr lang="en-US" dirty="0" err="1" smtClean="0"/>
              <a:t>berkembang</a:t>
            </a:r>
            <a:r>
              <a:rPr lang="en-US" dirty="0" smtClean="0"/>
              <a:t>, </a:t>
            </a:r>
            <a:r>
              <a:rPr lang="en-US" dirty="0" err="1" smtClean="0"/>
              <a:t>selanjutnya</a:t>
            </a:r>
            <a:r>
              <a:rPr lang="en-US" dirty="0" smtClean="0"/>
              <a:t> </a:t>
            </a:r>
            <a:r>
              <a:rPr lang="en-US" dirty="0" err="1" smtClean="0"/>
              <a:t>menjadi</a:t>
            </a:r>
            <a:r>
              <a:rPr lang="en-US" dirty="0" smtClean="0"/>
              <a:t> </a:t>
            </a:r>
            <a:r>
              <a:rPr lang="en-US" dirty="0" err="1" smtClean="0"/>
              <a:t>kesepakatan</a:t>
            </a:r>
            <a:r>
              <a:rPr lang="en-US" dirty="0" smtClean="0"/>
              <a:t> </a:t>
            </a:r>
            <a:r>
              <a:rPr lang="en-US" dirty="0" err="1" smtClean="0"/>
              <a:t>suatu</a:t>
            </a:r>
            <a:r>
              <a:rPr lang="en-US" dirty="0" smtClean="0"/>
              <a:t> </a:t>
            </a:r>
            <a:r>
              <a:rPr lang="en-US" dirty="0" err="1" smtClean="0"/>
              <a:t>kumpulan</a:t>
            </a:r>
            <a:r>
              <a:rPr lang="en-US" dirty="0" smtClean="0"/>
              <a:t> </a:t>
            </a:r>
            <a:r>
              <a:rPr lang="en-US" dirty="0" err="1" smtClean="0"/>
              <a:t>individu-individu</a:t>
            </a:r>
            <a:r>
              <a:rPr lang="en-US" dirty="0" smtClean="0"/>
              <a:t> yang </a:t>
            </a:r>
            <a:r>
              <a:rPr lang="en-US" dirty="0" err="1" smtClean="0"/>
              <a:t>hidup</a:t>
            </a:r>
            <a:r>
              <a:rPr lang="en-US" dirty="0" smtClean="0"/>
              <a:t> </a:t>
            </a:r>
            <a:r>
              <a:rPr lang="en-US" dirty="0" err="1" smtClean="0"/>
              <a:t>dan</a:t>
            </a:r>
            <a:r>
              <a:rPr lang="en-US" dirty="0" smtClean="0"/>
              <a:t> </a:t>
            </a:r>
            <a:r>
              <a:rPr lang="en-US" dirty="0" err="1" smtClean="0"/>
              <a:t>menjalankan</a:t>
            </a:r>
            <a:r>
              <a:rPr lang="en-US" dirty="0" smtClean="0"/>
              <a:t> </a:t>
            </a:r>
            <a:r>
              <a:rPr lang="en-US" dirty="0" err="1" smtClean="0"/>
              <a:t>aktivitasnya</a:t>
            </a:r>
            <a:r>
              <a:rPr lang="en-US" dirty="0" smtClean="0"/>
              <a:t> </a:t>
            </a:r>
            <a:r>
              <a:rPr lang="en-US" dirty="0" err="1" smtClean="0"/>
              <a:t>di</a:t>
            </a:r>
            <a:r>
              <a:rPr lang="en-US" dirty="0" smtClean="0"/>
              <a:t> </a:t>
            </a:r>
            <a:r>
              <a:rPr lang="en-US" dirty="0" err="1" smtClean="0"/>
              <a:t>suatu</a:t>
            </a:r>
            <a:r>
              <a:rPr lang="en-US" dirty="0" smtClean="0"/>
              <a:t> </a:t>
            </a:r>
            <a:r>
              <a:rPr lang="en-US" dirty="0" err="1" smtClean="0"/>
              <a:t>tempat</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bermakna</a:t>
            </a:r>
            <a:r>
              <a:rPr lang="en-US" dirty="0" smtClean="0"/>
              <a:t> </a:t>
            </a:r>
            <a:r>
              <a:rPr lang="en-US" dirty="0" err="1" smtClean="0"/>
              <a:t>bahwa</a:t>
            </a:r>
            <a:r>
              <a:rPr lang="en-US" dirty="0" smtClean="0"/>
              <a:t> </a:t>
            </a:r>
            <a:r>
              <a:rPr lang="en-US" dirty="0" err="1" smtClean="0"/>
              <a:t>segala</a:t>
            </a:r>
            <a:r>
              <a:rPr lang="en-US" dirty="0" smtClean="0"/>
              <a:t> </a:t>
            </a:r>
            <a:r>
              <a:rPr lang="en-US" dirty="0" err="1" smtClean="0"/>
              <a:t>sesuatu</a:t>
            </a:r>
            <a:r>
              <a:rPr lang="en-US" dirty="0" smtClean="0"/>
              <a:t> </a:t>
            </a:r>
            <a:r>
              <a:rPr lang="en-US" dirty="0" err="1" smtClean="0"/>
              <a:t>dapat</a:t>
            </a:r>
            <a:r>
              <a:rPr lang="en-US" dirty="0" smtClean="0"/>
              <a:t> </a:t>
            </a:r>
            <a:r>
              <a:rPr lang="en-US" dirty="0" err="1" smtClean="0"/>
              <a:t>dikatakan</a:t>
            </a:r>
            <a:r>
              <a:rPr lang="en-US" dirty="0" smtClean="0"/>
              <a:t> </a:t>
            </a:r>
            <a:r>
              <a:rPr lang="en-US" dirty="0" err="1" smtClean="0"/>
              <a:t>dengan</a:t>
            </a:r>
            <a:r>
              <a:rPr lang="en-US" dirty="0" smtClean="0"/>
              <a:t> </a:t>
            </a:r>
            <a:r>
              <a:rPr lang="en-US" dirty="0" err="1" smtClean="0"/>
              <a:t>norma</a:t>
            </a:r>
            <a:r>
              <a:rPr lang="en-US" dirty="0" smtClean="0"/>
              <a:t> </a:t>
            </a:r>
            <a:r>
              <a:rPr lang="en-US" dirty="0" err="1" smtClean="0"/>
              <a:t>atau</a:t>
            </a:r>
            <a:r>
              <a:rPr lang="en-US" dirty="0" smtClean="0"/>
              <a:t> </a:t>
            </a:r>
            <a:r>
              <a:rPr lang="en-US" dirty="0" err="1" smtClean="0"/>
              <a:t>nilai</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masyarakat</a:t>
            </a:r>
            <a:r>
              <a:rPr lang="en-US" dirty="0" smtClean="0"/>
              <a:t>, </a:t>
            </a:r>
            <a:r>
              <a:rPr lang="en-US" dirty="0" err="1" smtClean="0"/>
              <a:t>jika</a:t>
            </a:r>
            <a:r>
              <a:rPr lang="en-US" dirty="0" smtClean="0"/>
              <a:t> </a:t>
            </a:r>
            <a:r>
              <a:rPr lang="en-US" dirty="0" err="1" smtClean="0"/>
              <a:t>sesuatu</a:t>
            </a:r>
            <a:r>
              <a:rPr lang="en-US" dirty="0" smtClean="0"/>
              <a:t> </a:t>
            </a:r>
            <a:r>
              <a:rPr lang="en-US" dirty="0" err="1" smtClean="0"/>
              <a:t>itu</a:t>
            </a:r>
            <a:r>
              <a:rPr lang="en-US" dirty="0" smtClean="0"/>
              <a:t> </a:t>
            </a:r>
            <a:r>
              <a:rPr lang="en-US" dirty="0" err="1" smtClean="0"/>
              <a:t>berasal</a:t>
            </a:r>
            <a:r>
              <a:rPr lang="en-US" dirty="0" smtClean="0"/>
              <a:t> </a:t>
            </a:r>
            <a:r>
              <a:rPr lang="en-US" dirty="0" err="1" smtClean="0"/>
              <a:t>dan</a:t>
            </a:r>
            <a:r>
              <a:rPr lang="en-US" dirty="0" smtClean="0"/>
              <a:t> </a:t>
            </a:r>
            <a:r>
              <a:rPr lang="en-US" dirty="0" err="1" smtClean="0"/>
              <a:t>ditumbuhkan</a:t>
            </a:r>
            <a:r>
              <a:rPr lang="en-US" dirty="0" smtClean="0"/>
              <a:t> </a:t>
            </a:r>
            <a:r>
              <a:rPr lang="en-US" dirty="0" err="1" smtClean="0"/>
              <a:t>kembangkan</a:t>
            </a:r>
            <a:r>
              <a:rPr lang="en-US" dirty="0" smtClean="0"/>
              <a:t> </a:t>
            </a:r>
            <a:r>
              <a:rPr lang="en-US" dirty="0" err="1" smtClean="0"/>
              <a:t>oleh</a:t>
            </a:r>
            <a:r>
              <a:rPr lang="en-US" dirty="0" smtClean="0"/>
              <a:t> </a:t>
            </a:r>
            <a:r>
              <a:rPr lang="en-US" dirty="0" err="1" smtClean="0"/>
              <a:t>masyarakat</a:t>
            </a:r>
            <a:r>
              <a:rPr lang="en-US" dirty="0" smtClean="0"/>
              <a:t> yang </a:t>
            </a:r>
            <a:r>
              <a:rPr lang="en-US" dirty="0" err="1" smtClean="0"/>
              <a:t>bersangkutan</a:t>
            </a:r>
            <a:r>
              <a:rPr lang="en-US" dirty="0" smtClean="0"/>
              <a:t>, </a:t>
            </a:r>
            <a:r>
              <a:rPr lang="en-US" dirty="0" err="1" smtClean="0"/>
              <a:t>seperti</a:t>
            </a:r>
            <a:r>
              <a:rPr lang="en-US" dirty="0" smtClean="0"/>
              <a:t> </a:t>
            </a:r>
            <a:r>
              <a:rPr lang="en-US" dirty="0" err="1" smtClean="0"/>
              <a:t>norma</a:t>
            </a:r>
            <a:r>
              <a:rPr lang="en-US" dirty="0" smtClean="0"/>
              <a:t> </a:t>
            </a:r>
            <a:r>
              <a:rPr lang="en-US" dirty="0" err="1" smtClean="0"/>
              <a:t>dan</a:t>
            </a:r>
            <a:r>
              <a:rPr lang="en-US" dirty="0" smtClean="0"/>
              <a:t> </a:t>
            </a:r>
            <a:r>
              <a:rPr lang="en-US" dirty="0" err="1" smtClean="0"/>
              <a:t>tata</a:t>
            </a:r>
            <a:r>
              <a:rPr lang="en-US" dirty="0" smtClean="0"/>
              <a:t> </a:t>
            </a:r>
            <a:r>
              <a:rPr lang="en-US" dirty="0" err="1" smtClean="0"/>
              <a:t>nilai</a:t>
            </a:r>
            <a:r>
              <a:rPr lang="en-US" dirty="0" smtClean="0"/>
              <a:t> </a:t>
            </a:r>
            <a:r>
              <a:rPr lang="en-US" dirty="0" err="1" smtClean="0"/>
              <a:t>tentang</a:t>
            </a:r>
            <a:r>
              <a:rPr lang="en-US" dirty="0" smtClean="0"/>
              <a:t> </a:t>
            </a:r>
            <a:r>
              <a:rPr lang="en-US" dirty="0" err="1" smtClean="0"/>
              <a:t>saling</a:t>
            </a:r>
            <a:r>
              <a:rPr lang="en-US" dirty="0" smtClean="0"/>
              <a:t> </a:t>
            </a:r>
            <a:r>
              <a:rPr lang="en-US" dirty="0" err="1" smtClean="0"/>
              <a:t>menghargai</a:t>
            </a:r>
            <a:r>
              <a:rPr lang="en-US" dirty="0" smtClean="0"/>
              <a:t>, </a:t>
            </a:r>
            <a:r>
              <a:rPr lang="en-US" dirty="0" err="1" smtClean="0"/>
              <a:t>tolong-menolong</a:t>
            </a:r>
            <a:r>
              <a:rPr lang="en-US" dirty="0" smtClean="0"/>
              <a:t>, </a:t>
            </a:r>
            <a:r>
              <a:rPr lang="en-US" dirty="0" err="1" smtClean="0"/>
              <a:t>berat</a:t>
            </a:r>
            <a:r>
              <a:rPr lang="en-US" dirty="0" smtClean="0"/>
              <a:t> </a:t>
            </a:r>
            <a:r>
              <a:rPr lang="en-US" dirty="0" err="1" smtClean="0"/>
              <a:t>sama</a:t>
            </a:r>
            <a:r>
              <a:rPr lang="en-US" dirty="0" smtClean="0"/>
              <a:t> </a:t>
            </a:r>
            <a:r>
              <a:rPr lang="en-US" dirty="0" err="1" smtClean="0"/>
              <a:t>dipikul</a:t>
            </a:r>
            <a:r>
              <a:rPr lang="en-US" dirty="0" smtClean="0"/>
              <a:t> </a:t>
            </a:r>
            <a:r>
              <a:rPr lang="en-US" dirty="0" err="1" smtClean="0"/>
              <a:t>dan</a:t>
            </a:r>
            <a:r>
              <a:rPr lang="en-US" dirty="0" smtClean="0"/>
              <a:t> </a:t>
            </a:r>
            <a:r>
              <a:rPr lang="en-US" dirty="0" err="1" smtClean="0"/>
              <a:t>ringan</a:t>
            </a:r>
            <a:r>
              <a:rPr lang="en-US" dirty="0" smtClean="0"/>
              <a:t> </a:t>
            </a:r>
            <a:r>
              <a:rPr lang="en-US" dirty="0" err="1" smtClean="0"/>
              <a:t>sama</a:t>
            </a:r>
            <a:r>
              <a:rPr lang="en-US" dirty="0" smtClean="0"/>
              <a:t> </a:t>
            </a:r>
            <a:r>
              <a:rPr lang="en-US" dirty="0" err="1" smtClean="0"/>
              <a:t>dijinjing</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371600"/>
            <a:ext cx="8763000" cy="5029200"/>
          </a:xfrm>
        </p:spPr>
        <p:txBody>
          <a:bodyPr>
            <a:normAutofit fontScale="92500" lnSpcReduction="20000"/>
          </a:bodyPr>
          <a:lstStyle/>
          <a:p>
            <a:pPr marL="514350" lvl="0" indent="-514350" algn="just">
              <a:buNone/>
            </a:pPr>
            <a:r>
              <a:rPr lang="en-US" sz="3600" dirty="0" err="1" smtClean="0"/>
              <a:t>Ringkasnya</a:t>
            </a:r>
            <a:r>
              <a:rPr lang="en-US" sz="3600" dirty="0" smtClean="0"/>
              <a:t>, </a:t>
            </a:r>
            <a:r>
              <a:rPr lang="en-US" sz="3600" dirty="0" err="1" smtClean="0"/>
              <a:t>dalam</a:t>
            </a:r>
            <a:r>
              <a:rPr lang="en-US" sz="3600" dirty="0" smtClean="0"/>
              <a:t> </a:t>
            </a:r>
            <a:r>
              <a:rPr lang="en-US" sz="3600" dirty="0" err="1" smtClean="0"/>
              <a:t>berhubungan</a:t>
            </a:r>
            <a:r>
              <a:rPr lang="en-US" sz="3600" dirty="0" smtClean="0"/>
              <a:t> </a:t>
            </a:r>
            <a:r>
              <a:rPr lang="en-US" sz="3600" dirty="0" err="1" smtClean="0"/>
              <a:t>dengan</a:t>
            </a:r>
            <a:r>
              <a:rPr lang="en-US" sz="3600" dirty="0" smtClean="0"/>
              <a:t> media </a:t>
            </a:r>
            <a:r>
              <a:rPr lang="en-US" sz="3600" dirty="0" err="1" smtClean="0"/>
              <a:t>atau</a:t>
            </a:r>
            <a:r>
              <a:rPr lang="en-US" sz="3600" dirty="0" smtClean="0"/>
              <a:t> media relations, </a:t>
            </a:r>
            <a:r>
              <a:rPr lang="en-US" sz="3600" dirty="0" err="1" smtClean="0"/>
              <a:t>dalam</a:t>
            </a:r>
            <a:r>
              <a:rPr lang="en-US" sz="3600" dirty="0" smtClean="0"/>
              <a:t> </a:t>
            </a:r>
            <a:r>
              <a:rPr lang="en-US" sz="3600" dirty="0" err="1" smtClean="0"/>
              <a:t>segala</a:t>
            </a:r>
            <a:r>
              <a:rPr lang="en-US" sz="3600" dirty="0" smtClean="0"/>
              <a:t> </a:t>
            </a:r>
            <a:r>
              <a:rPr lang="en-US" sz="3600" dirty="0" err="1" smtClean="0"/>
              <a:t>situasi</a:t>
            </a:r>
            <a:r>
              <a:rPr lang="en-US" sz="3600" dirty="0" smtClean="0"/>
              <a:t> </a:t>
            </a:r>
            <a:r>
              <a:rPr lang="en-US" sz="3600" dirty="0" err="1" smtClean="0"/>
              <a:t>dan</a:t>
            </a:r>
            <a:r>
              <a:rPr lang="en-US" sz="3600" dirty="0" smtClean="0"/>
              <a:t> </a:t>
            </a:r>
            <a:r>
              <a:rPr lang="en-US" sz="3600" dirty="0" err="1" smtClean="0"/>
              <a:t>kondisinya</a:t>
            </a:r>
            <a:r>
              <a:rPr lang="en-US" sz="3600" dirty="0" smtClean="0"/>
              <a:t>, </a:t>
            </a:r>
            <a:r>
              <a:rPr lang="en-US" sz="3600" dirty="0" err="1" smtClean="0"/>
              <a:t>sebelum</a:t>
            </a:r>
            <a:r>
              <a:rPr lang="en-US" sz="3600" dirty="0" smtClean="0"/>
              <a:t> </a:t>
            </a:r>
            <a:r>
              <a:rPr lang="en-US" sz="3600" dirty="0" err="1" smtClean="0"/>
              <a:t>dan</a:t>
            </a:r>
            <a:r>
              <a:rPr lang="en-US" sz="3600" dirty="0" smtClean="0"/>
              <a:t> </a:t>
            </a:r>
            <a:r>
              <a:rPr lang="en-US" sz="3600" dirty="0" err="1" smtClean="0"/>
              <a:t>setelah</a:t>
            </a:r>
            <a:r>
              <a:rPr lang="en-US" sz="3600" dirty="0" smtClean="0"/>
              <a:t> </a:t>
            </a:r>
            <a:r>
              <a:rPr lang="en-US" sz="3600" dirty="0" err="1" smtClean="0"/>
              <a:t>terjadi</a:t>
            </a:r>
            <a:r>
              <a:rPr lang="en-US" sz="3600" dirty="0" smtClean="0"/>
              <a:t> </a:t>
            </a:r>
            <a:r>
              <a:rPr lang="en-US" sz="3600" dirty="0" err="1" smtClean="0"/>
              <a:t>perubahan</a:t>
            </a:r>
            <a:r>
              <a:rPr lang="en-US" sz="3600" dirty="0" smtClean="0"/>
              <a:t> </a:t>
            </a:r>
            <a:r>
              <a:rPr lang="en-US" sz="3600" dirty="0" err="1" smtClean="0"/>
              <a:t>sebuah</a:t>
            </a:r>
            <a:r>
              <a:rPr lang="en-US" sz="3600" dirty="0" smtClean="0"/>
              <a:t> </a:t>
            </a:r>
            <a:r>
              <a:rPr lang="en-US" sz="3600" dirty="0" err="1" smtClean="0"/>
              <a:t>sistem</a:t>
            </a:r>
            <a:r>
              <a:rPr lang="en-US" sz="3600" dirty="0" smtClean="0"/>
              <a:t>, </a:t>
            </a:r>
            <a:r>
              <a:rPr lang="en-US" sz="3600" dirty="0" err="1" smtClean="0"/>
              <a:t>seperti</a:t>
            </a:r>
            <a:r>
              <a:rPr lang="en-US" sz="3600" dirty="0" smtClean="0"/>
              <a:t> </a:t>
            </a:r>
            <a:r>
              <a:rPr lang="en-US" sz="3600" dirty="0" err="1" smtClean="0"/>
              <a:t>dari</a:t>
            </a:r>
            <a:r>
              <a:rPr lang="en-US" sz="3600" dirty="0" smtClean="0"/>
              <a:t> </a:t>
            </a:r>
            <a:r>
              <a:rPr lang="en-US" sz="3600" dirty="0" err="1" smtClean="0"/>
              <a:t>sistem</a:t>
            </a:r>
            <a:r>
              <a:rPr lang="en-US" sz="3600" dirty="0" smtClean="0"/>
              <a:t> yang </a:t>
            </a:r>
            <a:r>
              <a:rPr lang="en-US" sz="3600" dirty="0" err="1" smtClean="0"/>
              <a:t>cenderung</a:t>
            </a:r>
            <a:r>
              <a:rPr lang="en-US" sz="3600" dirty="0" smtClean="0"/>
              <a:t> </a:t>
            </a:r>
            <a:r>
              <a:rPr lang="en-US" sz="3600" dirty="0" err="1" smtClean="0"/>
              <a:t>berada</a:t>
            </a:r>
            <a:r>
              <a:rPr lang="en-US" sz="3600" dirty="0" smtClean="0"/>
              <a:t> </a:t>
            </a:r>
            <a:r>
              <a:rPr lang="en-US" sz="3600" dirty="0" err="1" smtClean="0"/>
              <a:t>dalam</a:t>
            </a:r>
            <a:r>
              <a:rPr lang="en-US" sz="3600" dirty="0" smtClean="0"/>
              <a:t> </a:t>
            </a:r>
            <a:r>
              <a:rPr lang="en-US" sz="3600" i="1" dirty="0" err="1" smtClean="0"/>
              <a:t>continum</a:t>
            </a:r>
            <a:r>
              <a:rPr lang="en-US" sz="3600" dirty="0" smtClean="0"/>
              <a:t> </a:t>
            </a:r>
            <a:r>
              <a:rPr lang="en-US" sz="3600" dirty="0" err="1" smtClean="0"/>
              <a:t>pemerintah</a:t>
            </a:r>
            <a:r>
              <a:rPr lang="en-US" sz="3600" dirty="0" smtClean="0"/>
              <a:t>, </a:t>
            </a:r>
            <a:r>
              <a:rPr lang="en-US" sz="3600" i="1" dirty="0" smtClean="0"/>
              <a:t>under government</a:t>
            </a:r>
            <a:r>
              <a:rPr lang="en-US" sz="3600" dirty="0" smtClean="0"/>
              <a:t>,  </a:t>
            </a:r>
            <a:r>
              <a:rPr lang="en-US" sz="3600" dirty="0" err="1" smtClean="0"/>
              <a:t>terdapat</a:t>
            </a:r>
            <a:r>
              <a:rPr lang="en-US" sz="3600" dirty="0" smtClean="0"/>
              <a:t> </a:t>
            </a:r>
            <a:r>
              <a:rPr lang="en-US" sz="3600" dirty="0" err="1" smtClean="0"/>
              <a:t>norma</a:t>
            </a:r>
            <a:r>
              <a:rPr lang="en-US" sz="3600" dirty="0" smtClean="0"/>
              <a:t> </a:t>
            </a:r>
            <a:r>
              <a:rPr lang="en-US" sz="3600" dirty="0" err="1" smtClean="0"/>
              <a:t>dan</a:t>
            </a:r>
            <a:r>
              <a:rPr lang="en-US" sz="3600" dirty="0" smtClean="0"/>
              <a:t> </a:t>
            </a:r>
            <a:r>
              <a:rPr lang="en-US" sz="3600" dirty="0" err="1" smtClean="0"/>
              <a:t>tata</a:t>
            </a:r>
            <a:r>
              <a:rPr lang="en-US" sz="3600" dirty="0" smtClean="0"/>
              <a:t> </a:t>
            </a:r>
            <a:r>
              <a:rPr lang="en-US" sz="3600" dirty="0" err="1" smtClean="0"/>
              <a:t>nilai</a:t>
            </a:r>
            <a:r>
              <a:rPr lang="en-US" sz="3600" dirty="0" smtClean="0"/>
              <a:t> yang </a:t>
            </a:r>
            <a:r>
              <a:rPr lang="en-US" sz="3600" dirty="0" err="1" smtClean="0"/>
              <a:t>tumbuh</a:t>
            </a:r>
            <a:r>
              <a:rPr lang="en-US" sz="3600" dirty="0" smtClean="0"/>
              <a:t> </a:t>
            </a:r>
            <a:r>
              <a:rPr lang="en-US" sz="3600" dirty="0" err="1" smtClean="0"/>
              <a:t>dan</a:t>
            </a:r>
            <a:r>
              <a:rPr lang="en-US" sz="3600" dirty="0" smtClean="0"/>
              <a:t> </a:t>
            </a:r>
            <a:r>
              <a:rPr lang="en-US" sz="3600" dirty="0" err="1" smtClean="0"/>
              <a:t>dipegang</a:t>
            </a:r>
            <a:r>
              <a:rPr lang="en-US" sz="3600" dirty="0" smtClean="0"/>
              <a:t> </a:t>
            </a:r>
            <a:r>
              <a:rPr lang="en-US" sz="3600" dirty="0" err="1" smtClean="0"/>
              <a:t>teguh</a:t>
            </a:r>
            <a:r>
              <a:rPr lang="en-US" sz="3600" dirty="0" smtClean="0"/>
              <a:t> </a:t>
            </a:r>
            <a:r>
              <a:rPr lang="en-US" sz="3600" dirty="0" err="1" smtClean="0"/>
              <a:t>oleh</a:t>
            </a:r>
            <a:r>
              <a:rPr lang="en-US" sz="3600" dirty="0" smtClean="0"/>
              <a:t> </a:t>
            </a:r>
            <a:r>
              <a:rPr lang="en-US" sz="3600" dirty="0" err="1" smtClean="0"/>
              <a:t>masyarakat</a:t>
            </a:r>
            <a:r>
              <a:rPr lang="en-US" sz="3600" dirty="0" smtClean="0"/>
              <a:t> yang </a:t>
            </a:r>
            <a:r>
              <a:rPr lang="en-US" sz="3600" dirty="0" err="1" smtClean="0"/>
              <a:t>perlu</a:t>
            </a:r>
            <a:r>
              <a:rPr lang="en-US" sz="3600" dirty="0" smtClean="0"/>
              <a:t> </a:t>
            </a:r>
            <a:r>
              <a:rPr lang="en-US" sz="3600" dirty="0" err="1" smtClean="0"/>
              <a:t>dipahami</a:t>
            </a:r>
            <a:r>
              <a:rPr lang="en-US" sz="3600" dirty="0" smtClean="0"/>
              <a:t> </a:t>
            </a:r>
            <a:r>
              <a:rPr lang="en-US" sz="3600" dirty="0" err="1" smtClean="0"/>
              <a:t>dan</a:t>
            </a:r>
            <a:r>
              <a:rPr lang="en-US" sz="3600" dirty="0" smtClean="0"/>
              <a:t> </a:t>
            </a:r>
            <a:r>
              <a:rPr lang="en-US" sz="3600" dirty="0" err="1" smtClean="0"/>
              <a:t>diindahkan</a:t>
            </a:r>
            <a:r>
              <a:rPr lang="en-US" sz="3600" dirty="0" smtClean="0"/>
              <a:t> </a:t>
            </a:r>
            <a:r>
              <a:rPr lang="en-US" sz="3600" dirty="0" err="1" smtClean="0"/>
              <a:t>oleh</a:t>
            </a:r>
            <a:r>
              <a:rPr lang="en-US" sz="3600" dirty="0" smtClean="0"/>
              <a:t> </a:t>
            </a:r>
            <a:r>
              <a:rPr lang="en-US" sz="3600" dirty="0" err="1" smtClean="0"/>
              <a:t>para</a:t>
            </a:r>
            <a:r>
              <a:rPr lang="en-US" sz="3600" dirty="0" smtClean="0"/>
              <a:t> </a:t>
            </a:r>
            <a:r>
              <a:rPr lang="en-US" sz="3600" dirty="0" err="1" smtClean="0"/>
              <a:t>pelaku</a:t>
            </a:r>
            <a:r>
              <a:rPr lang="en-US" sz="3600" dirty="0" smtClean="0"/>
              <a:t> </a:t>
            </a:r>
            <a:r>
              <a:rPr lang="en-US" sz="3600" dirty="0" err="1" smtClean="0"/>
              <a:t>hubungan</a:t>
            </a:r>
            <a:r>
              <a:rPr lang="en-US" sz="3600" dirty="0" smtClean="0"/>
              <a:t> media, </a:t>
            </a:r>
            <a:r>
              <a:rPr lang="en-US" sz="3600" dirty="0" err="1" smtClean="0"/>
              <a:t>baik</a:t>
            </a:r>
            <a:r>
              <a:rPr lang="en-US" sz="3600" dirty="0" smtClean="0"/>
              <a:t> media </a:t>
            </a:r>
            <a:r>
              <a:rPr lang="en-US" sz="3600" dirty="0" err="1" smtClean="0"/>
              <a:t>mahupun</a:t>
            </a:r>
            <a:r>
              <a:rPr lang="en-US" sz="3600" dirty="0" smtClean="0"/>
              <a:t> </a:t>
            </a:r>
            <a:r>
              <a:rPr lang="en-US" sz="3600" dirty="0" err="1" smtClean="0"/>
              <a:t>lembaga</a:t>
            </a:r>
            <a:r>
              <a:rPr lang="en-US" sz="3600" dirty="0" smtClean="0"/>
              <a:t> </a:t>
            </a:r>
            <a:r>
              <a:rPr lang="en-US" sz="3600" dirty="0" err="1" smtClean="0"/>
              <a:t>politik</a:t>
            </a:r>
            <a:r>
              <a:rPr lang="en-US" sz="3600" dirty="0" smtClean="0"/>
              <a:t>, </a:t>
            </a:r>
            <a:r>
              <a:rPr lang="en-US" sz="3600" dirty="0" err="1" smtClean="0"/>
              <a:t>ekonomi</a:t>
            </a:r>
            <a:r>
              <a:rPr lang="en-US" sz="3600" dirty="0" smtClean="0"/>
              <a:t> </a:t>
            </a:r>
            <a:r>
              <a:rPr lang="en-US" sz="3600" dirty="0" err="1" smtClean="0"/>
              <a:t>atau</a:t>
            </a:r>
            <a:r>
              <a:rPr lang="en-US" sz="3600" dirty="0" smtClean="0"/>
              <a:t> </a:t>
            </a:r>
            <a:r>
              <a:rPr lang="en-US" sz="3600" dirty="0" err="1" smtClean="0"/>
              <a:t>industri</a:t>
            </a:r>
            <a:r>
              <a:rPr lang="en-US" sz="3600" dirty="0" smtClean="0"/>
              <a:t> </a:t>
            </a:r>
            <a:r>
              <a:rPr lang="en-US" sz="3600" dirty="0" err="1" smtClean="0"/>
              <a:t>dan</a:t>
            </a:r>
            <a:r>
              <a:rPr lang="en-US" sz="3600" dirty="0" smtClean="0"/>
              <a:t> </a:t>
            </a:r>
            <a:r>
              <a:rPr lang="en-US" sz="3600" dirty="0" err="1" smtClean="0"/>
              <a:t>sosial</a:t>
            </a:r>
            <a:r>
              <a:rPr lang="en-US" sz="3600" dirty="0" smtClean="0"/>
              <a:t>.</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152400"/>
            <a:ext cx="4800600" cy="838200"/>
          </a:xfrm>
        </p:spPr>
        <p:txBody>
          <a:bodyPr>
            <a:noAutofit/>
          </a:bodyPr>
          <a:lstStyle/>
          <a:p>
            <a:r>
              <a:rPr lang="en-US" b="1" dirty="0" smtClean="0"/>
              <a:t>UU </a:t>
            </a:r>
            <a:r>
              <a:rPr lang="en-US" b="1" dirty="0" err="1" smtClean="0"/>
              <a:t>Hukum</a:t>
            </a:r>
            <a:r>
              <a:rPr lang="en-US" b="1" dirty="0" smtClean="0"/>
              <a:t> </a:t>
            </a:r>
            <a:r>
              <a:rPr lang="en-US" b="1" dirty="0" err="1" smtClean="0"/>
              <a:t>Pidana</a:t>
            </a:r>
            <a:endParaRPr lang="en-US" b="1" dirty="0"/>
          </a:p>
        </p:txBody>
      </p:sp>
      <p:sp>
        <p:nvSpPr>
          <p:cNvPr id="3" name="Content Placeholder 2"/>
          <p:cNvSpPr>
            <a:spLocks noGrp="1"/>
          </p:cNvSpPr>
          <p:nvPr>
            <p:ph idx="1"/>
          </p:nvPr>
        </p:nvSpPr>
        <p:spPr>
          <a:xfrm>
            <a:off x="152400" y="1295400"/>
            <a:ext cx="8839200" cy="5257800"/>
          </a:xfrm>
        </p:spPr>
        <p:txBody>
          <a:bodyPr>
            <a:normAutofit/>
          </a:bodyPr>
          <a:lstStyle/>
          <a:p>
            <a:pPr algn="just">
              <a:buNone/>
            </a:pPr>
            <a:r>
              <a:rPr lang="en-US" dirty="0" err="1" smtClean="0"/>
              <a:t>Terdapat</a:t>
            </a:r>
            <a:r>
              <a:rPr lang="en-US" dirty="0" smtClean="0"/>
              <a:t> </a:t>
            </a:r>
            <a:r>
              <a:rPr lang="en-US" dirty="0" err="1" smtClean="0"/>
              <a:t>banyak</a:t>
            </a:r>
            <a:r>
              <a:rPr lang="en-US" dirty="0" smtClean="0"/>
              <a:t> </a:t>
            </a:r>
            <a:r>
              <a:rPr lang="en-US" dirty="0" err="1" smtClean="0"/>
              <a:t>peraturan</a:t>
            </a:r>
            <a:r>
              <a:rPr lang="en-US" dirty="0" smtClean="0"/>
              <a:t> </a:t>
            </a:r>
            <a:r>
              <a:rPr lang="en-US" dirty="0" err="1" smtClean="0"/>
              <a:t>perundang-undangan</a:t>
            </a:r>
            <a:r>
              <a:rPr lang="en-US" dirty="0" smtClean="0"/>
              <a:t> yang </a:t>
            </a:r>
            <a:r>
              <a:rPr lang="en-US" dirty="0" err="1" smtClean="0"/>
              <a:t>berhubungan</a:t>
            </a:r>
            <a:r>
              <a:rPr lang="en-US" dirty="0" smtClean="0"/>
              <a:t> </a:t>
            </a:r>
            <a:r>
              <a:rPr lang="en-US" dirty="0" err="1" smtClean="0"/>
              <a:t>dengan</a:t>
            </a:r>
            <a:r>
              <a:rPr lang="en-US" dirty="0" smtClean="0"/>
              <a:t> media relations (MR), </a:t>
            </a:r>
            <a:r>
              <a:rPr lang="en-US" dirty="0" err="1" smtClean="0"/>
              <a:t>baik</a:t>
            </a:r>
            <a:r>
              <a:rPr lang="en-US" dirty="0" smtClean="0"/>
              <a:t> yang </a:t>
            </a:r>
            <a:r>
              <a:rPr lang="en-US" dirty="0" err="1" smtClean="0"/>
              <a:t>berkenaan</a:t>
            </a:r>
            <a:r>
              <a:rPr lang="en-US" dirty="0" smtClean="0"/>
              <a:t> </a:t>
            </a:r>
            <a:r>
              <a:rPr lang="en-US" dirty="0" err="1" smtClean="0"/>
              <a:t>dengan</a:t>
            </a:r>
            <a:r>
              <a:rPr lang="en-US" dirty="0" smtClean="0"/>
              <a:t> </a:t>
            </a:r>
            <a:r>
              <a:rPr lang="en-US" dirty="0" err="1" smtClean="0"/>
              <a:t>pers</a:t>
            </a:r>
            <a:r>
              <a:rPr lang="en-US" dirty="0" smtClean="0"/>
              <a:t>, </a:t>
            </a:r>
            <a:r>
              <a:rPr lang="en-US" dirty="0" err="1" smtClean="0"/>
              <a:t>penyiaran</a:t>
            </a:r>
            <a:r>
              <a:rPr lang="en-US" dirty="0" smtClean="0"/>
              <a:t>, </a:t>
            </a:r>
            <a:r>
              <a:rPr lang="en-US" dirty="0" err="1" smtClean="0"/>
              <a:t>perlindungan</a:t>
            </a:r>
            <a:r>
              <a:rPr lang="en-US" dirty="0" smtClean="0"/>
              <a:t> </a:t>
            </a:r>
            <a:r>
              <a:rPr lang="en-US" dirty="0" err="1" smtClean="0"/>
              <a:t>konsumen</a:t>
            </a:r>
            <a:r>
              <a:rPr lang="en-US" dirty="0" smtClean="0"/>
              <a:t>, </a:t>
            </a:r>
            <a:r>
              <a:rPr lang="en-US" dirty="0" err="1" smtClean="0"/>
              <a:t>pidana</a:t>
            </a:r>
            <a:r>
              <a:rPr lang="en-US" dirty="0" smtClean="0"/>
              <a:t>, </a:t>
            </a:r>
            <a:r>
              <a:rPr lang="en-US" dirty="0" err="1" smtClean="0"/>
              <a:t>perdata</a:t>
            </a:r>
            <a:r>
              <a:rPr lang="en-US" dirty="0" smtClean="0"/>
              <a:t> </a:t>
            </a:r>
            <a:r>
              <a:rPr lang="en-US" dirty="0" err="1" smtClean="0"/>
              <a:t>dan</a:t>
            </a:r>
            <a:r>
              <a:rPr lang="en-US" dirty="0" smtClean="0"/>
              <a:t> lain </a:t>
            </a:r>
            <a:r>
              <a:rPr lang="en-US" dirty="0" err="1" smtClean="0"/>
              <a:t>sebagainya</a:t>
            </a:r>
            <a:r>
              <a:rPr lang="en-US" dirty="0" smtClean="0"/>
              <a:t>. </a:t>
            </a:r>
            <a:r>
              <a:rPr lang="en-US" dirty="0" err="1" smtClean="0"/>
              <a:t>Dalam</a:t>
            </a:r>
            <a:r>
              <a:rPr lang="en-US" dirty="0" smtClean="0"/>
              <a:t> </a:t>
            </a:r>
            <a:r>
              <a:rPr lang="en-US" dirty="0" err="1" smtClean="0"/>
              <a:t>konteks</a:t>
            </a:r>
            <a:r>
              <a:rPr lang="en-US" dirty="0" smtClean="0"/>
              <a:t> </a:t>
            </a:r>
            <a:r>
              <a:rPr lang="en-US" dirty="0" err="1" smtClean="0"/>
              <a:t>ini</a:t>
            </a:r>
            <a:r>
              <a:rPr lang="en-US" dirty="0" smtClean="0"/>
              <a:t>, </a:t>
            </a:r>
            <a:r>
              <a:rPr lang="en-US" dirty="0" err="1" smtClean="0"/>
              <a:t>yakni</a:t>
            </a:r>
            <a:r>
              <a:rPr lang="en-US" dirty="0" smtClean="0"/>
              <a:t> </a:t>
            </a:r>
            <a:r>
              <a:rPr lang="en-US" dirty="0" err="1" smtClean="0"/>
              <a:t>kajian</a:t>
            </a:r>
            <a:r>
              <a:rPr lang="en-US" dirty="0" smtClean="0"/>
              <a:t> </a:t>
            </a:r>
            <a:r>
              <a:rPr lang="en-US" dirty="0" err="1" smtClean="0"/>
              <a:t>etika</a:t>
            </a:r>
            <a:r>
              <a:rPr lang="en-US" dirty="0" smtClean="0"/>
              <a:t> </a:t>
            </a:r>
            <a:r>
              <a:rPr lang="en-US" dirty="0" err="1" smtClean="0"/>
              <a:t>dan</a:t>
            </a:r>
            <a:r>
              <a:rPr lang="en-US" dirty="0" smtClean="0"/>
              <a:t> </a:t>
            </a:r>
            <a:r>
              <a:rPr lang="en-US" dirty="0" err="1" smtClean="0"/>
              <a:t>hukum</a:t>
            </a:r>
            <a:r>
              <a:rPr lang="en-US" dirty="0" smtClean="0"/>
              <a:t> MR, </a:t>
            </a:r>
            <a:r>
              <a:rPr lang="en-US" dirty="0" err="1" smtClean="0"/>
              <a:t>salah</a:t>
            </a:r>
            <a:r>
              <a:rPr lang="en-US" dirty="0" smtClean="0"/>
              <a:t> </a:t>
            </a:r>
            <a:r>
              <a:rPr lang="en-US" dirty="0" err="1" smtClean="0"/>
              <a:t>satu</a:t>
            </a:r>
            <a:r>
              <a:rPr lang="en-US" dirty="0" smtClean="0"/>
              <a:t> yang </a:t>
            </a:r>
            <a:r>
              <a:rPr lang="en-US" dirty="0" err="1" smtClean="0"/>
              <a:t>terpenting</a:t>
            </a:r>
            <a:r>
              <a:rPr lang="en-US" dirty="0" smtClean="0"/>
              <a:t> </a:t>
            </a:r>
            <a:r>
              <a:rPr lang="en-US" dirty="0" err="1" smtClean="0"/>
              <a:t>dari</a:t>
            </a:r>
            <a:r>
              <a:rPr lang="en-US" dirty="0" smtClean="0"/>
              <a:t> </a:t>
            </a:r>
            <a:r>
              <a:rPr lang="en-US" dirty="0" err="1" smtClean="0"/>
              <a:t>banyaknya</a:t>
            </a:r>
            <a:r>
              <a:rPr lang="en-US" dirty="0" smtClean="0"/>
              <a:t> </a:t>
            </a:r>
            <a:r>
              <a:rPr lang="en-US" dirty="0" err="1" smtClean="0"/>
              <a:t>peraturan</a:t>
            </a:r>
            <a:r>
              <a:rPr lang="en-US" dirty="0" smtClean="0"/>
              <a:t> </a:t>
            </a:r>
            <a:r>
              <a:rPr lang="en-US" dirty="0" err="1" smtClean="0"/>
              <a:t>perundang-undangan</a:t>
            </a:r>
            <a:r>
              <a:rPr lang="en-US" dirty="0" smtClean="0"/>
              <a:t> yang </a:t>
            </a:r>
            <a:r>
              <a:rPr lang="en-US" dirty="0" err="1" smtClean="0"/>
              <a:t>perlu</a:t>
            </a:r>
            <a:r>
              <a:rPr lang="en-US" dirty="0" smtClean="0"/>
              <a:t> </a:t>
            </a:r>
            <a:r>
              <a:rPr lang="en-US" dirty="0" err="1" smtClean="0"/>
              <a:t>dipahami</a:t>
            </a:r>
            <a:r>
              <a:rPr lang="en-US" dirty="0" smtClean="0"/>
              <a:t> </a:t>
            </a:r>
            <a:r>
              <a:rPr lang="en-US" dirty="0" err="1" smtClean="0"/>
              <a:t>adalah</a:t>
            </a:r>
            <a:r>
              <a:rPr lang="en-US" dirty="0" smtClean="0"/>
              <a:t> yang </a:t>
            </a:r>
            <a:r>
              <a:rPr lang="en-US" dirty="0" err="1" smtClean="0"/>
              <a:t>berkenaan</a:t>
            </a:r>
            <a:r>
              <a:rPr lang="en-US" dirty="0" smtClean="0"/>
              <a:t> </a:t>
            </a:r>
            <a:r>
              <a:rPr lang="en-US" dirty="0" err="1" smtClean="0"/>
              <a:t>dengan</a:t>
            </a:r>
            <a:r>
              <a:rPr lang="en-US" dirty="0" smtClean="0"/>
              <a:t> </a:t>
            </a:r>
            <a:r>
              <a:rPr lang="en-US" dirty="0" err="1" smtClean="0"/>
              <a:t>hukum</a:t>
            </a:r>
            <a:r>
              <a:rPr lang="en-US" dirty="0" smtClean="0"/>
              <a:t> </a:t>
            </a:r>
            <a:r>
              <a:rPr lang="en-US" dirty="0" err="1" smtClean="0"/>
              <a:t>pidana</a:t>
            </a:r>
            <a:r>
              <a:rPr lang="en-US" dirty="0" smtClean="0"/>
              <a:t>, </a:t>
            </a:r>
            <a:r>
              <a:rPr lang="en-US" dirty="0" err="1" smtClean="0"/>
              <a:t>khususnya</a:t>
            </a:r>
            <a:r>
              <a:rPr lang="en-US" dirty="0" smtClean="0"/>
              <a:t> </a:t>
            </a:r>
            <a:r>
              <a:rPr lang="en-US" dirty="0" err="1" smtClean="0"/>
              <a:t>lagi</a:t>
            </a:r>
            <a:r>
              <a:rPr lang="en-US" dirty="0" smtClean="0"/>
              <a:t> </a:t>
            </a:r>
            <a:r>
              <a:rPr lang="en-US" dirty="0" err="1" smtClean="0"/>
              <a:t>tentang</a:t>
            </a:r>
            <a:r>
              <a:rPr lang="en-US" dirty="0" smtClean="0"/>
              <a:t> </a:t>
            </a:r>
            <a:r>
              <a:rPr lang="en-US" dirty="0" err="1" smtClean="0"/>
              <a:t>sanksi</a:t>
            </a:r>
            <a:r>
              <a:rPr lang="en-US" dirty="0" smtClean="0"/>
              <a:t> </a:t>
            </a:r>
            <a:r>
              <a:rPr lang="en-US" dirty="0" err="1" smtClean="0"/>
              <a:t>pidana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371600"/>
            <a:ext cx="8763000" cy="5029200"/>
          </a:xfrm>
        </p:spPr>
        <p:txBody>
          <a:bodyPr>
            <a:normAutofit fontScale="92500" lnSpcReduction="10000"/>
          </a:bodyPr>
          <a:lstStyle/>
          <a:p>
            <a:pPr marL="514350" lvl="0" indent="-514350" algn="just">
              <a:buNone/>
            </a:pPr>
            <a:r>
              <a:rPr lang="en-US" sz="3600" dirty="0" err="1" smtClean="0"/>
              <a:t>Dalam</a:t>
            </a:r>
            <a:r>
              <a:rPr lang="en-US" sz="3600" dirty="0" smtClean="0"/>
              <a:t> </a:t>
            </a:r>
            <a:r>
              <a:rPr lang="en-US" sz="3600" dirty="0" err="1" smtClean="0"/>
              <a:t>kitab</a:t>
            </a:r>
            <a:r>
              <a:rPr lang="en-US" sz="3600" dirty="0" smtClean="0"/>
              <a:t> UU </a:t>
            </a:r>
            <a:r>
              <a:rPr lang="en-US" sz="3600" dirty="0" err="1" smtClean="0"/>
              <a:t>Hukum</a:t>
            </a:r>
            <a:r>
              <a:rPr lang="en-US" sz="3600" dirty="0" smtClean="0"/>
              <a:t> </a:t>
            </a:r>
            <a:r>
              <a:rPr lang="en-US" sz="3600" dirty="0" err="1" smtClean="0"/>
              <a:t>Pidana</a:t>
            </a:r>
            <a:r>
              <a:rPr lang="en-US" sz="3600" dirty="0" smtClean="0"/>
              <a:t> (KUHP) </a:t>
            </a:r>
            <a:r>
              <a:rPr lang="en-US" sz="3600" dirty="0" err="1" smtClean="0"/>
              <a:t>terdapat</a:t>
            </a:r>
            <a:r>
              <a:rPr lang="en-US" sz="3600" dirty="0" smtClean="0"/>
              <a:t> </a:t>
            </a:r>
            <a:r>
              <a:rPr lang="en-US" sz="3600" dirty="0" err="1" smtClean="0"/>
              <a:t>sejumlah</a:t>
            </a:r>
            <a:r>
              <a:rPr lang="en-US" sz="3600" dirty="0" smtClean="0"/>
              <a:t> </a:t>
            </a:r>
            <a:r>
              <a:rPr lang="en-US" sz="3600" dirty="0" err="1" smtClean="0"/>
              <a:t>fasal</a:t>
            </a:r>
            <a:r>
              <a:rPr lang="en-US" sz="3600" dirty="0" smtClean="0"/>
              <a:t> yang </a:t>
            </a:r>
            <a:r>
              <a:rPr lang="en-US" sz="3600" dirty="0" err="1" smtClean="0"/>
              <a:t>mengatur</a:t>
            </a:r>
            <a:r>
              <a:rPr lang="en-US" sz="3600" dirty="0" smtClean="0"/>
              <a:t> </a:t>
            </a:r>
            <a:r>
              <a:rPr lang="en-US" sz="3600" dirty="0" err="1" smtClean="0"/>
              <a:t>kejahatan</a:t>
            </a:r>
            <a:r>
              <a:rPr lang="en-US" sz="3600" dirty="0" smtClean="0"/>
              <a:t> yang </a:t>
            </a:r>
            <a:r>
              <a:rPr lang="en-US" sz="3600" dirty="0" err="1" smtClean="0"/>
              <a:t>dapat</a:t>
            </a:r>
            <a:r>
              <a:rPr lang="en-US" sz="3600" dirty="0" smtClean="0"/>
              <a:t> </a:t>
            </a:r>
            <a:r>
              <a:rPr lang="en-US" sz="3600" dirty="0" err="1" smtClean="0"/>
              <a:t>dikategorikan</a:t>
            </a:r>
            <a:r>
              <a:rPr lang="en-US" sz="3600" dirty="0" smtClean="0"/>
              <a:t> </a:t>
            </a:r>
            <a:r>
              <a:rPr lang="en-US" sz="3600" dirty="0" err="1" smtClean="0"/>
              <a:t>sebagai</a:t>
            </a:r>
            <a:r>
              <a:rPr lang="en-US" sz="3600" dirty="0" smtClean="0"/>
              <a:t> </a:t>
            </a:r>
            <a:r>
              <a:rPr lang="en-US" sz="3600" dirty="0" err="1" smtClean="0"/>
              <a:t>delik</a:t>
            </a:r>
            <a:r>
              <a:rPr lang="en-US" sz="3600" dirty="0" smtClean="0"/>
              <a:t> </a:t>
            </a:r>
            <a:r>
              <a:rPr lang="en-US" sz="3600" dirty="0" err="1" smtClean="0"/>
              <a:t>pers</a:t>
            </a:r>
            <a:r>
              <a:rPr lang="en-US" sz="3600" dirty="0" smtClean="0"/>
              <a:t>, </a:t>
            </a:r>
            <a:r>
              <a:rPr lang="en-US" sz="3600" dirty="0" err="1" smtClean="0"/>
              <a:t>delik</a:t>
            </a:r>
            <a:r>
              <a:rPr lang="en-US" sz="3600" dirty="0" smtClean="0"/>
              <a:t> </a:t>
            </a:r>
            <a:r>
              <a:rPr lang="en-US" sz="3600" dirty="0" err="1" smtClean="0"/>
              <a:t>aduan</a:t>
            </a:r>
            <a:r>
              <a:rPr lang="en-US" sz="3600" dirty="0" smtClean="0"/>
              <a:t>, </a:t>
            </a:r>
            <a:r>
              <a:rPr lang="en-US" sz="3600" dirty="0" err="1" smtClean="0"/>
              <a:t>seperti</a:t>
            </a:r>
            <a:r>
              <a:rPr lang="en-US" sz="3600" dirty="0" smtClean="0"/>
              <a:t> </a:t>
            </a:r>
            <a:r>
              <a:rPr lang="en-US" sz="3600" dirty="0" err="1" smtClean="0"/>
              <a:t>berikut</a:t>
            </a:r>
            <a:r>
              <a:rPr lang="en-US" sz="3600" dirty="0" smtClean="0"/>
              <a:t>.</a:t>
            </a:r>
          </a:p>
          <a:p>
            <a:pPr marL="742950" lvl="0" indent="-742950" algn="just">
              <a:buAutoNum type="arabicPeriod"/>
            </a:pPr>
            <a:r>
              <a:rPr lang="en-US" sz="3600" dirty="0" err="1" smtClean="0"/>
              <a:t>Delik</a:t>
            </a:r>
            <a:r>
              <a:rPr lang="en-US" sz="3600" dirty="0" smtClean="0"/>
              <a:t> </a:t>
            </a:r>
            <a:r>
              <a:rPr lang="en-US" sz="3600" dirty="0" err="1" smtClean="0"/>
              <a:t>penghinaan</a:t>
            </a:r>
            <a:r>
              <a:rPr lang="en-US" sz="3600" dirty="0" smtClean="0"/>
              <a:t>.</a:t>
            </a:r>
          </a:p>
          <a:p>
            <a:pPr marL="742950" lvl="0" indent="-742950" algn="just">
              <a:buAutoNum type="arabicPeriod"/>
            </a:pPr>
            <a:r>
              <a:rPr lang="en-US" sz="3600" dirty="0" err="1" smtClean="0"/>
              <a:t>Delik</a:t>
            </a:r>
            <a:r>
              <a:rPr lang="en-US" sz="3600" dirty="0" smtClean="0"/>
              <a:t> </a:t>
            </a:r>
            <a:r>
              <a:rPr lang="en-US" sz="3600" dirty="0" err="1" smtClean="0"/>
              <a:t>penyebar</a:t>
            </a:r>
            <a:r>
              <a:rPr lang="en-US" sz="3600" dirty="0" smtClean="0"/>
              <a:t> </a:t>
            </a:r>
            <a:r>
              <a:rPr lang="en-US" sz="3600" dirty="0" err="1" smtClean="0"/>
              <a:t>kebencian</a:t>
            </a:r>
            <a:endParaRPr lang="en-US" sz="3600" dirty="0" smtClean="0"/>
          </a:p>
          <a:p>
            <a:pPr marL="742950" lvl="0" indent="-742950" algn="just">
              <a:buAutoNum type="arabicPeriod"/>
            </a:pPr>
            <a:r>
              <a:rPr lang="en-US" sz="3600" dirty="0" err="1" smtClean="0"/>
              <a:t>Delik</a:t>
            </a:r>
            <a:r>
              <a:rPr lang="en-US" sz="3600" dirty="0" smtClean="0"/>
              <a:t> </a:t>
            </a:r>
            <a:r>
              <a:rPr lang="en-US" sz="3600" dirty="0" err="1" smtClean="0"/>
              <a:t>penghinaan</a:t>
            </a:r>
            <a:r>
              <a:rPr lang="en-US" sz="3600" dirty="0" smtClean="0"/>
              <a:t> </a:t>
            </a:r>
            <a:r>
              <a:rPr lang="en-US" sz="3600" dirty="0" err="1" smtClean="0"/>
              <a:t>terhadap</a:t>
            </a:r>
            <a:r>
              <a:rPr lang="en-US" sz="3600" dirty="0" smtClean="0"/>
              <a:t> </a:t>
            </a:r>
            <a:r>
              <a:rPr lang="en-US" sz="3600" dirty="0" err="1" smtClean="0"/>
              <a:t>golongan</a:t>
            </a:r>
            <a:r>
              <a:rPr lang="en-US" sz="3600" dirty="0" smtClean="0"/>
              <a:t>.</a:t>
            </a:r>
          </a:p>
          <a:p>
            <a:pPr marL="742950" lvl="0" indent="-742950" algn="just">
              <a:buAutoNum type="arabicPeriod"/>
            </a:pPr>
            <a:r>
              <a:rPr lang="en-US" sz="3600" dirty="0" err="1" smtClean="0"/>
              <a:t>Penodaan</a:t>
            </a:r>
            <a:r>
              <a:rPr lang="en-US" sz="3600" dirty="0" smtClean="0"/>
              <a:t> </a:t>
            </a:r>
            <a:r>
              <a:rPr lang="en-US" sz="3600" dirty="0" err="1" smtClean="0"/>
              <a:t>terhadap</a:t>
            </a:r>
            <a:r>
              <a:rPr lang="en-US" sz="3600" dirty="0" smtClean="0"/>
              <a:t> agama.</a:t>
            </a:r>
          </a:p>
          <a:p>
            <a:pPr marL="742950" lvl="0" indent="-742950" algn="just">
              <a:buAutoNum type="arabicPeriod"/>
            </a:pPr>
            <a:r>
              <a:rPr lang="en-US" sz="3600" dirty="0" err="1" smtClean="0"/>
              <a:t>Delik</a:t>
            </a:r>
            <a:r>
              <a:rPr lang="en-US" sz="3600" dirty="0" smtClean="0"/>
              <a:t> </a:t>
            </a:r>
            <a:r>
              <a:rPr lang="en-US" sz="3600" dirty="0" err="1" smtClean="0"/>
              <a:t>kesusilaan</a:t>
            </a:r>
            <a:r>
              <a:rPr lang="en-US" sz="3600" dirty="0" smtClean="0"/>
              <a:t>/</a:t>
            </a:r>
            <a:r>
              <a:rPr lang="en-US" sz="3600" dirty="0" err="1" smtClean="0"/>
              <a:t>pornografi</a:t>
            </a:r>
            <a:r>
              <a:rPr lang="en-US" sz="3600" dirty="0" smtClean="0"/>
              <a:t>.</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4343400" cy="762000"/>
          </a:xfrm>
        </p:spPr>
        <p:txBody>
          <a:bodyPr>
            <a:normAutofit/>
          </a:bodyPr>
          <a:lstStyle/>
          <a:p>
            <a:pPr marL="514350" lvl="0" indent="-514350" algn="l"/>
            <a:r>
              <a:rPr lang="en-US" b="1" dirty="0" err="1" smtClean="0"/>
              <a:t>Delik</a:t>
            </a:r>
            <a:r>
              <a:rPr lang="en-US" b="1" dirty="0" smtClean="0"/>
              <a:t> </a:t>
            </a:r>
            <a:r>
              <a:rPr lang="en-US" b="1" dirty="0" err="1" smtClean="0"/>
              <a:t>penghinaan</a:t>
            </a:r>
            <a:endParaRPr lang="en-US" b="1" dirty="0" smtClean="0"/>
          </a:p>
        </p:txBody>
      </p:sp>
      <p:sp>
        <p:nvSpPr>
          <p:cNvPr id="5" name="Content Placeholder 4"/>
          <p:cNvSpPr>
            <a:spLocks noGrp="1"/>
          </p:cNvSpPr>
          <p:nvPr>
            <p:ph idx="1"/>
          </p:nvPr>
        </p:nvSpPr>
        <p:spPr>
          <a:xfrm>
            <a:off x="228600" y="1143000"/>
            <a:ext cx="8763000" cy="5486400"/>
          </a:xfrm>
        </p:spPr>
        <p:txBody>
          <a:bodyPr>
            <a:normAutofit fontScale="70000" lnSpcReduction="20000"/>
          </a:bodyPr>
          <a:lstStyle/>
          <a:p>
            <a:pPr marL="514350" lvl="0" indent="-514350" algn="just">
              <a:buNone/>
            </a:pPr>
            <a:r>
              <a:rPr lang="en-US" sz="3600" dirty="0" err="1" smtClean="0"/>
              <a:t>Tentang</a:t>
            </a:r>
            <a:r>
              <a:rPr lang="en-US" sz="3600" dirty="0" smtClean="0"/>
              <a:t> </a:t>
            </a:r>
            <a:r>
              <a:rPr lang="en-US" sz="3600" dirty="0" err="1" smtClean="0"/>
              <a:t>delik</a:t>
            </a:r>
            <a:r>
              <a:rPr lang="en-US" sz="3600" dirty="0" smtClean="0"/>
              <a:t> </a:t>
            </a:r>
            <a:r>
              <a:rPr lang="en-US" sz="3600" dirty="0" err="1" smtClean="0"/>
              <a:t>penghinaan</a:t>
            </a:r>
            <a:r>
              <a:rPr lang="en-US" sz="3600" dirty="0" smtClean="0"/>
              <a:t> </a:t>
            </a:r>
            <a:r>
              <a:rPr lang="en-US" sz="3600" dirty="0" err="1" smtClean="0"/>
              <a:t>dikelompokkan</a:t>
            </a:r>
            <a:r>
              <a:rPr lang="en-US" sz="3600" dirty="0" smtClean="0"/>
              <a:t> </a:t>
            </a:r>
            <a:r>
              <a:rPr lang="en-US" sz="3600" dirty="0" err="1" smtClean="0"/>
              <a:t>kepada</a:t>
            </a:r>
            <a:r>
              <a:rPr lang="en-US" sz="3600" dirty="0" smtClean="0"/>
              <a:t> </a:t>
            </a:r>
            <a:r>
              <a:rPr lang="en-US" sz="3600" dirty="0" err="1" smtClean="0"/>
              <a:t>penghinaan</a:t>
            </a:r>
            <a:r>
              <a:rPr lang="en-US" sz="3600" dirty="0" smtClean="0"/>
              <a:t> </a:t>
            </a:r>
            <a:r>
              <a:rPr lang="en-US" sz="3600" dirty="0" err="1" smtClean="0"/>
              <a:t>terhadap</a:t>
            </a:r>
            <a:r>
              <a:rPr lang="en-US" sz="3600" dirty="0" smtClean="0"/>
              <a:t> </a:t>
            </a:r>
            <a:r>
              <a:rPr lang="en-US" sz="3600" dirty="0" err="1" smtClean="0"/>
              <a:t>Presiden</a:t>
            </a:r>
            <a:r>
              <a:rPr lang="en-US" sz="3600" dirty="0" smtClean="0"/>
              <a:t> </a:t>
            </a:r>
            <a:r>
              <a:rPr lang="en-US" sz="3600" dirty="0" err="1" smtClean="0"/>
              <a:t>dan</a:t>
            </a:r>
            <a:r>
              <a:rPr lang="en-US" sz="3600" dirty="0" smtClean="0"/>
              <a:t> </a:t>
            </a:r>
            <a:r>
              <a:rPr lang="en-US" sz="3600" dirty="0" err="1" smtClean="0"/>
              <a:t>Wakil</a:t>
            </a:r>
            <a:r>
              <a:rPr lang="en-US" sz="3600" dirty="0" smtClean="0"/>
              <a:t> </a:t>
            </a:r>
            <a:r>
              <a:rPr lang="en-US" sz="3600" dirty="0" err="1" smtClean="0"/>
              <a:t>Presiden</a:t>
            </a:r>
            <a:r>
              <a:rPr lang="en-US" sz="3600" dirty="0" smtClean="0"/>
              <a:t> RI, </a:t>
            </a:r>
            <a:r>
              <a:rPr lang="en-US" sz="3600" dirty="0" err="1" smtClean="0"/>
              <a:t>seperti</a:t>
            </a:r>
            <a:r>
              <a:rPr lang="en-US" sz="3600" dirty="0" smtClean="0"/>
              <a:t> </a:t>
            </a:r>
            <a:r>
              <a:rPr lang="en-US" sz="3600" dirty="0" err="1" smtClean="0"/>
              <a:t>berikut</a:t>
            </a:r>
            <a:r>
              <a:rPr lang="en-US" sz="3600" dirty="0" smtClean="0"/>
              <a:t>.</a:t>
            </a:r>
          </a:p>
          <a:p>
            <a:pPr>
              <a:buNone/>
            </a:pPr>
            <a:r>
              <a:rPr lang="en-US" sz="3600" dirty="0" err="1" smtClean="0"/>
              <a:t>Pasal</a:t>
            </a:r>
            <a:r>
              <a:rPr lang="en-US" sz="3600" dirty="0" smtClean="0"/>
              <a:t> 137 </a:t>
            </a:r>
          </a:p>
          <a:p>
            <a:pPr>
              <a:buNone/>
            </a:pPr>
            <a:r>
              <a:rPr lang="en-US" sz="3600" dirty="0" smtClean="0"/>
              <a:t> </a:t>
            </a:r>
          </a:p>
          <a:p>
            <a:pPr>
              <a:buNone/>
            </a:pPr>
            <a:r>
              <a:rPr lang="en-US" sz="3600" dirty="0" smtClean="0"/>
              <a:t>(1) </a:t>
            </a:r>
            <a:r>
              <a:rPr lang="en-US" sz="3600" dirty="0" err="1" smtClean="0"/>
              <a:t>Barang</a:t>
            </a:r>
            <a:r>
              <a:rPr lang="en-US" sz="3600" dirty="0" smtClean="0"/>
              <a:t> </a:t>
            </a:r>
            <a:r>
              <a:rPr lang="en-US" sz="3600" dirty="0" err="1" smtClean="0"/>
              <a:t>siapa</a:t>
            </a:r>
            <a:r>
              <a:rPr lang="en-US" sz="3600" dirty="0" smtClean="0"/>
              <a:t> </a:t>
            </a:r>
            <a:r>
              <a:rPr lang="en-US" sz="3600" dirty="0" err="1" smtClean="0"/>
              <a:t>menyiarkan</a:t>
            </a:r>
            <a:r>
              <a:rPr lang="en-US" sz="3600" dirty="0" smtClean="0"/>
              <a:t>, </a:t>
            </a:r>
            <a:r>
              <a:rPr lang="en-US" sz="3600" dirty="0" err="1" smtClean="0"/>
              <a:t>mempertunjukan</a:t>
            </a:r>
            <a:r>
              <a:rPr lang="en-US" sz="3600" dirty="0" smtClean="0"/>
              <a:t>, </a:t>
            </a:r>
            <a:r>
              <a:rPr lang="en-US" sz="3600" dirty="0" err="1" smtClean="0"/>
              <a:t>atau</a:t>
            </a:r>
            <a:r>
              <a:rPr lang="en-US" sz="3600" dirty="0" smtClean="0"/>
              <a:t> </a:t>
            </a:r>
            <a:r>
              <a:rPr lang="en-US" sz="3600" dirty="0" err="1" smtClean="0"/>
              <a:t>menempelkan</a:t>
            </a:r>
            <a:r>
              <a:rPr lang="en-US" sz="3600" dirty="0" smtClean="0"/>
              <a:t> </a:t>
            </a:r>
            <a:r>
              <a:rPr lang="en-US" sz="3600" dirty="0" err="1" smtClean="0"/>
              <a:t>di</a:t>
            </a:r>
            <a:r>
              <a:rPr lang="en-US" sz="3600" dirty="0" smtClean="0"/>
              <a:t> </a:t>
            </a:r>
            <a:r>
              <a:rPr lang="en-US" sz="3600" dirty="0" err="1" smtClean="0"/>
              <a:t>muka</a:t>
            </a:r>
            <a:r>
              <a:rPr lang="en-US" sz="3600" dirty="0" smtClean="0"/>
              <a:t> </a:t>
            </a:r>
            <a:r>
              <a:rPr lang="en-US" sz="3600" dirty="0" err="1" smtClean="0"/>
              <a:t>umum</a:t>
            </a:r>
            <a:r>
              <a:rPr lang="en-US" sz="3600" dirty="0" smtClean="0"/>
              <a:t> </a:t>
            </a:r>
            <a:r>
              <a:rPr lang="en-US" sz="3600" dirty="0" err="1" smtClean="0"/>
              <a:t>tulisan</a:t>
            </a:r>
            <a:r>
              <a:rPr lang="en-US" sz="3600" dirty="0" smtClean="0"/>
              <a:t> </a:t>
            </a:r>
            <a:r>
              <a:rPr lang="en-US" sz="3600" dirty="0" err="1" smtClean="0"/>
              <a:t>atau</a:t>
            </a:r>
            <a:r>
              <a:rPr lang="en-US" sz="3600" dirty="0" smtClean="0"/>
              <a:t> </a:t>
            </a:r>
            <a:r>
              <a:rPr lang="en-US" sz="3600" dirty="0" err="1" smtClean="0"/>
              <a:t>lukisan</a:t>
            </a:r>
            <a:r>
              <a:rPr lang="en-US" sz="3600" dirty="0" smtClean="0"/>
              <a:t> yang </a:t>
            </a:r>
            <a:r>
              <a:rPr lang="en-US" sz="3600" dirty="0" err="1" smtClean="0"/>
              <a:t>berisi</a:t>
            </a:r>
            <a:r>
              <a:rPr lang="en-US" sz="3600" dirty="0" smtClean="0"/>
              <a:t> </a:t>
            </a:r>
            <a:r>
              <a:rPr lang="en-US" sz="3600" dirty="0" err="1" smtClean="0"/>
              <a:t>penghinaan</a:t>
            </a:r>
            <a:r>
              <a:rPr lang="en-US" sz="3600" dirty="0" smtClean="0"/>
              <a:t> </a:t>
            </a:r>
            <a:r>
              <a:rPr lang="en-US" sz="3600" dirty="0" err="1" smtClean="0"/>
              <a:t>terhadap</a:t>
            </a:r>
            <a:r>
              <a:rPr lang="en-US" sz="3600" dirty="0" smtClean="0"/>
              <a:t> </a:t>
            </a:r>
            <a:r>
              <a:rPr lang="en-US" sz="3600" dirty="0" err="1" smtClean="0"/>
              <a:t>Presiden</a:t>
            </a:r>
            <a:r>
              <a:rPr lang="en-US" sz="3600" dirty="0" smtClean="0"/>
              <a:t> </a:t>
            </a:r>
            <a:r>
              <a:rPr lang="en-US" sz="3600" dirty="0" err="1" smtClean="0"/>
              <a:t>atau</a:t>
            </a:r>
            <a:r>
              <a:rPr lang="en-US" sz="3600" dirty="0" smtClean="0"/>
              <a:t> </a:t>
            </a:r>
            <a:r>
              <a:rPr lang="en-US" sz="3600" dirty="0" err="1" smtClean="0"/>
              <a:t>Wakil</a:t>
            </a:r>
            <a:r>
              <a:rPr lang="en-US" sz="3600" dirty="0" smtClean="0"/>
              <a:t> </a:t>
            </a:r>
            <a:r>
              <a:rPr lang="en-US" sz="3600" dirty="0" err="1" smtClean="0"/>
              <a:t>Presiden</a:t>
            </a:r>
            <a:r>
              <a:rPr lang="en-US" sz="3600" dirty="0" smtClean="0"/>
              <a:t>, </a:t>
            </a:r>
            <a:r>
              <a:rPr lang="en-US" sz="3600" dirty="0" err="1" smtClean="0"/>
              <a:t>dengan</a:t>
            </a:r>
            <a:r>
              <a:rPr lang="en-US" sz="3600" dirty="0" smtClean="0"/>
              <a:t> </a:t>
            </a:r>
            <a:r>
              <a:rPr lang="en-US" sz="3600" dirty="0" err="1" smtClean="0"/>
              <a:t>maksud</a:t>
            </a:r>
            <a:r>
              <a:rPr lang="en-US" sz="3600" dirty="0" smtClean="0"/>
              <a:t> </a:t>
            </a:r>
            <a:r>
              <a:rPr lang="en-US" sz="3600" dirty="0" err="1" smtClean="0"/>
              <a:t>supaya</a:t>
            </a:r>
            <a:r>
              <a:rPr lang="en-US" sz="3600" dirty="0" smtClean="0"/>
              <a:t> </a:t>
            </a:r>
            <a:r>
              <a:rPr lang="en-US" sz="3600" dirty="0" err="1" smtClean="0"/>
              <a:t>isi</a:t>
            </a:r>
            <a:r>
              <a:rPr lang="en-US" sz="3600" dirty="0" smtClean="0"/>
              <a:t> </a:t>
            </a:r>
            <a:r>
              <a:rPr lang="en-US" sz="3600" dirty="0" err="1" smtClean="0"/>
              <a:t>penghinaan</a:t>
            </a:r>
            <a:r>
              <a:rPr lang="en-US" sz="3600" dirty="0" smtClean="0"/>
              <a:t> </a:t>
            </a:r>
            <a:r>
              <a:rPr lang="en-US" sz="3600" dirty="0" err="1" smtClean="0"/>
              <a:t>diketahui</a:t>
            </a:r>
            <a:r>
              <a:rPr lang="en-US" sz="3600" dirty="0" smtClean="0"/>
              <a:t> </a:t>
            </a:r>
            <a:r>
              <a:rPr lang="en-US" sz="3600" dirty="0" err="1" smtClean="0"/>
              <a:t>atau</a:t>
            </a:r>
            <a:r>
              <a:rPr lang="en-US" sz="3600" dirty="0" smtClean="0"/>
              <a:t> </a:t>
            </a:r>
            <a:r>
              <a:rPr lang="en-US" sz="3600" dirty="0" err="1" smtClean="0"/>
              <a:t>lebih</a:t>
            </a:r>
            <a:r>
              <a:rPr lang="en-US" sz="3600" dirty="0" smtClean="0"/>
              <a:t> </a:t>
            </a:r>
            <a:r>
              <a:rPr lang="en-US" sz="3600" dirty="0" err="1" smtClean="0"/>
              <a:t>diketahui</a:t>
            </a:r>
            <a:r>
              <a:rPr lang="en-US" sz="3600" dirty="0" smtClean="0"/>
              <a:t> </a:t>
            </a:r>
            <a:r>
              <a:rPr lang="en-US" sz="3600" dirty="0" err="1" smtClean="0"/>
              <a:t>oleh</a:t>
            </a:r>
            <a:r>
              <a:rPr lang="en-US" sz="3600" dirty="0" smtClean="0"/>
              <a:t> </a:t>
            </a:r>
            <a:r>
              <a:rPr lang="en-US" sz="3600" dirty="0" err="1" smtClean="0"/>
              <a:t>umum</a:t>
            </a:r>
            <a:r>
              <a:rPr lang="en-US" sz="3600" dirty="0" smtClean="0"/>
              <a:t>, </a:t>
            </a:r>
            <a:r>
              <a:rPr lang="en-US" sz="3600" dirty="0" err="1" smtClean="0"/>
              <a:t>diancam</a:t>
            </a:r>
            <a:r>
              <a:rPr lang="en-US" sz="3600" dirty="0" smtClean="0"/>
              <a:t> </a:t>
            </a:r>
            <a:r>
              <a:rPr lang="en-US" sz="3600" dirty="0" err="1" smtClean="0"/>
              <a:t>dengan</a:t>
            </a:r>
            <a:r>
              <a:rPr lang="en-US" sz="3600" dirty="0" smtClean="0"/>
              <a:t> </a:t>
            </a:r>
            <a:r>
              <a:rPr lang="en-US" sz="3600" dirty="0" err="1" smtClean="0"/>
              <a:t>pidana</a:t>
            </a:r>
            <a:r>
              <a:rPr lang="en-US" sz="3600" dirty="0" smtClean="0"/>
              <a:t> </a:t>
            </a:r>
            <a:r>
              <a:rPr lang="en-US" sz="3600" dirty="0" err="1" smtClean="0"/>
              <a:t>penjara</a:t>
            </a:r>
            <a:r>
              <a:rPr lang="en-US" sz="3600" dirty="0" smtClean="0"/>
              <a:t> paling lama </a:t>
            </a:r>
            <a:r>
              <a:rPr lang="en-US" sz="3600" dirty="0" err="1" smtClean="0"/>
              <a:t>satu</a:t>
            </a:r>
            <a:r>
              <a:rPr lang="en-US" sz="3600" dirty="0" smtClean="0"/>
              <a:t> </a:t>
            </a:r>
            <a:r>
              <a:rPr lang="en-US" sz="3600" dirty="0" err="1" smtClean="0"/>
              <a:t>tahun</a:t>
            </a:r>
            <a:r>
              <a:rPr lang="en-US" sz="3600" dirty="0" smtClean="0"/>
              <a:t> </a:t>
            </a:r>
            <a:r>
              <a:rPr lang="en-US" sz="3600" dirty="0" err="1" smtClean="0"/>
              <a:t>empat</a:t>
            </a:r>
            <a:r>
              <a:rPr lang="en-US" sz="3600" dirty="0" smtClean="0"/>
              <a:t> </a:t>
            </a:r>
            <a:r>
              <a:rPr lang="en-US" sz="3600" dirty="0" err="1" smtClean="0"/>
              <a:t>bulan</a:t>
            </a:r>
            <a:r>
              <a:rPr lang="en-US" sz="3600" dirty="0" smtClean="0"/>
              <a:t> </a:t>
            </a:r>
            <a:r>
              <a:rPr lang="en-US" sz="3600" dirty="0" err="1" smtClean="0"/>
              <a:t>atau</a:t>
            </a:r>
            <a:r>
              <a:rPr lang="en-US" sz="3600" dirty="0" smtClean="0"/>
              <a:t> </a:t>
            </a:r>
            <a:r>
              <a:rPr lang="en-US" sz="3600" dirty="0" err="1" smtClean="0"/>
              <a:t>pidana</a:t>
            </a:r>
            <a:r>
              <a:rPr lang="en-US" sz="3600" dirty="0" smtClean="0"/>
              <a:t> </a:t>
            </a:r>
            <a:r>
              <a:rPr lang="en-US" sz="3600" dirty="0" err="1" smtClean="0"/>
              <a:t>denda</a:t>
            </a:r>
            <a:r>
              <a:rPr lang="en-US" sz="3600" dirty="0" smtClean="0"/>
              <a:t> paling </a:t>
            </a:r>
            <a:r>
              <a:rPr lang="en-US" sz="3600" dirty="0" err="1" smtClean="0"/>
              <a:t>banyak</a:t>
            </a:r>
            <a:r>
              <a:rPr lang="en-US" sz="3600" dirty="0" smtClean="0"/>
              <a:t> </a:t>
            </a:r>
            <a:r>
              <a:rPr lang="en-US" sz="3600" dirty="0" err="1" smtClean="0"/>
              <a:t>empat</a:t>
            </a:r>
            <a:r>
              <a:rPr lang="en-US" sz="3600" dirty="0" smtClean="0"/>
              <a:t> </a:t>
            </a:r>
            <a:r>
              <a:rPr lang="en-US" sz="3600" dirty="0" err="1" smtClean="0"/>
              <a:t>ribu</a:t>
            </a:r>
            <a:r>
              <a:rPr lang="en-US" sz="3600" dirty="0" smtClean="0"/>
              <a:t> lima </a:t>
            </a:r>
            <a:r>
              <a:rPr lang="en-US" sz="3600" dirty="0" err="1" smtClean="0"/>
              <a:t>ratus</a:t>
            </a:r>
            <a:r>
              <a:rPr lang="en-US" sz="3600" dirty="0" smtClean="0"/>
              <a:t> rupiah.</a:t>
            </a:r>
          </a:p>
          <a:p>
            <a:pPr>
              <a:buNone/>
            </a:pPr>
            <a:r>
              <a:rPr lang="en-US" sz="3600" dirty="0" smtClean="0"/>
              <a:t>(2) </a:t>
            </a:r>
            <a:r>
              <a:rPr lang="en-US" sz="3600" dirty="0" err="1" smtClean="0"/>
              <a:t>Jika</a:t>
            </a:r>
            <a:r>
              <a:rPr lang="en-US" sz="3600" dirty="0" smtClean="0"/>
              <a:t> yang </a:t>
            </a:r>
            <a:r>
              <a:rPr lang="en-US" sz="3600" dirty="0" err="1" smtClean="0"/>
              <a:t>bersalah</a:t>
            </a:r>
            <a:r>
              <a:rPr lang="en-US" sz="3600" dirty="0" smtClean="0"/>
              <a:t> </a:t>
            </a:r>
            <a:r>
              <a:rPr lang="en-US" sz="3600" dirty="0" err="1" smtClean="0"/>
              <a:t>melakukan</a:t>
            </a:r>
            <a:r>
              <a:rPr lang="en-US" sz="3600" dirty="0" smtClean="0"/>
              <a:t> </a:t>
            </a:r>
            <a:r>
              <a:rPr lang="en-US" sz="3600" dirty="0" err="1" smtClean="0"/>
              <a:t>kejahatan</a:t>
            </a:r>
            <a:r>
              <a:rPr lang="en-US" sz="3600" dirty="0" smtClean="0"/>
              <a:t> </a:t>
            </a:r>
            <a:r>
              <a:rPr lang="en-US" sz="3600" dirty="0" err="1" smtClean="0"/>
              <a:t>pada</a:t>
            </a:r>
            <a:r>
              <a:rPr lang="en-US" sz="3600" dirty="0" smtClean="0"/>
              <a:t> </a:t>
            </a:r>
            <a:r>
              <a:rPr lang="en-US" sz="3600" dirty="0" err="1" smtClean="0"/>
              <a:t>waktu</a:t>
            </a:r>
            <a:r>
              <a:rPr lang="en-US" sz="3600" dirty="0" smtClean="0"/>
              <a:t> </a:t>
            </a:r>
            <a:r>
              <a:rPr lang="en-US" sz="3600" dirty="0" err="1" smtClean="0"/>
              <a:t>menjalankan</a:t>
            </a:r>
            <a:r>
              <a:rPr lang="en-US" sz="3600" dirty="0" smtClean="0"/>
              <a:t> </a:t>
            </a:r>
            <a:r>
              <a:rPr lang="en-US" sz="3600" dirty="0" err="1" smtClean="0"/>
              <a:t>pencariannya</a:t>
            </a:r>
            <a:r>
              <a:rPr lang="en-US" sz="3600" dirty="0" smtClean="0"/>
              <a:t>, </a:t>
            </a:r>
            <a:r>
              <a:rPr lang="en-US" sz="3600" dirty="0" err="1" smtClean="0"/>
              <a:t>dan</a:t>
            </a:r>
            <a:r>
              <a:rPr lang="en-US" sz="3600" dirty="0" smtClean="0"/>
              <a:t> </a:t>
            </a:r>
            <a:r>
              <a:rPr lang="en-US" sz="3600" dirty="0" err="1" smtClean="0"/>
              <a:t>pada</a:t>
            </a:r>
            <a:r>
              <a:rPr lang="en-US" sz="3600" dirty="0" smtClean="0"/>
              <a:t> </a:t>
            </a:r>
            <a:r>
              <a:rPr lang="en-US" sz="3600" dirty="0" err="1" smtClean="0"/>
              <a:t>waktu</a:t>
            </a:r>
            <a:r>
              <a:rPr lang="en-US" sz="3600" dirty="0" smtClean="0"/>
              <a:t> </a:t>
            </a:r>
            <a:r>
              <a:rPr lang="en-US" sz="3600" dirty="0" err="1" smtClean="0"/>
              <a:t>itu</a:t>
            </a:r>
            <a:r>
              <a:rPr lang="en-US" sz="3600" dirty="0" smtClean="0"/>
              <a:t> </a:t>
            </a:r>
            <a:r>
              <a:rPr lang="en-US" sz="3600" dirty="0" err="1" smtClean="0"/>
              <a:t>belum</a:t>
            </a:r>
            <a:r>
              <a:rPr lang="en-US" sz="3600" dirty="0" smtClean="0"/>
              <a:t> </a:t>
            </a:r>
            <a:r>
              <a:rPr lang="en-US" sz="3600" dirty="0" err="1" smtClean="0"/>
              <a:t>lewat</a:t>
            </a:r>
            <a:r>
              <a:rPr lang="en-US" sz="3600" dirty="0" smtClean="0"/>
              <a:t> </a:t>
            </a:r>
            <a:r>
              <a:rPr lang="en-US" sz="3600" dirty="0" err="1" smtClean="0"/>
              <a:t>dua</a:t>
            </a:r>
            <a:r>
              <a:rPr lang="en-US" sz="3600" dirty="0" smtClean="0"/>
              <a:t> </a:t>
            </a:r>
            <a:r>
              <a:rPr lang="en-US" sz="3600" dirty="0" err="1" smtClean="0"/>
              <a:t>tahun</a:t>
            </a:r>
            <a:r>
              <a:rPr lang="en-US" sz="3600" dirty="0" smtClean="0"/>
              <a:t> </a:t>
            </a:r>
            <a:r>
              <a:rPr lang="en-US" sz="3600" dirty="0" err="1" smtClean="0"/>
              <a:t>sejak</a:t>
            </a:r>
            <a:r>
              <a:rPr lang="en-US" sz="3600" dirty="0" smtClean="0"/>
              <a:t> </a:t>
            </a:r>
            <a:r>
              <a:rPr lang="en-US" sz="3600" dirty="0" err="1" smtClean="0"/>
              <a:t>adanya</a:t>
            </a:r>
            <a:r>
              <a:rPr lang="en-US" sz="3600" dirty="0" smtClean="0"/>
              <a:t> </a:t>
            </a:r>
            <a:r>
              <a:rPr lang="en-US" sz="3600" dirty="0" err="1" smtClean="0"/>
              <a:t>pemidanaan</a:t>
            </a:r>
            <a:r>
              <a:rPr lang="en-US" sz="3600" dirty="0" smtClean="0"/>
              <a:t> </a:t>
            </a:r>
            <a:r>
              <a:rPr lang="en-US" sz="3600" dirty="0" err="1" smtClean="0"/>
              <a:t>menjadi</a:t>
            </a:r>
            <a:r>
              <a:rPr lang="en-US" sz="3600" dirty="0" smtClean="0"/>
              <a:t> </a:t>
            </a:r>
            <a:r>
              <a:rPr lang="en-US" sz="3600" dirty="0" err="1" smtClean="0"/>
              <a:t>tetap</a:t>
            </a:r>
            <a:r>
              <a:rPr lang="en-US" sz="3600" dirty="0" smtClean="0"/>
              <a:t> </a:t>
            </a:r>
            <a:r>
              <a:rPr lang="en-US" sz="3600" dirty="0" err="1" smtClean="0"/>
              <a:t>karena</a:t>
            </a:r>
            <a:r>
              <a:rPr lang="en-US" sz="3600" dirty="0" smtClean="0"/>
              <a:t> </a:t>
            </a:r>
            <a:r>
              <a:rPr lang="en-US" sz="3600" dirty="0" err="1" smtClean="0"/>
              <a:t>kejahatan</a:t>
            </a:r>
            <a:r>
              <a:rPr lang="en-US" sz="3600" dirty="0" smtClean="0"/>
              <a:t> </a:t>
            </a:r>
            <a:r>
              <a:rPr lang="en-US" sz="3600" dirty="0" err="1" smtClean="0"/>
              <a:t>semacam</a:t>
            </a:r>
            <a:r>
              <a:rPr lang="en-US" sz="3600" dirty="0" smtClean="0"/>
              <a:t> </a:t>
            </a:r>
            <a:r>
              <a:rPr lang="en-US" sz="3600" dirty="0" err="1" smtClean="0"/>
              <a:t>itu</a:t>
            </a:r>
            <a:r>
              <a:rPr lang="en-US" sz="3600" dirty="0" smtClean="0"/>
              <a:t> </a:t>
            </a:r>
            <a:r>
              <a:rPr lang="en-US" sz="3600" dirty="0" err="1" smtClean="0"/>
              <a:t>juga</a:t>
            </a:r>
            <a:r>
              <a:rPr lang="en-US" sz="3600" dirty="0" smtClean="0"/>
              <a:t>, </a:t>
            </a:r>
            <a:r>
              <a:rPr lang="en-US" sz="3600" dirty="0" err="1" smtClean="0"/>
              <a:t>maka</a:t>
            </a:r>
            <a:r>
              <a:rPr lang="en-US" sz="3600" dirty="0" smtClean="0"/>
              <a:t> </a:t>
            </a:r>
            <a:r>
              <a:rPr lang="en-US" sz="3600" dirty="0" err="1" smtClean="0"/>
              <a:t>terhadapnya</a:t>
            </a:r>
            <a:r>
              <a:rPr lang="en-US" sz="3600" dirty="0" smtClean="0"/>
              <a:t> </a:t>
            </a:r>
            <a:r>
              <a:rPr lang="en-US" sz="3600" dirty="0" err="1" smtClean="0"/>
              <a:t>dapat</a:t>
            </a:r>
            <a:r>
              <a:rPr lang="en-US" sz="3600" dirty="0" smtClean="0"/>
              <a:t> </a:t>
            </a:r>
            <a:r>
              <a:rPr lang="en-US" sz="3600" dirty="0" err="1" smtClean="0"/>
              <a:t>dilarang</a:t>
            </a:r>
            <a:r>
              <a:rPr lang="en-US" sz="3600" dirty="0" smtClean="0"/>
              <a:t> </a:t>
            </a:r>
            <a:r>
              <a:rPr lang="en-US" sz="3600" dirty="0" err="1" smtClean="0"/>
              <a:t>menjalankan</a:t>
            </a:r>
            <a:r>
              <a:rPr lang="en-US" sz="3600" dirty="0" smtClean="0"/>
              <a:t> </a:t>
            </a:r>
            <a:r>
              <a:rPr lang="en-US" sz="3600" dirty="0" err="1" smtClean="0"/>
              <a:t>pencarian</a:t>
            </a:r>
            <a:r>
              <a:rPr lang="en-US" sz="3600" dirty="0" smtClean="0"/>
              <a:t> </a:t>
            </a:r>
            <a:r>
              <a:rPr lang="en-US" sz="3600" dirty="0" err="1" smtClean="0"/>
              <a:t>tersebut</a:t>
            </a:r>
            <a:r>
              <a:rPr lang="en-US" sz="3600" dirty="0" smtClean="0"/>
              <a:t>. </a:t>
            </a:r>
            <a:endParaRPr lang="en-US" sz="3600" dirty="0"/>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143000"/>
            <a:ext cx="8763000" cy="5257800"/>
          </a:xfrm>
        </p:spPr>
        <p:txBody>
          <a:bodyPr>
            <a:normAutofit fontScale="70000" lnSpcReduction="20000"/>
          </a:bodyPr>
          <a:lstStyle/>
          <a:p>
            <a:pPr marL="514350" lvl="0" indent="-514350" algn="just">
              <a:buNone/>
            </a:pPr>
            <a:r>
              <a:rPr lang="en-US" sz="3600" dirty="0" err="1" smtClean="0"/>
              <a:t>Kemudian</a:t>
            </a:r>
            <a:r>
              <a:rPr lang="en-US" sz="3600" dirty="0" smtClean="0"/>
              <a:t> </a:t>
            </a:r>
            <a:r>
              <a:rPr lang="en-US" sz="3600" dirty="0" err="1" smtClean="0"/>
              <a:t>terhadap</a:t>
            </a:r>
            <a:r>
              <a:rPr lang="en-US" sz="3600" dirty="0" smtClean="0"/>
              <a:t> Raja </a:t>
            </a:r>
            <a:r>
              <a:rPr lang="en-US" sz="3600" dirty="0" err="1" smtClean="0"/>
              <a:t>atau</a:t>
            </a:r>
            <a:r>
              <a:rPr lang="en-US" sz="3600" dirty="0" smtClean="0"/>
              <a:t> </a:t>
            </a:r>
            <a:r>
              <a:rPr lang="en-US" sz="3600" dirty="0" err="1" smtClean="0"/>
              <a:t>Kepala</a:t>
            </a:r>
            <a:r>
              <a:rPr lang="en-US" sz="3600" dirty="0" smtClean="0"/>
              <a:t> Negara </a:t>
            </a:r>
            <a:r>
              <a:rPr lang="en-US" sz="3600" dirty="0" err="1" smtClean="0"/>
              <a:t>dari</a:t>
            </a:r>
            <a:r>
              <a:rPr lang="en-US" sz="3600" dirty="0" smtClean="0"/>
              <a:t> </a:t>
            </a:r>
            <a:r>
              <a:rPr lang="en-US" sz="3600" dirty="0" err="1" smtClean="0"/>
              <a:t>negara</a:t>
            </a:r>
            <a:r>
              <a:rPr lang="en-US" sz="3600" dirty="0" smtClean="0"/>
              <a:t> </a:t>
            </a:r>
            <a:r>
              <a:rPr lang="en-US" sz="3600" dirty="0" err="1" smtClean="0"/>
              <a:t>sahabat</a:t>
            </a:r>
            <a:r>
              <a:rPr lang="en-US" sz="3600" dirty="0" smtClean="0"/>
              <a:t>, </a:t>
            </a:r>
            <a:r>
              <a:rPr lang="en-US" sz="3600" dirty="0" err="1" smtClean="0"/>
              <a:t>seperti</a:t>
            </a:r>
            <a:r>
              <a:rPr lang="en-US" sz="3600" dirty="0" smtClean="0"/>
              <a:t> </a:t>
            </a:r>
            <a:r>
              <a:rPr lang="en-US" sz="3600" dirty="0" err="1" smtClean="0"/>
              <a:t>terlihat</a:t>
            </a:r>
            <a:r>
              <a:rPr lang="en-US" sz="3600" dirty="0" smtClean="0"/>
              <a:t> </a:t>
            </a:r>
            <a:r>
              <a:rPr lang="en-US" sz="3600" dirty="0" err="1" smtClean="0"/>
              <a:t>pada</a:t>
            </a:r>
            <a:r>
              <a:rPr lang="en-US" sz="3600" dirty="0" smtClean="0"/>
              <a:t> </a:t>
            </a:r>
            <a:r>
              <a:rPr lang="en-US" sz="3600" dirty="0" err="1" smtClean="0"/>
              <a:t>fasal</a:t>
            </a:r>
            <a:r>
              <a:rPr lang="en-US" sz="3600" dirty="0" smtClean="0"/>
              <a:t> 144 KUHP, </a:t>
            </a:r>
            <a:r>
              <a:rPr lang="en-US" sz="3600" dirty="0" err="1" smtClean="0"/>
              <a:t>sebagai</a:t>
            </a:r>
            <a:r>
              <a:rPr lang="en-US" sz="3600" dirty="0" smtClean="0"/>
              <a:t> </a:t>
            </a:r>
            <a:r>
              <a:rPr lang="en-US" sz="3600" dirty="0" err="1" smtClean="0"/>
              <a:t>berikut</a:t>
            </a:r>
            <a:r>
              <a:rPr lang="en-US" sz="3600" dirty="0" smtClean="0"/>
              <a:t>.</a:t>
            </a:r>
          </a:p>
          <a:p>
            <a:pPr>
              <a:buNone/>
            </a:pPr>
            <a:r>
              <a:rPr lang="en-US" sz="3600" dirty="0" err="1" smtClean="0"/>
              <a:t>Pasal</a:t>
            </a:r>
            <a:r>
              <a:rPr lang="en-US" sz="3600" dirty="0" smtClean="0"/>
              <a:t> 144 </a:t>
            </a:r>
          </a:p>
          <a:p>
            <a:pPr>
              <a:buNone/>
            </a:pPr>
            <a:r>
              <a:rPr lang="en-US" sz="3600" dirty="0" smtClean="0"/>
              <a:t>(1) </a:t>
            </a:r>
            <a:r>
              <a:rPr lang="en-US" sz="3600" dirty="0" err="1" smtClean="0"/>
              <a:t>Barang</a:t>
            </a:r>
            <a:r>
              <a:rPr lang="en-US" sz="3600" dirty="0" smtClean="0"/>
              <a:t> </a:t>
            </a:r>
            <a:r>
              <a:rPr lang="en-US" sz="3600" dirty="0" err="1" smtClean="0"/>
              <a:t>siapa</a:t>
            </a:r>
            <a:r>
              <a:rPr lang="en-US" sz="3600" dirty="0" smtClean="0"/>
              <a:t> </a:t>
            </a:r>
            <a:r>
              <a:rPr lang="en-US" sz="3600" dirty="0" err="1" smtClean="0"/>
              <a:t>menyiarkan</a:t>
            </a:r>
            <a:r>
              <a:rPr lang="en-US" sz="3600" dirty="0" smtClean="0"/>
              <a:t>, </a:t>
            </a:r>
            <a:r>
              <a:rPr lang="en-US" sz="3600" dirty="0" err="1" smtClean="0"/>
              <a:t>mempertunjukkan</a:t>
            </a:r>
            <a:r>
              <a:rPr lang="en-US" sz="3600" dirty="0" smtClean="0"/>
              <a:t> </a:t>
            </a:r>
            <a:r>
              <a:rPr lang="en-US" sz="3600" dirty="0" err="1" smtClean="0"/>
              <a:t>atau</a:t>
            </a:r>
            <a:r>
              <a:rPr lang="en-US" sz="3600" dirty="0" smtClean="0"/>
              <a:t> </a:t>
            </a:r>
            <a:r>
              <a:rPr lang="en-US" sz="3600" dirty="0" err="1" smtClean="0"/>
              <a:t>menempelkan</a:t>
            </a:r>
            <a:r>
              <a:rPr lang="en-US" sz="3600" dirty="0" smtClean="0"/>
              <a:t> </a:t>
            </a:r>
            <a:r>
              <a:rPr lang="en-US" sz="3600" dirty="0" err="1" smtClean="0"/>
              <a:t>dimuka</a:t>
            </a:r>
            <a:r>
              <a:rPr lang="en-US" sz="3600" dirty="0" smtClean="0"/>
              <a:t> </a:t>
            </a:r>
            <a:r>
              <a:rPr lang="en-US" sz="3600" dirty="0" err="1" smtClean="0"/>
              <a:t>umum</a:t>
            </a:r>
            <a:r>
              <a:rPr lang="en-US" sz="3600" dirty="0" smtClean="0"/>
              <a:t> </a:t>
            </a:r>
            <a:r>
              <a:rPr lang="en-US" sz="3600" dirty="0" err="1" smtClean="0"/>
              <a:t>tulisan</a:t>
            </a:r>
            <a:r>
              <a:rPr lang="en-US" sz="3600" dirty="0" smtClean="0"/>
              <a:t> </a:t>
            </a:r>
            <a:r>
              <a:rPr lang="en-US" sz="3600" dirty="0" err="1" smtClean="0"/>
              <a:t>atau</a:t>
            </a:r>
            <a:r>
              <a:rPr lang="en-US" sz="3600" dirty="0" smtClean="0"/>
              <a:t> </a:t>
            </a:r>
            <a:r>
              <a:rPr lang="en-US" sz="3600" dirty="0" err="1" smtClean="0"/>
              <a:t>lukisan</a:t>
            </a:r>
            <a:r>
              <a:rPr lang="en-US" sz="3600" dirty="0" smtClean="0"/>
              <a:t> yang </a:t>
            </a:r>
            <a:r>
              <a:rPr lang="en-US" sz="3600" dirty="0" err="1" smtClean="0"/>
              <a:t>berisi</a:t>
            </a:r>
            <a:r>
              <a:rPr lang="en-US" sz="3600" dirty="0" smtClean="0"/>
              <a:t> </a:t>
            </a:r>
            <a:r>
              <a:rPr lang="en-US" sz="3600" dirty="0" err="1" smtClean="0"/>
              <a:t>penghinaan</a:t>
            </a:r>
            <a:r>
              <a:rPr lang="en-US" sz="3600" dirty="0" smtClean="0"/>
              <a:t> </a:t>
            </a:r>
            <a:r>
              <a:rPr lang="en-US" sz="3600" dirty="0" err="1" smtClean="0"/>
              <a:t>terhadap</a:t>
            </a:r>
            <a:r>
              <a:rPr lang="en-US" sz="3600" dirty="0" smtClean="0"/>
              <a:t> raja yang </a:t>
            </a:r>
            <a:r>
              <a:rPr lang="en-US" sz="3600" dirty="0" err="1" smtClean="0"/>
              <a:t>memerintah</a:t>
            </a:r>
            <a:r>
              <a:rPr lang="en-US" sz="3600" dirty="0" smtClean="0"/>
              <a:t>, </a:t>
            </a:r>
            <a:r>
              <a:rPr lang="en-US" sz="3600" dirty="0" err="1" smtClean="0"/>
              <a:t>atau</a:t>
            </a:r>
            <a:r>
              <a:rPr lang="en-US" sz="3600" dirty="0" smtClean="0"/>
              <a:t> </a:t>
            </a:r>
            <a:r>
              <a:rPr lang="en-US" sz="3600" dirty="0" err="1" smtClean="0"/>
              <a:t>kepala</a:t>
            </a:r>
            <a:r>
              <a:rPr lang="en-US" sz="3600" dirty="0" smtClean="0"/>
              <a:t> </a:t>
            </a:r>
            <a:r>
              <a:rPr lang="en-US" sz="3600" dirty="0" err="1" smtClean="0"/>
              <a:t>negara</a:t>
            </a:r>
            <a:r>
              <a:rPr lang="en-US" sz="3600" dirty="0" smtClean="0"/>
              <a:t> </a:t>
            </a:r>
            <a:r>
              <a:rPr lang="en-US" sz="3600" dirty="0" err="1" smtClean="0"/>
              <a:t>sahabat</a:t>
            </a:r>
            <a:r>
              <a:rPr lang="en-US" sz="3600" dirty="0" smtClean="0"/>
              <a:t>, </a:t>
            </a:r>
            <a:r>
              <a:rPr lang="en-US" sz="3600" dirty="0" err="1" smtClean="0"/>
              <a:t>atau</a:t>
            </a:r>
            <a:r>
              <a:rPr lang="en-US" sz="3600" dirty="0" smtClean="0"/>
              <a:t> </a:t>
            </a:r>
            <a:r>
              <a:rPr lang="en-US" sz="3600" dirty="0" err="1" smtClean="0"/>
              <a:t>wakil</a:t>
            </a:r>
            <a:r>
              <a:rPr lang="en-US" sz="3600" dirty="0" smtClean="0"/>
              <a:t> </a:t>
            </a:r>
            <a:r>
              <a:rPr lang="en-US" sz="3600" dirty="0" err="1" smtClean="0"/>
              <a:t>negara</a:t>
            </a:r>
            <a:r>
              <a:rPr lang="en-US" sz="3600" dirty="0" smtClean="0"/>
              <a:t> </a:t>
            </a:r>
            <a:r>
              <a:rPr lang="en-US" sz="3600" dirty="0" err="1" smtClean="0"/>
              <a:t>asing</a:t>
            </a:r>
            <a:r>
              <a:rPr lang="en-US" sz="3600" dirty="0" smtClean="0"/>
              <a:t> </a:t>
            </a:r>
            <a:r>
              <a:rPr lang="en-US" sz="3600" dirty="0" err="1" smtClean="0"/>
              <a:t>di</a:t>
            </a:r>
            <a:r>
              <a:rPr lang="en-US" sz="3600" dirty="0" smtClean="0"/>
              <a:t> Indonesia </a:t>
            </a:r>
            <a:r>
              <a:rPr lang="en-US" sz="3600" dirty="0" err="1" smtClean="0"/>
              <a:t>dalam</a:t>
            </a:r>
            <a:r>
              <a:rPr lang="en-US" sz="3600" dirty="0" smtClean="0"/>
              <a:t> </a:t>
            </a:r>
            <a:r>
              <a:rPr lang="en-US" sz="3600" dirty="0" err="1" smtClean="0"/>
              <a:t>pangkatnya</a:t>
            </a:r>
            <a:r>
              <a:rPr lang="en-US" sz="3600" dirty="0" smtClean="0"/>
              <a:t>, </a:t>
            </a:r>
            <a:r>
              <a:rPr lang="en-US" sz="3600" dirty="0" err="1" smtClean="0"/>
              <a:t>dengan</a:t>
            </a:r>
            <a:r>
              <a:rPr lang="en-US" sz="3600" dirty="0" smtClean="0"/>
              <a:t> </a:t>
            </a:r>
            <a:r>
              <a:rPr lang="en-US" sz="3600" dirty="0" err="1" smtClean="0"/>
              <a:t>maksud</a:t>
            </a:r>
            <a:r>
              <a:rPr lang="en-US" sz="3600" dirty="0" smtClean="0"/>
              <a:t> </a:t>
            </a:r>
            <a:r>
              <a:rPr lang="en-US" sz="3600" dirty="0" err="1" smtClean="0"/>
              <a:t>supaya</a:t>
            </a:r>
            <a:r>
              <a:rPr lang="en-US" sz="3600" dirty="0" smtClean="0"/>
              <a:t> </a:t>
            </a:r>
            <a:r>
              <a:rPr lang="en-US" sz="3600" dirty="0" err="1" smtClean="0"/>
              <a:t>penghinaan</a:t>
            </a:r>
            <a:r>
              <a:rPr lang="en-US" sz="3600" dirty="0" smtClean="0"/>
              <a:t> </a:t>
            </a:r>
            <a:r>
              <a:rPr lang="en-US" sz="3600" dirty="0" err="1" smtClean="0"/>
              <a:t>itu</a:t>
            </a:r>
            <a:r>
              <a:rPr lang="en-US" sz="3600" dirty="0" smtClean="0"/>
              <a:t> </a:t>
            </a:r>
            <a:r>
              <a:rPr lang="en-US" sz="3600" dirty="0" err="1" smtClean="0"/>
              <a:t>diketahui</a:t>
            </a:r>
            <a:r>
              <a:rPr lang="en-US" sz="3600" dirty="0" smtClean="0"/>
              <a:t> </a:t>
            </a:r>
            <a:r>
              <a:rPr lang="en-US" sz="3600" dirty="0" err="1" smtClean="0"/>
              <a:t>atau</a:t>
            </a:r>
            <a:r>
              <a:rPr lang="en-US" sz="3600" dirty="0" smtClean="0"/>
              <a:t> </a:t>
            </a:r>
            <a:r>
              <a:rPr lang="en-US" sz="3600" dirty="0" err="1" smtClean="0"/>
              <a:t>lebih</a:t>
            </a:r>
            <a:r>
              <a:rPr lang="en-US" sz="3600" dirty="0" smtClean="0"/>
              <a:t> </a:t>
            </a:r>
            <a:r>
              <a:rPr lang="en-US" sz="3600" dirty="0" err="1" smtClean="0"/>
              <a:t>diketahui</a:t>
            </a:r>
            <a:r>
              <a:rPr lang="en-US" sz="3600" dirty="0" smtClean="0"/>
              <a:t> </a:t>
            </a:r>
            <a:r>
              <a:rPr lang="en-US" sz="3600" dirty="0" err="1" smtClean="0"/>
              <a:t>oleh</a:t>
            </a:r>
            <a:r>
              <a:rPr lang="en-US" sz="3600" dirty="0" smtClean="0"/>
              <a:t> </a:t>
            </a:r>
            <a:r>
              <a:rPr lang="en-US" sz="3600" dirty="0" err="1" smtClean="0"/>
              <a:t>umum</a:t>
            </a:r>
            <a:r>
              <a:rPr lang="en-US" sz="3600" dirty="0" smtClean="0"/>
              <a:t>, </a:t>
            </a:r>
            <a:r>
              <a:rPr lang="en-US" sz="3600" dirty="0" err="1" smtClean="0"/>
              <a:t>diancam</a:t>
            </a:r>
            <a:r>
              <a:rPr lang="en-US" sz="3600" dirty="0" smtClean="0"/>
              <a:t> </a:t>
            </a:r>
            <a:r>
              <a:rPr lang="en-US" sz="3600" dirty="0" err="1" smtClean="0"/>
              <a:t>dengan</a:t>
            </a:r>
            <a:r>
              <a:rPr lang="en-US" sz="3600" dirty="0" smtClean="0"/>
              <a:t> </a:t>
            </a:r>
            <a:r>
              <a:rPr lang="en-US" sz="3600" dirty="0" err="1" smtClean="0"/>
              <a:t>pidana</a:t>
            </a:r>
            <a:r>
              <a:rPr lang="en-US" sz="3600" dirty="0" smtClean="0"/>
              <a:t> </a:t>
            </a:r>
            <a:r>
              <a:rPr lang="en-US" sz="3600" dirty="0" err="1" smtClean="0"/>
              <a:t>penjara</a:t>
            </a:r>
            <a:r>
              <a:rPr lang="en-US" sz="3600" dirty="0" smtClean="0"/>
              <a:t> paling lama </a:t>
            </a:r>
            <a:r>
              <a:rPr lang="en-US" sz="3600" dirty="0" err="1" smtClean="0"/>
              <a:t>sembilan</a:t>
            </a:r>
            <a:r>
              <a:rPr lang="en-US" sz="3600" dirty="0" smtClean="0"/>
              <a:t> </a:t>
            </a:r>
            <a:r>
              <a:rPr lang="en-US" sz="3600" dirty="0" err="1" smtClean="0"/>
              <a:t>bulan</a:t>
            </a:r>
            <a:r>
              <a:rPr lang="en-US" sz="3600" dirty="0" smtClean="0"/>
              <a:t> </a:t>
            </a:r>
            <a:r>
              <a:rPr lang="en-US" sz="3600" dirty="0" err="1" smtClean="0"/>
              <a:t>atau</a:t>
            </a:r>
            <a:r>
              <a:rPr lang="en-US" sz="3600" dirty="0" smtClean="0"/>
              <a:t> </a:t>
            </a:r>
            <a:r>
              <a:rPr lang="en-US" sz="3600" dirty="0" err="1" smtClean="0"/>
              <a:t>pidana</a:t>
            </a:r>
            <a:r>
              <a:rPr lang="en-US" sz="3600" dirty="0" smtClean="0"/>
              <a:t> </a:t>
            </a:r>
            <a:r>
              <a:rPr lang="en-US" sz="3600" dirty="0" err="1" smtClean="0"/>
              <a:t>denda</a:t>
            </a:r>
            <a:r>
              <a:rPr lang="en-US" sz="3600" dirty="0" smtClean="0"/>
              <a:t> paling </a:t>
            </a:r>
            <a:r>
              <a:rPr lang="en-US" sz="3600" dirty="0" err="1" smtClean="0"/>
              <a:t>banyak</a:t>
            </a:r>
            <a:r>
              <a:rPr lang="en-US" sz="3600" dirty="0" smtClean="0"/>
              <a:t> </a:t>
            </a:r>
            <a:r>
              <a:rPr lang="en-US" sz="3600" dirty="0" err="1" smtClean="0"/>
              <a:t>empat</a:t>
            </a:r>
            <a:r>
              <a:rPr lang="en-US" sz="3600" dirty="0" smtClean="0"/>
              <a:t> </a:t>
            </a:r>
            <a:r>
              <a:rPr lang="en-US" sz="3600" dirty="0" err="1" smtClean="0"/>
              <a:t>ribu</a:t>
            </a:r>
            <a:r>
              <a:rPr lang="en-US" sz="3600" dirty="0" smtClean="0"/>
              <a:t> lima </a:t>
            </a:r>
            <a:r>
              <a:rPr lang="en-US" sz="3600" dirty="0" err="1" smtClean="0"/>
              <a:t>ratus</a:t>
            </a:r>
            <a:r>
              <a:rPr lang="en-US" sz="3600" dirty="0" smtClean="0"/>
              <a:t> rupiah. </a:t>
            </a:r>
          </a:p>
          <a:p>
            <a:pPr>
              <a:buNone/>
            </a:pPr>
            <a:r>
              <a:rPr lang="en-US" sz="3600" dirty="0" smtClean="0"/>
              <a:t>(2) </a:t>
            </a:r>
            <a:r>
              <a:rPr lang="en-US" sz="3600" dirty="0" err="1" smtClean="0"/>
              <a:t>Jika</a:t>
            </a:r>
            <a:r>
              <a:rPr lang="en-US" sz="3600" dirty="0" smtClean="0"/>
              <a:t> yang </a:t>
            </a:r>
            <a:r>
              <a:rPr lang="en-US" sz="3600" dirty="0" err="1" smtClean="0"/>
              <a:t>bersalah</a:t>
            </a:r>
            <a:r>
              <a:rPr lang="en-US" sz="3600" dirty="0" smtClean="0"/>
              <a:t> </a:t>
            </a:r>
            <a:r>
              <a:rPr lang="en-US" sz="3600" dirty="0" err="1" smtClean="0"/>
              <a:t>melakukan</a:t>
            </a:r>
            <a:r>
              <a:rPr lang="en-US" sz="3600" dirty="0" smtClean="0"/>
              <a:t> </a:t>
            </a:r>
            <a:r>
              <a:rPr lang="en-US" sz="3600" dirty="0" err="1" smtClean="0"/>
              <a:t>kejahatan</a:t>
            </a:r>
            <a:r>
              <a:rPr lang="en-US" sz="3600" dirty="0" smtClean="0"/>
              <a:t> </a:t>
            </a:r>
            <a:r>
              <a:rPr lang="en-US" sz="3600" dirty="0" err="1" smtClean="0"/>
              <a:t>itu</a:t>
            </a:r>
            <a:r>
              <a:rPr lang="en-US" sz="3600" dirty="0" smtClean="0"/>
              <a:t> </a:t>
            </a:r>
            <a:r>
              <a:rPr lang="en-US" sz="3600" dirty="0" err="1" smtClean="0"/>
              <a:t>pada</a:t>
            </a:r>
            <a:r>
              <a:rPr lang="en-US" sz="3600" dirty="0" smtClean="0"/>
              <a:t> </a:t>
            </a:r>
            <a:r>
              <a:rPr lang="en-US" sz="3600" dirty="0" err="1" smtClean="0"/>
              <a:t>waktu</a:t>
            </a:r>
            <a:r>
              <a:rPr lang="en-US" sz="3600" dirty="0" smtClean="0"/>
              <a:t> </a:t>
            </a:r>
            <a:r>
              <a:rPr lang="en-US" sz="3600" dirty="0" err="1" smtClean="0"/>
              <a:t>menjalankan</a:t>
            </a:r>
            <a:r>
              <a:rPr lang="en-US" sz="3600" dirty="0" smtClean="0"/>
              <a:t> </a:t>
            </a:r>
            <a:r>
              <a:rPr lang="en-US" sz="3600" dirty="0" err="1" smtClean="0"/>
              <a:t>pencarianya</a:t>
            </a:r>
            <a:r>
              <a:rPr lang="en-US" sz="3600" dirty="0" smtClean="0"/>
              <a:t>, </a:t>
            </a:r>
            <a:r>
              <a:rPr lang="en-US" sz="3600" dirty="0" err="1" smtClean="0"/>
              <a:t>dan</a:t>
            </a:r>
            <a:r>
              <a:rPr lang="en-US" sz="3600" dirty="0" smtClean="0"/>
              <a:t> </a:t>
            </a:r>
            <a:r>
              <a:rPr lang="en-US" sz="3600" dirty="0" err="1" smtClean="0"/>
              <a:t>pada</a:t>
            </a:r>
            <a:r>
              <a:rPr lang="en-US" sz="3600" dirty="0" smtClean="0"/>
              <a:t> </a:t>
            </a:r>
            <a:r>
              <a:rPr lang="en-US" sz="3600" dirty="0" err="1" smtClean="0"/>
              <a:t>saat</a:t>
            </a:r>
            <a:r>
              <a:rPr lang="en-US" sz="3600" dirty="0" smtClean="0"/>
              <a:t> </a:t>
            </a:r>
            <a:r>
              <a:rPr lang="en-US" sz="3600" dirty="0" err="1" smtClean="0"/>
              <a:t>itu</a:t>
            </a:r>
            <a:r>
              <a:rPr lang="en-US" sz="3600" dirty="0" smtClean="0"/>
              <a:t> </a:t>
            </a:r>
            <a:r>
              <a:rPr lang="en-US" sz="3600" dirty="0" err="1" smtClean="0"/>
              <a:t>belum</a:t>
            </a:r>
            <a:r>
              <a:rPr lang="en-US" sz="3600" dirty="0" smtClean="0"/>
              <a:t> </a:t>
            </a:r>
            <a:r>
              <a:rPr lang="en-US" sz="3600" dirty="0" err="1" smtClean="0"/>
              <a:t>lewat</a:t>
            </a:r>
            <a:r>
              <a:rPr lang="en-US" sz="3600" dirty="0" smtClean="0"/>
              <a:t> </a:t>
            </a:r>
            <a:r>
              <a:rPr lang="en-US" sz="3600" dirty="0" err="1" smtClean="0"/>
              <a:t>dua</a:t>
            </a:r>
            <a:r>
              <a:rPr lang="en-US" sz="3600" dirty="0" smtClean="0"/>
              <a:t> </a:t>
            </a:r>
            <a:r>
              <a:rPr lang="en-US" sz="3600" dirty="0" err="1" smtClean="0"/>
              <a:t>tahun</a:t>
            </a:r>
            <a:r>
              <a:rPr lang="en-US" sz="3600" dirty="0" smtClean="0"/>
              <a:t> </a:t>
            </a:r>
            <a:r>
              <a:rPr lang="en-US" sz="3600" dirty="0" err="1" smtClean="0"/>
              <a:t>sejak</a:t>
            </a:r>
            <a:r>
              <a:rPr lang="en-US" sz="3600" dirty="0" smtClean="0"/>
              <a:t> </a:t>
            </a:r>
            <a:r>
              <a:rPr lang="en-US" sz="3600" dirty="0" err="1" smtClean="0"/>
              <a:t>ada</a:t>
            </a:r>
            <a:r>
              <a:rPr lang="en-US" sz="3600" dirty="0" smtClean="0"/>
              <a:t> </a:t>
            </a:r>
            <a:r>
              <a:rPr lang="en-US" sz="3600" dirty="0" err="1" smtClean="0"/>
              <a:t>pemidanaan</a:t>
            </a:r>
            <a:r>
              <a:rPr lang="en-US" sz="3600" dirty="0" smtClean="0"/>
              <a:t> yang </a:t>
            </a:r>
            <a:r>
              <a:rPr lang="en-US" sz="3600" dirty="0" err="1" smtClean="0"/>
              <a:t>tetap</a:t>
            </a:r>
            <a:r>
              <a:rPr lang="en-US" sz="3600" dirty="0" smtClean="0"/>
              <a:t> </a:t>
            </a:r>
            <a:r>
              <a:rPr lang="en-US" sz="3600" dirty="0" err="1" smtClean="0"/>
              <a:t>karena</a:t>
            </a:r>
            <a:r>
              <a:rPr lang="en-US" sz="3600" dirty="0" smtClean="0"/>
              <a:t> </a:t>
            </a:r>
            <a:r>
              <a:rPr lang="en-US" sz="3600" dirty="0" err="1" smtClean="0"/>
              <a:t>kejahatan</a:t>
            </a:r>
            <a:r>
              <a:rPr lang="en-US" sz="3600" dirty="0" smtClean="0"/>
              <a:t> </a:t>
            </a:r>
            <a:r>
              <a:rPr lang="en-US" sz="3600" dirty="0" err="1" smtClean="0"/>
              <a:t>semacam</a:t>
            </a:r>
            <a:r>
              <a:rPr lang="en-US" sz="3600" dirty="0" smtClean="0"/>
              <a:t> </a:t>
            </a:r>
            <a:r>
              <a:rPr lang="en-US" sz="3600" dirty="0" err="1" smtClean="0"/>
              <a:t>itu</a:t>
            </a:r>
            <a:r>
              <a:rPr lang="en-US" sz="3600" dirty="0" smtClean="0"/>
              <a:t> </a:t>
            </a:r>
            <a:r>
              <a:rPr lang="en-US" sz="3600" dirty="0" err="1" smtClean="0"/>
              <a:t>juga</a:t>
            </a:r>
            <a:r>
              <a:rPr lang="en-US" sz="3600" dirty="0" smtClean="0"/>
              <a:t>, </a:t>
            </a:r>
            <a:r>
              <a:rPr lang="en-US" sz="3600" dirty="0" err="1" smtClean="0"/>
              <a:t>ia</a:t>
            </a:r>
            <a:r>
              <a:rPr lang="en-US" sz="3600" dirty="0" smtClean="0"/>
              <a:t> </a:t>
            </a:r>
            <a:r>
              <a:rPr lang="en-US" sz="3600" dirty="0" err="1" smtClean="0"/>
              <a:t>dapat</a:t>
            </a:r>
            <a:r>
              <a:rPr lang="en-US" sz="3600" dirty="0" smtClean="0"/>
              <a:t> </a:t>
            </a:r>
            <a:r>
              <a:rPr lang="en-US" sz="3600" dirty="0" err="1" smtClean="0"/>
              <a:t>dilarang</a:t>
            </a:r>
            <a:r>
              <a:rPr lang="en-US" sz="3600" dirty="0" smtClean="0"/>
              <a:t> </a:t>
            </a:r>
            <a:r>
              <a:rPr lang="en-US" sz="3600" dirty="0" err="1" smtClean="0"/>
              <a:t>menjalankan</a:t>
            </a:r>
            <a:r>
              <a:rPr lang="en-US" sz="3600" dirty="0" smtClean="0"/>
              <a:t> </a:t>
            </a:r>
            <a:r>
              <a:rPr lang="en-US" sz="3600" dirty="0" err="1" smtClean="0"/>
              <a:t>pencarian</a:t>
            </a:r>
            <a:r>
              <a:rPr lang="en-US" sz="3600" dirty="0" smtClean="0"/>
              <a:t> </a:t>
            </a:r>
            <a:r>
              <a:rPr lang="en-US" sz="3600" dirty="0" err="1" smtClean="0"/>
              <a:t>tersebut</a:t>
            </a:r>
            <a:r>
              <a:rPr lang="en-US" sz="3600" dirty="0" smtClean="0"/>
              <a:t>.</a:t>
            </a:r>
            <a:endParaRPr lang="en-US" sz="3600" dirty="0"/>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685800"/>
          </a:xfrm>
        </p:spPr>
        <p:txBody>
          <a:bodyPr>
            <a:normAutofit fontScale="90000"/>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914400"/>
            <a:ext cx="8763000" cy="5791200"/>
          </a:xfrm>
        </p:spPr>
        <p:txBody>
          <a:bodyPr>
            <a:normAutofit fontScale="62500" lnSpcReduction="20000"/>
          </a:bodyPr>
          <a:lstStyle/>
          <a:p>
            <a:pPr marL="514350" lvl="0" indent="-514350" algn="just">
              <a:buNone/>
            </a:pPr>
            <a:r>
              <a:rPr lang="en-US" sz="3600" dirty="0" err="1" smtClean="0"/>
              <a:t>Selanjutnya</a:t>
            </a:r>
            <a:r>
              <a:rPr lang="en-US" sz="3600" dirty="0" smtClean="0"/>
              <a:t> </a:t>
            </a:r>
            <a:r>
              <a:rPr lang="en-US" sz="3600" dirty="0" err="1" smtClean="0"/>
              <a:t>terhadap</a:t>
            </a:r>
            <a:r>
              <a:rPr lang="en-US" sz="3600" dirty="0" smtClean="0"/>
              <a:t> </a:t>
            </a:r>
            <a:r>
              <a:rPr lang="en-US" sz="3600" dirty="0" err="1" smtClean="0"/>
              <a:t>Aparatur</a:t>
            </a:r>
            <a:r>
              <a:rPr lang="en-US" sz="3600" dirty="0" smtClean="0"/>
              <a:t> </a:t>
            </a:r>
            <a:r>
              <a:rPr lang="en-US" sz="3600" dirty="0" err="1" smtClean="0"/>
              <a:t>pemerintahan</a:t>
            </a:r>
            <a:r>
              <a:rPr lang="en-US" sz="3600" dirty="0" smtClean="0"/>
              <a:t>, </a:t>
            </a:r>
            <a:r>
              <a:rPr lang="en-US" sz="3600" dirty="0" err="1" smtClean="0"/>
              <a:t>diatur</a:t>
            </a:r>
            <a:r>
              <a:rPr lang="en-US" sz="3600" dirty="0" smtClean="0"/>
              <a:t> </a:t>
            </a:r>
            <a:r>
              <a:rPr lang="en-US" sz="3600" dirty="0" err="1" smtClean="0"/>
              <a:t>dalam</a:t>
            </a:r>
            <a:r>
              <a:rPr lang="en-US" sz="3600" dirty="0" smtClean="0"/>
              <a:t> </a:t>
            </a:r>
            <a:r>
              <a:rPr lang="en-US" sz="3600" dirty="0" err="1" smtClean="0"/>
              <a:t>fasal</a:t>
            </a:r>
            <a:r>
              <a:rPr lang="en-US" sz="3600" dirty="0" smtClean="0"/>
              <a:t> </a:t>
            </a:r>
            <a:r>
              <a:rPr lang="en-US" sz="3600" dirty="0" err="1" smtClean="0"/>
              <a:t>seperti</a:t>
            </a:r>
            <a:r>
              <a:rPr lang="en-US" sz="3600" dirty="0" smtClean="0"/>
              <a:t> </a:t>
            </a:r>
            <a:r>
              <a:rPr lang="en-US" sz="3600" dirty="0" err="1" smtClean="0"/>
              <a:t>berikut</a:t>
            </a:r>
            <a:r>
              <a:rPr lang="en-US" sz="3600" dirty="0" smtClean="0"/>
              <a:t>.</a:t>
            </a:r>
          </a:p>
          <a:p>
            <a:pPr>
              <a:buNone/>
            </a:pPr>
            <a:r>
              <a:rPr lang="en-US" sz="3600" dirty="0" err="1" smtClean="0"/>
              <a:t>Pasal</a:t>
            </a:r>
            <a:r>
              <a:rPr lang="en-US" sz="3600" dirty="0" smtClean="0"/>
              <a:t> 207 </a:t>
            </a:r>
          </a:p>
          <a:p>
            <a:pPr>
              <a:buNone/>
            </a:pPr>
            <a:r>
              <a:rPr lang="en-US" sz="3600" dirty="0" err="1" smtClean="0"/>
              <a:t>Barang</a:t>
            </a:r>
            <a:r>
              <a:rPr lang="en-US" sz="3600" dirty="0" smtClean="0"/>
              <a:t> </a:t>
            </a:r>
            <a:r>
              <a:rPr lang="en-US" sz="3600" dirty="0" err="1" smtClean="0"/>
              <a:t>siapa</a:t>
            </a:r>
            <a:r>
              <a:rPr lang="en-US" sz="3600" dirty="0" smtClean="0"/>
              <a:t> </a:t>
            </a:r>
            <a:r>
              <a:rPr lang="en-US" sz="3600" dirty="0" err="1" smtClean="0"/>
              <a:t>dengan</a:t>
            </a:r>
            <a:r>
              <a:rPr lang="en-US" sz="3600" dirty="0" smtClean="0"/>
              <a:t> </a:t>
            </a:r>
            <a:r>
              <a:rPr lang="en-US" sz="3600" dirty="0" err="1" smtClean="0"/>
              <a:t>sengaja</a:t>
            </a:r>
            <a:r>
              <a:rPr lang="en-US" sz="3600" dirty="0" smtClean="0"/>
              <a:t> </a:t>
            </a:r>
            <a:r>
              <a:rPr lang="en-US" sz="3600" dirty="0" err="1" smtClean="0"/>
              <a:t>di</a:t>
            </a:r>
            <a:r>
              <a:rPr lang="en-US" sz="3600" dirty="0" smtClean="0"/>
              <a:t> </a:t>
            </a:r>
            <a:r>
              <a:rPr lang="en-US" sz="3600" dirty="0" err="1" smtClean="0"/>
              <a:t>muka</a:t>
            </a:r>
            <a:r>
              <a:rPr lang="en-US" sz="3600" dirty="0" smtClean="0"/>
              <a:t> </a:t>
            </a:r>
            <a:r>
              <a:rPr lang="en-US" sz="3600" dirty="0" err="1" smtClean="0"/>
              <a:t>umum</a:t>
            </a:r>
            <a:r>
              <a:rPr lang="en-US" sz="3600" dirty="0" smtClean="0"/>
              <a:t> </a:t>
            </a:r>
            <a:r>
              <a:rPr lang="en-US" sz="3600" dirty="0" err="1" smtClean="0"/>
              <a:t>dengan</a:t>
            </a:r>
            <a:r>
              <a:rPr lang="en-US" sz="3600" dirty="0" smtClean="0"/>
              <a:t> </a:t>
            </a:r>
            <a:r>
              <a:rPr lang="en-US" sz="3600" dirty="0" err="1" smtClean="0"/>
              <a:t>lisan</a:t>
            </a:r>
            <a:r>
              <a:rPr lang="en-US" sz="3600" dirty="0" smtClean="0"/>
              <a:t> </a:t>
            </a:r>
            <a:r>
              <a:rPr lang="en-US" sz="3600" dirty="0" err="1" smtClean="0"/>
              <a:t>atau</a:t>
            </a:r>
            <a:r>
              <a:rPr lang="en-US" sz="3600" dirty="0" smtClean="0"/>
              <a:t> </a:t>
            </a:r>
            <a:r>
              <a:rPr lang="en-US" sz="3600" dirty="0" err="1" smtClean="0"/>
              <a:t>tulisan</a:t>
            </a:r>
            <a:r>
              <a:rPr lang="en-US" sz="3600" dirty="0" smtClean="0"/>
              <a:t> </a:t>
            </a:r>
            <a:r>
              <a:rPr lang="en-US" sz="3600" dirty="0" err="1" smtClean="0"/>
              <a:t>menghina</a:t>
            </a:r>
            <a:r>
              <a:rPr lang="en-US" sz="3600" dirty="0" smtClean="0"/>
              <a:t> </a:t>
            </a:r>
            <a:r>
              <a:rPr lang="en-US" sz="3600" dirty="0" err="1" smtClean="0"/>
              <a:t>suatu</a:t>
            </a:r>
            <a:r>
              <a:rPr lang="en-US" sz="3600" dirty="0" smtClean="0"/>
              <a:t> </a:t>
            </a:r>
            <a:r>
              <a:rPr lang="en-US" sz="3600" dirty="0" err="1" smtClean="0"/>
              <a:t>penguasa</a:t>
            </a:r>
            <a:r>
              <a:rPr lang="en-US" sz="3600" dirty="0" smtClean="0"/>
              <a:t> </a:t>
            </a:r>
            <a:r>
              <a:rPr lang="en-US" sz="3600" dirty="0" err="1" smtClean="0"/>
              <a:t>atau</a:t>
            </a:r>
            <a:r>
              <a:rPr lang="en-US" sz="3600" dirty="0" smtClean="0"/>
              <a:t> </a:t>
            </a:r>
            <a:r>
              <a:rPr lang="en-US" sz="3600" dirty="0" err="1" smtClean="0"/>
              <a:t>hadan</a:t>
            </a:r>
            <a:r>
              <a:rPr lang="en-US" sz="3600" dirty="0" smtClean="0"/>
              <a:t> </a:t>
            </a:r>
            <a:r>
              <a:rPr lang="en-US" sz="3600" dirty="0" err="1" smtClean="0"/>
              <a:t>umum</a:t>
            </a:r>
            <a:r>
              <a:rPr lang="en-US" sz="3600" dirty="0" smtClean="0"/>
              <a:t> yang </a:t>
            </a:r>
            <a:r>
              <a:rPr lang="en-US" sz="3600" dirty="0" err="1" smtClean="0"/>
              <a:t>ada</a:t>
            </a:r>
            <a:r>
              <a:rPr lang="en-US" sz="3600" dirty="0" smtClean="0"/>
              <a:t> </a:t>
            </a:r>
            <a:r>
              <a:rPr lang="en-US" sz="3600" dirty="0" err="1" smtClean="0"/>
              <a:t>di</a:t>
            </a:r>
            <a:r>
              <a:rPr lang="en-US" sz="3600" dirty="0" smtClean="0"/>
              <a:t> Indonesia, </a:t>
            </a:r>
            <a:r>
              <a:rPr lang="en-US" sz="3600" dirty="0" err="1" smtClean="0"/>
              <a:t>diancam</a:t>
            </a:r>
            <a:r>
              <a:rPr lang="en-US" sz="3600" dirty="0" smtClean="0"/>
              <a:t> </a:t>
            </a:r>
            <a:r>
              <a:rPr lang="en-US" sz="3600" dirty="0" err="1" smtClean="0"/>
              <a:t>dengan</a:t>
            </a:r>
            <a:r>
              <a:rPr lang="en-US" sz="3600" dirty="0" smtClean="0"/>
              <a:t> </a:t>
            </a:r>
            <a:r>
              <a:rPr lang="en-US" sz="3600" dirty="0" err="1" smtClean="0"/>
              <a:t>pidana</a:t>
            </a:r>
            <a:r>
              <a:rPr lang="en-US" sz="3600" dirty="0" smtClean="0"/>
              <a:t> </a:t>
            </a:r>
            <a:r>
              <a:rPr lang="en-US" sz="3600" dirty="0" err="1" smtClean="0"/>
              <a:t>penjara</a:t>
            </a:r>
            <a:r>
              <a:rPr lang="en-US" sz="3600" dirty="0" smtClean="0"/>
              <a:t> paling lama </a:t>
            </a:r>
            <a:r>
              <a:rPr lang="en-US" sz="3600" dirty="0" err="1" smtClean="0"/>
              <a:t>satu</a:t>
            </a:r>
            <a:r>
              <a:rPr lang="en-US" sz="3600" dirty="0" smtClean="0"/>
              <a:t> </a:t>
            </a:r>
            <a:r>
              <a:rPr lang="en-US" sz="3600" dirty="0" err="1" smtClean="0"/>
              <a:t>tahun</a:t>
            </a:r>
            <a:r>
              <a:rPr lang="en-US" sz="3600" dirty="0" smtClean="0"/>
              <a:t> </a:t>
            </a:r>
            <a:r>
              <a:rPr lang="en-US" sz="3600" dirty="0" err="1" smtClean="0"/>
              <a:t>enam</a:t>
            </a:r>
            <a:r>
              <a:rPr lang="en-US" sz="3600" dirty="0" smtClean="0"/>
              <a:t> </a:t>
            </a:r>
            <a:r>
              <a:rPr lang="en-US" sz="3600" dirty="0" err="1" smtClean="0"/>
              <a:t>bulan</a:t>
            </a:r>
            <a:r>
              <a:rPr lang="en-US" sz="3600" dirty="0" smtClean="0"/>
              <a:t> </a:t>
            </a:r>
            <a:r>
              <a:rPr lang="en-US" sz="3600" dirty="0" err="1" smtClean="0"/>
              <a:t>atau</a:t>
            </a:r>
            <a:r>
              <a:rPr lang="en-US" sz="3600" dirty="0" smtClean="0"/>
              <a:t> </a:t>
            </a:r>
            <a:r>
              <a:rPr lang="en-US" sz="3600" dirty="0" err="1" smtClean="0"/>
              <a:t>pidana</a:t>
            </a:r>
            <a:r>
              <a:rPr lang="en-US" sz="3600" dirty="0" smtClean="0"/>
              <a:t> </a:t>
            </a:r>
            <a:r>
              <a:rPr lang="en-US" sz="3600" dirty="0" err="1" smtClean="0"/>
              <a:t>denda</a:t>
            </a:r>
            <a:r>
              <a:rPr lang="en-US" sz="3600" dirty="0" smtClean="0"/>
              <a:t> paling </a:t>
            </a:r>
            <a:r>
              <a:rPr lang="en-US" sz="3600" dirty="0" err="1" smtClean="0"/>
              <a:t>banyak</a:t>
            </a:r>
            <a:r>
              <a:rPr lang="en-US" sz="3600" dirty="0" smtClean="0"/>
              <a:t> </a:t>
            </a:r>
            <a:r>
              <a:rPr lang="en-US" sz="3600" dirty="0" err="1" smtClean="0"/>
              <a:t>empat</a:t>
            </a:r>
            <a:r>
              <a:rPr lang="en-US" sz="3600" dirty="0" smtClean="0"/>
              <a:t> </a:t>
            </a:r>
            <a:r>
              <a:rPr lang="en-US" sz="3600" dirty="0" err="1" smtClean="0"/>
              <a:t>ribu</a:t>
            </a:r>
            <a:r>
              <a:rPr lang="en-US" sz="3600" dirty="0" smtClean="0"/>
              <a:t> lima </a:t>
            </a:r>
            <a:r>
              <a:rPr lang="en-US" sz="3600" dirty="0" err="1" smtClean="0"/>
              <a:t>ratus</a:t>
            </a:r>
            <a:r>
              <a:rPr lang="en-US" sz="3600" dirty="0" smtClean="0"/>
              <a:t> rupiah. </a:t>
            </a:r>
          </a:p>
          <a:p>
            <a:pPr>
              <a:buNone/>
            </a:pPr>
            <a:r>
              <a:rPr lang="en-US" sz="3600" dirty="0" err="1" smtClean="0"/>
              <a:t>Pasal</a:t>
            </a:r>
            <a:r>
              <a:rPr lang="en-US" sz="3600" dirty="0" smtClean="0"/>
              <a:t> 208 </a:t>
            </a:r>
          </a:p>
          <a:p>
            <a:pPr>
              <a:buNone/>
            </a:pPr>
            <a:r>
              <a:rPr lang="en-US" sz="3600" dirty="0" smtClean="0"/>
              <a:t>(1) </a:t>
            </a:r>
            <a:r>
              <a:rPr lang="en-US" sz="3600" dirty="0" err="1" smtClean="0"/>
              <a:t>Barang</a:t>
            </a:r>
            <a:r>
              <a:rPr lang="en-US" sz="3600" dirty="0" smtClean="0"/>
              <a:t> </a:t>
            </a:r>
            <a:r>
              <a:rPr lang="en-US" sz="3600" dirty="0" err="1" smtClean="0"/>
              <a:t>siapa</a:t>
            </a:r>
            <a:r>
              <a:rPr lang="en-US" sz="3600" dirty="0" smtClean="0"/>
              <a:t> </a:t>
            </a:r>
            <a:r>
              <a:rPr lang="en-US" sz="3600" dirty="0" err="1" smtClean="0"/>
              <a:t>menyiarkan</a:t>
            </a:r>
            <a:r>
              <a:rPr lang="en-US" sz="3600" dirty="0" smtClean="0"/>
              <a:t>, </a:t>
            </a:r>
            <a:r>
              <a:rPr lang="en-US" sz="3600" dirty="0" err="1" smtClean="0"/>
              <a:t>mempertunjukkan</a:t>
            </a:r>
            <a:r>
              <a:rPr lang="en-US" sz="3600" dirty="0" smtClean="0"/>
              <a:t> </a:t>
            </a:r>
            <a:r>
              <a:rPr lang="en-US" sz="3600" dirty="0" err="1" smtClean="0"/>
              <a:t>atau</a:t>
            </a:r>
            <a:r>
              <a:rPr lang="en-US" sz="3600" dirty="0" smtClean="0"/>
              <a:t> </a:t>
            </a:r>
            <a:r>
              <a:rPr lang="en-US" sz="3600" dirty="0" err="1" smtClean="0"/>
              <a:t>menempelkan</a:t>
            </a:r>
            <a:r>
              <a:rPr lang="en-US" sz="3600" dirty="0" smtClean="0"/>
              <a:t> </a:t>
            </a:r>
            <a:r>
              <a:rPr lang="en-US" sz="3600" dirty="0" err="1" smtClean="0"/>
              <a:t>di</a:t>
            </a:r>
            <a:r>
              <a:rPr lang="en-US" sz="3600" dirty="0" smtClean="0"/>
              <a:t> </a:t>
            </a:r>
            <a:r>
              <a:rPr lang="en-US" sz="3600" dirty="0" err="1" smtClean="0"/>
              <a:t>muka</a:t>
            </a:r>
            <a:r>
              <a:rPr lang="en-US" sz="3600" dirty="0" smtClean="0"/>
              <a:t> </a:t>
            </a:r>
            <a:r>
              <a:rPr lang="en-US" sz="3600" dirty="0" err="1" smtClean="0"/>
              <a:t>umum</a:t>
            </a:r>
            <a:r>
              <a:rPr lang="en-US" sz="3600" dirty="0" smtClean="0"/>
              <a:t> </a:t>
            </a:r>
            <a:r>
              <a:rPr lang="en-US" sz="3600" dirty="0" err="1" smtClean="0"/>
              <a:t>suatu</a:t>
            </a:r>
            <a:r>
              <a:rPr lang="en-US" sz="3600" dirty="0" smtClean="0"/>
              <a:t> </a:t>
            </a:r>
            <a:r>
              <a:rPr lang="en-US" sz="3600" dirty="0" err="1" smtClean="0"/>
              <a:t>tulisan</a:t>
            </a:r>
            <a:r>
              <a:rPr lang="en-US" sz="3600" dirty="0" smtClean="0"/>
              <a:t> </a:t>
            </a:r>
            <a:r>
              <a:rPr lang="en-US" sz="3600" dirty="0" err="1" smtClean="0"/>
              <a:t>atau</a:t>
            </a:r>
            <a:r>
              <a:rPr lang="en-US" sz="3600" dirty="0" smtClean="0"/>
              <a:t> </a:t>
            </a:r>
            <a:r>
              <a:rPr lang="en-US" sz="3600" dirty="0" err="1" smtClean="0"/>
              <a:t>lukisan</a:t>
            </a:r>
            <a:r>
              <a:rPr lang="en-US" sz="3600" dirty="0" smtClean="0"/>
              <a:t> yang </a:t>
            </a:r>
            <a:r>
              <a:rPr lang="en-US" sz="3600" dirty="0" err="1" smtClean="0"/>
              <a:t>memuat</a:t>
            </a:r>
            <a:r>
              <a:rPr lang="en-US" sz="3600" dirty="0" smtClean="0"/>
              <a:t> </a:t>
            </a:r>
            <a:r>
              <a:rPr lang="en-US" sz="3600" dirty="0" err="1" smtClean="0"/>
              <a:t>penghinaan</a:t>
            </a:r>
            <a:r>
              <a:rPr lang="en-US" sz="3600" dirty="0" smtClean="0"/>
              <a:t> </a:t>
            </a:r>
            <a:r>
              <a:rPr lang="en-US" sz="3600" dirty="0" err="1" smtClean="0"/>
              <a:t>terhadap</a:t>
            </a:r>
            <a:r>
              <a:rPr lang="en-US" sz="3600" dirty="0" smtClean="0"/>
              <a:t> </a:t>
            </a:r>
            <a:r>
              <a:rPr lang="en-US" sz="3600" dirty="0" err="1" smtClean="0"/>
              <a:t>penguasa</a:t>
            </a:r>
            <a:r>
              <a:rPr lang="en-US" sz="3600" dirty="0" smtClean="0"/>
              <a:t> </a:t>
            </a:r>
            <a:r>
              <a:rPr lang="en-US" sz="3600" dirty="0" err="1" smtClean="0"/>
              <a:t>atau</a:t>
            </a:r>
            <a:r>
              <a:rPr lang="en-US" sz="3600" dirty="0" smtClean="0"/>
              <a:t> </a:t>
            </a:r>
            <a:r>
              <a:rPr lang="en-US" sz="3600" dirty="0" err="1" smtClean="0"/>
              <a:t>badan</a:t>
            </a:r>
            <a:r>
              <a:rPr lang="en-US" sz="3600" dirty="0" smtClean="0"/>
              <a:t> </a:t>
            </a:r>
            <a:r>
              <a:rPr lang="en-US" sz="3600" dirty="0" err="1" smtClean="0"/>
              <a:t>umum</a:t>
            </a:r>
            <a:r>
              <a:rPr lang="en-US" sz="3600" dirty="0" smtClean="0"/>
              <a:t> yang </a:t>
            </a:r>
            <a:r>
              <a:rPr lang="en-US" sz="3600" dirty="0" err="1" smtClean="0"/>
              <a:t>ada</a:t>
            </a:r>
            <a:r>
              <a:rPr lang="en-US" sz="3600" dirty="0" smtClean="0"/>
              <a:t> </a:t>
            </a:r>
            <a:r>
              <a:rPr lang="en-US" sz="3600" dirty="0" err="1" smtClean="0"/>
              <a:t>di</a:t>
            </a:r>
            <a:r>
              <a:rPr lang="en-US" sz="3600" dirty="0" smtClean="0"/>
              <a:t> Indonesia </a:t>
            </a:r>
            <a:r>
              <a:rPr lang="en-US" sz="3600" dirty="0" err="1" smtClean="0"/>
              <a:t>dengan</a:t>
            </a:r>
            <a:r>
              <a:rPr lang="en-US" sz="3600" dirty="0" smtClean="0"/>
              <a:t> </a:t>
            </a:r>
            <a:r>
              <a:rPr lang="en-US" sz="3600" dirty="0" err="1" smtClean="0"/>
              <a:t>maksud</a:t>
            </a:r>
            <a:r>
              <a:rPr lang="en-US" sz="3600" dirty="0" smtClean="0"/>
              <a:t> </a:t>
            </a:r>
            <a:r>
              <a:rPr lang="en-US" sz="3600" dirty="0" err="1" smtClean="0"/>
              <a:t>supaya</a:t>
            </a:r>
            <a:r>
              <a:rPr lang="en-US" sz="3600" dirty="0" smtClean="0"/>
              <a:t> </a:t>
            </a:r>
            <a:r>
              <a:rPr lang="en-US" sz="3600" dirty="0" err="1" smtClean="0"/>
              <a:t>isi</a:t>
            </a:r>
            <a:r>
              <a:rPr lang="en-US" sz="3600" dirty="0" smtClean="0"/>
              <a:t> yang </a:t>
            </a:r>
            <a:r>
              <a:rPr lang="en-US" sz="3600" dirty="0" err="1" smtClean="0"/>
              <a:t>menghina</a:t>
            </a:r>
            <a:r>
              <a:rPr lang="en-US" sz="3600" dirty="0" smtClean="0"/>
              <a:t> </a:t>
            </a:r>
            <a:r>
              <a:rPr lang="en-US" sz="3600" dirty="0" err="1" smtClean="0"/>
              <a:t>itu</a:t>
            </a:r>
            <a:r>
              <a:rPr lang="en-US" sz="3600" dirty="0" smtClean="0"/>
              <a:t> </a:t>
            </a:r>
            <a:r>
              <a:rPr lang="en-US" sz="3600" dirty="0" err="1" smtClean="0"/>
              <a:t>diketahui</a:t>
            </a:r>
            <a:r>
              <a:rPr lang="en-US" sz="3600" dirty="0" smtClean="0"/>
              <a:t> </a:t>
            </a:r>
            <a:r>
              <a:rPr lang="en-US" sz="3600" dirty="0" err="1" smtClean="0"/>
              <a:t>atau</a:t>
            </a:r>
            <a:r>
              <a:rPr lang="en-US" sz="3600" dirty="0" smtClean="0"/>
              <a:t> </a:t>
            </a:r>
            <a:r>
              <a:rPr lang="en-US" sz="3600" dirty="0" err="1" smtClean="0"/>
              <a:t>lebih</a:t>
            </a:r>
            <a:r>
              <a:rPr lang="en-US" sz="3600" dirty="0" smtClean="0"/>
              <a:t> </a:t>
            </a:r>
            <a:r>
              <a:rPr lang="en-US" sz="3600" dirty="0" err="1" smtClean="0"/>
              <a:t>diketahui</a:t>
            </a:r>
            <a:r>
              <a:rPr lang="en-US" sz="3600" dirty="0" smtClean="0"/>
              <a:t> </a:t>
            </a:r>
            <a:r>
              <a:rPr lang="en-US" sz="3600" dirty="0" err="1" smtClean="0"/>
              <a:t>oleh</a:t>
            </a:r>
            <a:r>
              <a:rPr lang="en-US" sz="3600" dirty="0" smtClean="0"/>
              <a:t> </a:t>
            </a:r>
            <a:r>
              <a:rPr lang="en-US" sz="3600" dirty="0" err="1" smtClean="0"/>
              <a:t>umum</a:t>
            </a:r>
            <a:r>
              <a:rPr lang="en-US" sz="3600" dirty="0" smtClean="0"/>
              <a:t>, </a:t>
            </a:r>
            <a:r>
              <a:rPr lang="en-US" sz="3600" dirty="0" err="1" smtClean="0"/>
              <a:t>diancam</a:t>
            </a:r>
            <a:r>
              <a:rPr lang="en-US" sz="3600" dirty="0" smtClean="0"/>
              <a:t> </a:t>
            </a:r>
            <a:r>
              <a:rPr lang="en-US" sz="3600" dirty="0" err="1" smtClean="0"/>
              <a:t>dengan</a:t>
            </a:r>
            <a:r>
              <a:rPr lang="en-US" sz="3600" dirty="0" smtClean="0"/>
              <a:t> </a:t>
            </a:r>
            <a:r>
              <a:rPr lang="en-US" sz="3600" dirty="0" err="1" smtClean="0"/>
              <a:t>pidana</a:t>
            </a:r>
            <a:r>
              <a:rPr lang="en-US" sz="3600" dirty="0" smtClean="0"/>
              <a:t> </a:t>
            </a:r>
            <a:r>
              <a:rPr lang="en-US" sz="3600" dirty="0" err="1" smtClean="0"/>
              <a:t>penjara</a:t>
            </a:r>
            <a:r>
              <a:rPr lang="en-US" sz="3600" dirty="0" smtClean="0"/>
              <a:t> paling lama </a:t>
            </a:r>
            <a:r>
              <a:rPr lang="en-US" sz="3600" dirty="0" err="1" smtClean="0"/>
              <a:t>empat</a:t>
            </a:r>
            <a:r>
              <a:rPr lang="en-US" sz="3600" dirty="0" smtClean="0"/>
              <a:t> </a:t>
            </a:r>
            <a:r>
              <a:rPr lang="en-US" sz="3600" dirty="0" err="1" smtClean="0"/>
              <a:t>bulan</a:t>
            </a:r>
            <a:r>
              <a:rPr lang="en-US" sz="3600" dirty="0" smtClean="0"/>
              <a:t> </a:t>
            </a:r>
            <a:r>
              <a:rPr lang="en-US" sz="3600" dirty="0" err="1" smtClean="0"/>
              <a:t>atau</a:t>
            </a:r>
            <a:r>
              <a:rPr lang="en-US" sz="3600" dirty="0" smtClean="0"/>
              <a:t> </a:t>
            </a:r>
            <a:r>
              <a:rPr lang="en-US" sz="3600" dirty="0" err="1" smtClean="0"/>
              <a:t>pidana</a:t>
            </a:r>
            <a:r>
              <a:rPr lang="en-US" sz="3600" dirty="0" smtClean="0"/>
              <a:t> </a:t>
            </a:r>
            <a:r>
              <a:rPr lang="en-US" sz="3600" dirty="0" err="1" smtClean="0"/>
              <a:t>denda</a:t>
            </a:r>
            <a:r>
              <a:rPr lang="en-US" sz="3600" dirty="0" smtClean="0"/>
              <a:t> paling </a:t>
            </a:r>
            <a:r>
              <a:rPr lang="en-US" sz="3600" dirty="0" err="1" smtClean="0"/>
              <a:t>banyak</a:t>
            </a:r>
            <a:r>
              <a:rPr lang="en-US" sz="3600" dirty="0" smtClean="0"/>
              <a:t> </a:t>
            </a:r>
            <a:r>
              <a:rPr lang="en-US" sz="3600" dirty="0" err="1" smtClean="0"/>
              <a:t>empat</a:t>
            </a:r>
            <a:r>
              <a:rPr lang="en-US" sz="3600" dirty="0" smtClean="0"/>
              <a:t> </a:t>
            </a:r>
            <a:r>
              <a:rPr lang="en-US" sz="3600" dirty="0" err="1" smtClean="0"/>
              <a:t>ribu</a:t>
            </a:r>
            <a:r>
              <a:rPr lang="en-US" sz="3600" dirty="0" smtClean="0"/>
              <a:t> lima </a:t>
            </a:r>
            <a:r>
              <a:rPr lang="en-US" sz="3600" dirty="0" err="1" smtClean="0"/>
              <a:t>ratus</a:t>
            </a:r>
            <a:r>
              <a:rPr lang="en-US" sz="3600" dirty="0" smtClean="0"/>
              <a:t> rupiah. </a:t>
            </a:r>
          </a:p>
          <a:p>
            <a:pPr>
              <a:buNone/>
            </a:pPr>
            <a:r>
              <a:rPr lang="en-US" sz="3600" dirty="0" smtClean="0"/>
              <a:t>(2) </a:t>
            </a:r>
            <a:r>
              <a:rPr lang="en-US" sz="3600" dirty="0" err="1" smtClean="0"/>
              <a:t>Jika</a:t>
            </a:r>
            <a:r>
              <a:rPr lang="en-US" sz="3600" dirty="0" smtClean="0"/>
              <a:t> yang </a:t>
            </a:r>
            <a:r>
              <a:rPr lang="en-US" sz="3600" dirty="0" err="1" smtClean="0"/>
              <a:t>bersalah</a:t>
            </a:r>
            <a:r>
              <a:rPr lang="en-US" sz="3600" dirty="0" smtClean="0"/>
              <a:t> </a:t>
            </a:r>
            <a:r>
              <a:rPr lang="en-US" sz="3600" dirty="0" err="1" smtClean="0"/>
              <a:t>melakukan</a:t>
            </a:r>
            <a:r>
              <a:rPr lang="en-US" sz="3600" dirty="0" smtClean="0"/>
              <a:t> </a:t>
            </a:r>
            <a:r>
              <a:rPr lang="en-US" sz="3600" dirty="0" err="1" smtClean="0"/>
              <a:t>kejahatan</a:t>
            </a:r>
            <a:r>
              <a:rPr lang="en-US" sz="3600" dirty="0" smtClean="0"/>
              <a:t> </a:t>
            </a:r>
            <a:r>
              <a:rPr lang="en-US" sz="3600" dirty="0" err="1" smtClean="0"/>
              <a:t>tersebut</a:t>
            </a:r>
            <a:r>
              <a:rPr lang="en-US" sz="3600" dirty="0" smtClean="0"/>
              <a:t> </a:t>
            </a:r>
            <a:r>
              <a:rPr lang="en-US" sz="3600" dirty="0" err="1" smtClean="0"/>
              <a:t>dalam</a:t>
            </a:r>
            <a:r>
              <a:rPr lang="en-US" sz="3600" dirty="0" smtClean="0"/>
              <a:t> </a:t>
            </a:r>
            <a:r>
              <a:rPr lang="en-US" sz="3600" dirty="0" err="1" smtClean="0"/>
              <a:t>pencariannya</a:t>
            </a:r>
            <a:r>
              <a:rPr lang="en-US" sz="3600" dirty="0" smtClean="0"/>
              <a:t> </a:t>
            </a:r>
            <a:r>
              <a:rPr lang="en-US" sz="3600" dirty="0" err="1" smtClean="0"/>
              <a:t>dan</a:t>
            </a:r>
            <a:r>
              <a:rPr lang="en-US" sz="3600" dirty="0" smtClean="0"/>
              <a:t> </a:t>
            </a:r>
            <a:r>
              <a:rPr lang="en-US" sz="3600" dirty="0" err="1" smtClean="0"/>
              <a:t>ketika</a:t>
            </a:r>
            <a:r>
              <a:rPr lang="en-US" sz="3600" dirty="0" smtClean="0"/>
              <a:t> </a:t>
            </a:r>
            <a:r>
              <a:rPr lang="en-US" sz="3600" dirty="0" err="1" smtClean="0"/>
              <a:t>itu</a:t>
            </a:r>
            <a:r>
              <a:rPr lang="en-US" sz="3600" dirty="0" smtClean="0"/>
              <a:t> </a:t>
            </a:r>
            <a:r>
              <a:rPr lang="en-US" sz="3600" dirty="0" err="1" smtClean="0"/>
              <a:t>belum</a:t>
            </a:r>
            <a:r>
              <a:rPr lang="en-US" sz="3600" dirty="0" smtClean="0"/>
              <a:t> </a:t>
            </a:r>
            <a:r>
              <a:rPr lang="en-US" sz="3600" dirty="0" err="1" smtClean="0"/>
              <a:t>lewat</a:t>
            </a:r>
            <a:r>
              <a:rPr lang="en-US" sz="3600" dirty="0" smtClean="0"/>
              <a:t> </a:t>
            </a:r>
            <a:r>
              <a:rPr lang="en-US" sz="3600" dirty="0" err="1" smtClean="0"/>
              <a:t>dua</a:t>
            </a:r>
            <a:r>
              <a:rPr lang="en-US" sz="3600" dirty="0" smtClean="0"/>
              <a:t> </a:t>
            </a:r>
            <a:r>
              <a:rPr lang="en-US" sz="3600" dirty="0" err="1" smtClean="0"/>
              <a:t>tahun</a:t>
            </a:r>
            <a:r>
              <a:rPr lang="en-US" sz="3600" dirty="0" smtClean="0"/>
              <a:t> </a:t>
            </a:r>
            <a:r>
              <a:rPr lang="en-US" sz="3600" dirty="0" err="1" smtClean="0"/>
              <a:t>sejak</a:t>
            </a:r>
            <a:r>
              <a:rPr lang="en-US" sz="3600" dirty="0" smtClean="0"/>
              <a:t> </a:t>
            </a:r>
            <a:r>
              <a:rPr lang="en-US" sz="3600" dirty="0" err="1" smtClean="0"/>
              <a:t>adanya</a:t>
            </a:r>
            <a:r>
              <a:rPr lang="en-US" sz="3600" dirty="0" smtClean="0"/>
              <a:t> </a:t>
            </a:r>
            <a:r>
              <a:rPr lang="en-US" sz="3600" dirty="0" err="1" smtClean="0"/>
              <a:t>pemidanaan</a:t>
            </a:r>
            <a:r>
              <a:rPr lang="en-US" sz="3600" dirty="0" smtClean="0"/>
              <a:t> yang </a:t>
            </a:r>
            <a:r>
              <a:rPr lang="en-US" sz="3600" dirty="0" err="1" smtClean="0"/>
              <a:t>menjadi</a:t>
            </a:r>
            <a:r>
              <a:rPr lang="en-US" sz="3600" dirty="0" smtClean="0"/>
              <a:t> </a:t>
            </a:r>
            <a:r>
              <a:rPr lang="en-US" sz="3600" dirty="0" err="1" smtClean="0"/>
              <a:t>tetap</a:t>
            </a:r>
            <a:r>
              <a:rPr lang="en-US" sz="3600" dirty="0" smtClean="0"/>
              <a:t> </a:t>
            </a:r>
            <a:r>
              <a:rPr lang="en-US" sz="3600" dirty="0" err="1" smtClean="0"/>
              <a:t>karena</a:t>
            </a:r>
            <a:r>
              <a:rPr lang="en-US" sz="3600" dirty="0" smtClean="0"/>
              <a:t> </a:t>
            </a:r>
            <a:r>
              <a:rPr lang="en-US" sz="3600" dirty="0" err="1" smtClean="0"/>
              <a:t>kejahatan</a:t>
            </a:r>
            <a:r>
              <a:rPr lang="en-US" sz="3600" dirty="0" smtClean="0"/>
              <a:t> </a:t>
            </a:r>
            <a:r>
              <a:rPr lang="en-US" sz="3600" dirty="0" err="1" smtClean="0"/>
              <a:t>semacam</a:t>
            </a:r>
            <a:r>
              <a:rPr lang="en-US" sz="3600" dirty="0" smtClean="0"/>
              <a:t> </a:t>
            </a:r>
            <a:r>
              <a:rPr lang="en-US" sz="3600" dirty="0" err="1" smtClean="0"/>
              <a:t>itu</a:t>
            </a:r>
            <a:r>
              <a:rPr lang="en-US" sz="3600" dirty="0" smtClean="0"/>
              <a:t> </a:t>
            </a:r>
            <a:r>
              <a:rPr lang="en-US" sz="3600" dirty="0" err="1" smtClean="0"/>
              <a:t>juga</a:t>
            </a:r>
            <a:r>
              <a:rPr lang="en-US" sz="3600" dirty="0" smtClean="0"/>
              <a:t>, </a:t>
            </a:r>
            <a:r>
              <a:rPr lang="en-US" sz="3600" dirty="0" err="1" smtClean="0"/>
              <a:t>maka</a:t>
            </a:r>
            <a:r>
              <a:rPr lang="en-US" sz="3600" dirty="0" smtClean="0"/>
              <a:t> yang </a:t>
            </a:r>
            <a:r>
              <a:rPr lang="en-US" sz="3600" dirty="0" err="1" smtClean="0"/>
              <a:t>bersangkutan</a:t>
            </a:r>
            <a:r>
              <a:rPr lang="en-US" sz="3600" dirty="0" smtClean="0"/>
              <a:t> </a:t>
            </a:r>
            <a:r>
              <a:rPr lang="en-US" sz="3600" dirty="0" err="1" smtClean="0"/>
              <a:t>dapat</a:t>
            </a:r>
            <a:r>
              <a:rPr lang="en-US" sz="3600" dirty="0" smtClean="0"/>
              <a:t> </a:t>
            </a:r>
            <a:r>
              <a:rPr lang="en-US" sz="3600" dirty="0" err="1" smtClean="0"/>
              <a:t>dilarang</a:t>
            </a:r>
            <a:r>
              <a:rPr lang="en-US" sz="3600" dirty="0" smtClean="0"/>
              <a:t> </a:t>
            </a:r>
            <a:r>
              <a:rPr lang="en-US" sz="3600" dirty="0" err="1" smtClean="0"/>
              <a:t>menjalankan</a:t>
            </a:r>
            <a:r>
              <a:rPr lang="en-US" sz="3600" dirty="0" smtClean="0"/>
              <a:t> </a:t>
            </a:r>
            <a:r>
              <a:rPr lang="en-US" sz="3600" dirty="0" err="1" smtClean="0"/>
              <a:t>pencarian</a:t>
            </a:r>
            <a:r>
              <a:rPr lang="en-US" sz="3600" dirty="0" smtClean="0"/>
              <a:t> </a:t>
            </a:r>
            <a:r>
              <a:rPr lang="en-US" sz="3600" dirty="0" err="1" smtClean="0"/>
              <a:t>tersebut</a:t>
            </a:r>
            <a:r>
              <a:rPr lang="en-US" sz="3600" dirty="0" smtClean="0"/>
              <a:t>. </a:t>
            </a:r>
          </a:p>
          <a:p>
            <a:pPr marL="514350" lvl="0" indent="-514350" algn="just">
              <a:buNone/>
            </a:pPr>
            <a:endParaRPr lang="en-US" sz="3600" dirty="0" smtClean="0"/>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6248400" cy="914400"/>
          </a:xfrm>
        </p:spPr>
        <p:txBody>
          <a:bodyPr>
            <a:normAutofit fontScale="90000"/>
          </a:bodyPr>
          <a:lstStyle/>
          <a:p>
            <a:pPr marL="514350" lvl="0" indent="-514350" algn="l"/>
            <a:r>
              <a:rPr lang="en-US" b="1" dirty="0" err="1" smtClean="0"/>
              <a:t>Delik</a:t>
            </a:r>
            <a:r>
              <a:rPr lang="en-US" b="1" dirty="0" smtClean="0"/>
              <a:t> </a:t>
            </a:r>
            <a:r>
              <a:rPr lang="en-US" b="1" dirty="0" err="1" smtClean="0"/>
              <a:t>penyebaran</a:t>
            </a:r>
            <a:r>
              <a:rPr lang="en-US" b="1" dirty="0" smtClean="0"/>
              <a:t> </a:t>
            </a:r>
            <a:r>
              <a:rPr lang="en-US" b="1" dirty="0" err="1" smtClean="0"/>
              <a:t>kebencian</a:t>
            </a:r>
            <a:endParaRPr lang="en-US" b="1" dirty="0" smtClean="0"/>
          </a:p>
        </p:txBody>
      </p:sp>
      <p:sp>
        <p:nvSpPr>
          <p:cNvPr id="5" name="Content Placeholder 4"/>
          <p:cNvSpPr>
            <a:spLocks noGrp="1"/>
          </p:cNvSpPr>
          <p:nvPr>
            <p:ph idx="1"/>
          </p:nvPr>
        </p:nvSpPr>
        <p:spPr>
          <a:xfrm>
            <a:off x="228600" y="1371600"/>
            <a:ext cx="8763000" cy="5029200"/>
          </a:xfrm>
        </p:spPr>
        <p:txBody>
          <a:bodyPr>
            <a:normAutofit lnSpcReduction="10000"/>
          </a:bodyPr>
          <a:lstStyle/>
          <a:p>
            <a:pPr marL="514350" lvl="0" indent="-514350" algn="just">
              <a:buNone/>
            </a:pPr>
            <a:r>
              <a:rPr lang="en-US" sz="3600" dirty="0" err="1" smtClean="0"/>
              <a:t>Diatur</a:t>
            </a:r>
            <a:r>
              <a:rPr lang="en-US" sz="3600" dirty="0" smtClean="0"/>
              <a:t> </a:t>
            </a:r>
            <a:r>
              <a:rPr lang="en-US" sz="3600" dirty="0" err="1" smtClean="0"/>
              <a:t>dalam</a:t>
            </a:r>
            <a:r>
              <a:rPr lang="en-US" sz="3600" dirty="0" smtClean="0"/>
              <a:t> </a:t>
            </a:r>
            <a:r>
              <a:rPr lang="en-US" sz="3600" dirty="0" err="1" smtClean="0"/>
              <a:t>fasal</a:t>
            </a:r>
            <a:r>
              <a:rPr lang="en-US" sz="3600" dirty="0" smtClean="0"/>
              <a:t> 154, 155, 156, </a:t>
            </a:r>
            <a:r>
              <a:rPr lang="en-US" sz="3600" dirty="0" err="1" smtClean="0"/>
              <a:t>dan</a:t>
            </a:r>
            <a:r>
              <a:rPr lang="en-US" sz="3600" dirty="0" smtClean="0"/>
              <a:t> 157 KUHP, </a:t>
            </a:r>
            <a:r>
              <a:rPr lang="en-US" sz="3600" dirty="0" err="1" smtClean="0"/>
              <a:t>seperti</a:t>
            </a:r>
            <a:r>
              <a:rPr lang="en-US" sz="3600" dirty="0" smtClean="0"/>
              <a:t> </a:t>
            </a:r>
            <a:r>
              <a:rPr lang="en-US" sz="3600" dirty="0" err="1" smtClean="0"/>
              <a:t>berikut</a:t>
            </a:r>
            <a:r>
              <a:rPr lang="en-US" sz="3600" dirty="0" smtClean="0"/>
              <a:t>.</a:t>
            </a:r>
          </a:p>
          <a:p>
            <a:pPr>
              <a:buNone/>
            </a:pPr>
            <a:r>
              <a:rPr lang="en-US" sz="3600" dirty="0" err="1" smtClean="0"/>
              <a:t>Pasal</a:t>
            </a:r>
            <a:r>
              <a:rPr lang="en-US" sz="3600" dirty="0" smtClean="0"/>
              <a:t> 154 </a:t>
            </a:r>
          </a:p>
          <a:p>
            <a:pPr>
              <a:buNone/>
            </a:pPr>
            <a:r>
              <a:rPr lang="en-US" sz="3600" dirty="0" err="1" smtClean="0"/>
              <a:t>Barang</a:t>
            </a:r>
            <a:r>
              <a:rPr lang="en-US" sz="3600" dirty="0" smtClean="0"/>
              <a:t> </a:t>
            </a:r>
            <a:r>
              <a:rPr lang="en-US" sz="3600" dirty="0" err="1" smtClean="0"/>
              <a:t>siapa</a:t>
            </a:r>
            <a:r>
              <a:rPr lang="en-US" sz="3600" dirty="0" smtClean="0"/>
              <a:t> </a:t>
            </a:r>
            <a:r>
              <a:rPr lang="en-US" sz="3600" dirty="0" err="1" smtClean="0"/>
              <a:t>di</a:t>
            </a:r>
            <a:r>
              <a:rPr lang="en-US" sz="3600" dirty="0" smtClean="0"/>
              <a:t> </a:t>
            </a:r>
            <a:r>
              <a:rPr lang="en-US" sz="3600" dirty="0" err="1" smtClean="0"/>
              <a:t>muka</a:t>
            </a:r>
            <a:r>
              <a:rPr lang="en-US" sz="3600" dirty="0" smtClean="0"/>
              <a:t> </a:t>
            </a:r>
            <a:r>
              <a:rPr lang="en-US" sz="3600" dirty="0" err="1" smtClean="0"/>
              <a:t>umum</a:t>
            </a:r>
            <a:r>
              <a:rPr lang="en-US" sz="3600" dirty="0" smtClean="0"/>
              <a:t> </a:t>
            </a:r>
            <a:r>
              <a:rPr lang="en-US" sz="3600" dirty="0" err="1" smtClean="0"/>
              <a:t>menyatakan</a:t>
            </a:r>
            <a:r>
              <a:rPr lang="en-US" sz="3600" dirty="0" smtClean="0"/>
              <a:t> </a:t>
            </a:r>
            <a:r>
              <a:rPr lang="en-US" sz="3600" dirty="0" err="1" smtClean="0"/>
              <a:t>perasaan</a:t>
            </a:r>
            <a:r>
              <a:rPr lang="en-US" sz="3600" dirty="0" smtClean="0"/>
              <a:t> </a:t>
            </a:r>
            <a:r>
              <a:rPr lang="en-US" sz="3600" dirty="0" err="1" smtClean="0"/>
              <a:t>permusuhan</a:t>
            </a:r>
            <a:r>
              <a:rPr lang="en-US" sz="3600" dirty="0" smtClean="0"/>
              <a:t>, </a:t>
            </a:r>
            <a:r>
              <a:rPr lang="en-US" sz="3600" dirty="0" err="1" smtClean="0"/>
              <a:t>kebencian</a:t>
            </a:r>
            <a:r>
              <a:rPr lang="en-US" sz="3600" dirty="0" smtClean="0"/>
              <a:t> </a:t>
            </a:r>
            <a:r>
              <a:rPr lang="en-US" sz="3600" dirty="0" err="1" smtClean="0"/>
              <a:t>atau</a:t>
            </a:r>
            <a:r>
              <a:rPr lang="en-US" sz="3600" dirty="0" smtClean="0"/>
              <a:t> </a:t>
            </a:r>
            <a:r>
              <a:rPr lang="en-US" sz="3600" dirty="0" err="1" smtClean="0"/>
              <a:t>penghinaan</a:t>
            </a:r>
            <a:r>
              <a:rPr lang="en-US" sz="3600" dirty="0" smtClean="0"/>
              <a:t> </a:t>
            </a:r>
            <a:r>
              <a:rPr lang="en-US" sz="3600" dirty="0" err="1" smtClean="0"/>
              <a:t>terhadap</a:t>
            </a:r>
            <a:r>
              <a:rPr lang="en-US" sz="3600" dirty="0" smtClean="0"/>
              <a:t> </a:t>
            </a:r>
            <a:r>
              <a:rPr lang="en-US" sz="3600" dirty="0" err="1" smtClean="0"/>
              <a:t>Pemerintah</a:t>
            </a:r>
            <a:r>
              <a:rPr lang="en-US" sz="3600" dirty="0" smtClean="0"/>
              <a:t> Indonesia, </a:t>
            </a:r>
            <a:r>
              <a:rPr lang="en-US" sz="3600" dirty="0" err="1" smtClean="0"/>
              <a:t>diancam</a:t>
            </a:r>
            <a:r>
              <a:rPr lang="en-US" sz="3600" dirty="0" smtClean="0"/>
              <a:t> </a:t>
            </a:r>
            <a:r>
              <a:rPr lang="en-US" sz="3600" dirty="0" err="1" smtClean="0"/>
              <a:t>dengan</a:t>
            </a:r>
            <a:r>
              <a:rPr lang="en-US" sz="3600" dirty="0" smtClean="0"/>
              <a:t> </a:t>
            </a:r>
            <a:r>
              <a:rPr lang="en-US" sz="3600" dirty="0" err="1" smtClean="0"/>
              <a:t>pidana</a:t>
            </a:r>
            <a:r>
              <a:rPr lang="en-US" sz="3600" dirty="0" smtClean="0"/>
              <a:t> </a:t>
            </a:r>
            <a:r>
              <a:rPr lang="en-US" sz="3600" dirty="0" err="1" smtClean="0"/>
              <a:t>penjara</a:t>
            </a:r>
            <a:r>
              <a:rPr lang="en-US" sz="3600" dirty="0" smtClean="0"/>
              <a:t> paling lama </a:t>
            </a:r>
            <a:r>
              <a:rPr lang="en-US" sz="3600" dirty="0" err="1" smtClean="0"/>
              <a:t>tujuh</a:t>
            </a:r>
            <a:r>
              <a:rPr lang="en-US" sz="3600" dirty="0" smtClean="0"/>
              <a:t> </a:t>
            </a:r>
            <a:r>
              <a:rPr lang="en-US" sz="3600" dirty="0" err="1" smtClean="0"/>
              <a:t>tahun</a:t>
            </a:r>
            <a:r>
              <a:rPr lang="en-US" sz="3600" dirty="0" smtClean="0"/>
              <a:t> </a:t>
            </a:r>
            <a:r>
              <a:rPr lang="en-US" sz="3600" dirty="0" err="1" smtClean="0"/>
              <a:t>atau</a:t>
            </a:r>
            <a:r>
              <a:rPr lang="en-US" sz="3600" dirty="0" smtClean="0"/>
              <a:t> </a:t>
            </a:r>
            <a:r>
              <a:rPr lang="en-US" sz="3600" dirty="0" err="1" smtClean="0"/>
              <a:t>pidana</a:t>
            </a:r>
            <a:r>
              <a:rPr lang="en-US" sz="3600" dirty="0" smtClean="0"/>
              <a:t> </a:t>
            </a:r>
            <a:r>
              <a:rPr lang="en-US" sz="3600" dirty="0" err="1" smtClean="0"/>
              <a:t>denda</a:t>
            </a:r>
            <a:r>
              <a:rPr lang="en-US" sz="3600" dirty="0" smtClean="0"/>
              <a:t> paling </a:t>
            </a:r>
            <a:r>
              <a:rPr lang="en-US" sz="3600" dirty="0" err="1" smtClean="0"/>
              <a:t>banyak</a:t>
            </a:r>
            <a:r>
              <a:rPr lang="en-US" sz="3600" dirty="0" smtClean="0"/>
              <a:t> </a:t>
            </a:r>
            <a:r>
              <a:rPr lang="en-US" sz="3600" dirty="0" err="1" smtClean="0"/>
              <a:t>empat</a:t>
            </a:r>
            <a:r>
              <a:rPr lang="en-US" sz="3600" dirty="0" smtClean="0"/>
              <a:t> </a:t>
            </a:r>
            <a:r>
              <a:rPr lang="en-US" sz="3600" dirty="0" err="1" smtClean="0"/>
              <a:t>ribu</a:t>
            </a:r>
            <a:r>
              <a:rPr lang="en-US" sz="3600" dirty="0" smtClean="0"/>
              <a:t> lima </a:t>
            </a:r>
            <a:r>
              <a:rPr lang="en-US" sz="3600" dirty="0" err="1" smtClean="0"/>
              <a:t>ratus</a:t>
            </a:r>
            <a:r>
              <a:rPr lang="en-US" sz="3600" dirty="0" smtClean="0"/>
              <a:t> rupiah. </a:t>
            </a:r>
          </a:p>
          <a:p>
            <a:pPr marL="514350" lvl="0" indent="-514350" algn="just">
              <a:buNone/>
            </a:pPr>
            <a:endParaRPr lang="en-US" sz="3600" dirty="0" smtClean="0"/>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533400"/>
            <a:ext cx="8839200" cy="5867400"/>
          </a:xfrm>
        </p:spPr>
        <p:txBody>
          <a:bodyPr>
            <a:noAutofit/>
          </a:bodyPr>
          <a:lstStyle/>
          <a:p>
            <a:pPr algn="just"/>
            <a:r>
              <a:rPr lang="en-US" sz="3600" dirty="0" smtClean="0"/>
              <a:t>SL Batubara </a:t>
            </a:r>
            <a:r>
              <a:rPr lang="en-US" sz="3600" dirty="0" err="1" smtClean="0"/>
              <a:t>dari</a:t>
            </a:r>
            <a:r>
              <a:rPr lang="en-US" sz="3600" dirty="0" smtClean="0"/>
              <a:t> MPPI (</a:t>
            </a:r>
            <a:r>
              <a:rPr lang="en-US" sz="3600" dirty="0" err="1" smtClean="0"/>
              <a:t>Masyarakat</a:t>
            </a:r>
            <a:r>
              <a:rPr lang="en-US" sz="3600" dirty="0" smtClean="0"/>
              <a:t> </a:t>
            </a:r>
            <a:r>
              <a:rPr lang="en-US" sz="3600" dirty="0" err="1" smtClean="0"/>
              <a:t>Pers</a:t>
            </a:r>
            <a:r>
              <a:rPr lang="en-US" sz="3600" dirty="0" smtClean="0"/>
              <a:t> </a:t>
            </a:r>
            <a:r>
              <a:rPr lang="en-US" sz="3600" dirty="0" err="1" smtClean="0"/>
              <a:t>dan</a:t>
            </a:r>
            <a:r>
              <a:rPr lang="en-US" sz="3600" dirty="0" smtClean="0"/>
              <a:t> </a:t>
            </a:r>
            <a:r>
              <a:rPr lang="en-US" sz="3600" dirty="0" err="1" smtClean="0"/>
              <a:t>Penyiaran</a:t>
            </a:r>
            <a:r>
              <a:rPr lang="en-US" sz="3600" dirty="0" smtClean="0"/>
              <a:t> Indonesia) </a:t>
            </a:r>
            <a:r>
              <a:rPr lang="en-US" sz="3600" dirty="0" err="1" smtClean="0"/>
              <a:t>mengatakan</a:t>
            </a:r>
            <a:r>
              <a:rPr lang="en-US" sz="3600" dirty="0" smtClean="0"/>
              <a:t> </a:t>
            </a:r>
            <a:r>
              <a:rPr lang="en-US" sz="3600" dirty="0" err="1" smtClean="0"/>
              <a:t>bahwa</a:t>
            </a:r>
            <a:r>
              <a:rPr lang="en-US" sz="3600" dirty="0" smtClean="0"/>
              <a:t> </a:t>
            </a:r>
            <a:r>
              <a:rPr lang="en-US" sz="3600" dirty="0" err="1" smtClean="0"/>
              <a:t>pada</a:t>
            </a:r>
            <a:r>
              <a:rPr lang="en-US" sz="3600" dirty="0" smtClean="0"/>
              <a:t> </a:t>
            </a:r>
            <a:r>
              <a:rPr lang="en-US" sz="3600" dirty="0" err="1" smtClean="0"/>
              <a:t>masa</a:t>
            </a:r>
            <a:r>
              <a:rPr lang="en-US" sz="3600" dirty="0" smtClean="0"/>
              <a:t> </a:t>
            </a:r>
            <a:r>
              <a:rPr lang="en-US" sz="3600" dirty="0" err="1" smtClean="0"/>
              <a:t>reformasi</a:t>
            </a:r>
            <a:r>
              <a:rPr lang="en-US" sz="3600" dirty="0" smtClean="0"/>
              <a:t> </a:t>
            </a:r>
            <a:r>
              <a:rPr lang="en-US" sz="3600" dirty="0" err="1" smtClean="0"/>
              <a:t>ini</a:t>
            </a:r>
            <a:r>
              <a:rPr lang="en-US" sz="3600" dirty="0" smtClean="0"/>
              <a:t> </a:t>
            </a:r>
            <a:r>
              <a:rPr lang="en-US" sz="3600" dirty="0" err="1" smtClean="0"/>
              <a:t>kendali</a:t>
            </a:r>
            <a:r>
              <a:rPr lang="en-US" sz="3600" dirty="0" smtClean="0"/>
              <a:t> </a:t>
            </a:r>
            <a:r>
              <a:rPr lang="en-US" sz="3600" dirty="0" err="1" smtClean="0"/>
              <a:t>kebebasan</a:t>
            </a:r>
            <a:r>
              <a:rPr lang="en-US" sz="3600" dirty="0" smtClean="0"/>
              <a:t> </a:t>
            </a:r>
            <a:r>
              <a:rPr lang="en-US" sz="3600" dirty="0" err="1" smtClean="0"/>
              <a:t>pers</a:t>
            </a:r>
            <a:r>
              <a:rPr lang="en-US" sz="3600" dirty="0" smtClean="0"/>
              <a:t> </a:t>
            </a:r>
            <a:r>
              <a:rPr lang="en-US" sz="3600" dirty="0" err="1" smtClean="0"/>
              <a:t>lebih</a:t>
            </a:r>
            <a:r>
              <a:rPr lang="en-US" sz="3600" dirty="0" smtClean="0"/>
              <a:t> </a:t>
            </a:r>
            <a:r>
              <a:rPr lang="en-US" sz="3600" dirty="0" err="1" smtClean="0"/>
              <a:t>terjamin</a:t>
            </a:r>
            <a:r>
              <a:rPr lang="en-US" sz="3600" dirty="0" smtClean="0"/>
              <a:t> </a:t>
            </a:r>
            <a:r>
              <a:rPr lang="en-US" sz="3600" dirty="0" err="1" smtClean="0"/>
              <a:t>dan</a:t>
            </a:r>
            <a:r>
              <a:rPr lang="en-US" sz="3600" dirty="0" smtClean="0"/>
              <a:t> SIUPP (</a:t>
            </a:r>
            <a:r>
              <a:rPr lang="en-US" sz="3600" dirty="0" err="1" smtClean="0"/>
              <a:t>Surat</a:t>
            </a:r>
            <a:r>
              <a:rPr lang="en-US" sz="3600" dirty="0" smtClean="0"/>
              <a:t> </a:t>
            </a:r>
            <a:r>
              <a:rPr lang="en-US" sz="3600" dirty="0" err="1" smtClean="0"/>
              <a:t>Izin</a:t>
            </a:r>
            <a:r>
              <a:rPr lang="en-US" sz="3600" dirty="0" smtClean="0"/>
              <a:t> Usaha </a:t>
            </a:r>
            <a:r>
              <a:rPr lang="en-US" sz="3600" dirty="0" err="1" smtClean="0"/>
              <a:t>Penerbitan</a:t>
            </a:r>
            <a:r>
              <a:rPr lang="en-US" sz="3600" dirty="0" smtClean="0"/>
              <a:t> </a:t>
            </a:r>
            <a:r>
              <a:rPr lang="en-US" sz="3600" dirty="0" err="1" smtClean="0"/>
              <a:t>Pers</a:t>
            </a:r>
            <a:r>
              <a:rPr lang="en-US" sz="3600" dirty="0" smtClean="0"/>
              <a:t>) </a:t>
            </a:r>
            <a:r>
              <a:rPr lang="en-US" sz="3600" dirty="0" err="1" smtClean="0"/>
              <a:t>semakin</a:t>
            </a:r>
            <a:r>
              <a:rPr lang="en-US" sz="3600" dirty="0" smtClean="0"/>
              <a:t> </a:t>
            </a:r>
            <a:r>
              <a:rPr lang="en-US" sz="3600" dirty="0" err="1" smtClean="0"/>
              <a:t>mudah</a:t>
            </a:r>
            <a:r>
              <a:rPr lang="en-US" sz="3600" dirty="0" smtClean="0"/>
              <a:t> </a:t>
            </a:r>
            <a:r>
              <a:rPr lang="en-US" sz="3600" dirty="0" err="1" smtClean="0"/>
              <a:t>didapat</a:t>
            </a:r>
            <a:r>
              <a:rPr lang="en-US" sz="3600" dirty="0" smtClean="0"/>
              <a:t> (</a:t>
            </a:r>
            <a:r>
              <a:rPr lang="en-US" sz="3600" dirty="0" err="1" smtClean="0"/>
              <a:t>Bahkan</a:t>
            </a:r>
            <a:r>
              <a:rPr lang="en-US" sz="3600" dirty="0" smtClean="0"/>
              <a:t> </a:t>
            </a:r>
            <a:r>
              <a:rPr lang="en-US" sz="3600" dirty="0" err="1" smtClean="0"/>
              <a:t>malah</a:t>
            </a:r>
            <a:r>
              <a:rPr lang="en-US" sz="3600" dirty="0" smtClean="0"/>
              <a:t> </a:t>
            </a:r>
            <a:r>
              <a:rPr lang="en-US" sz="3600" dirty="0" err="1" smtClean="0"/>
              <a:t>ada</a:t>
            </a:r>
            <a:r>
              <a:rPr lang="en-US" sz="3600" dirty="0" smtClean="0"/>
              <a:t> yang </a:t>
            </a:r>
            <a:r>
              <a:rPr lang="en-US" sz="3600" dirty="0" err="1" smtClean="0"/>
              <a:t>tidak</a:t>
            </a:r>
            <a:r>
              <a:rPr lang="en-US" sz="3600" dirty="0" smtClean="0"/>
              <a:t> </a:t>
            </a:r>
            <a:r>
              <a:rPr lang="en-US" sz="3600" dirty="0" err="1" smtClean="0"/>
              <a:t>diperlukan</a:t>
            </a:r>
            <a:r>
              <a:rPr lang="en-US" sz="3600" dirty="0" smtClean="0"/>
              <a:t>). </a:t>
            </a:r>
            <a:r>
              <a:rPr lang="en-US" sz="3600" dirty="0" err="1" smtClean="0"/>
              <a:t>Namun</a:t>
            </a:r>
            <a:r>
              <a:rPr lang="en-US" sz="3600" dirty="0" smtClean="0"/>
              <a:t> </a:t>
            </a:r>
            <a:r>
              <a:rPr lang="en-US" sz="3600" dirty="0" err="1" smtClean="0"/>
              <a:t>masih</a:t>
            </a:r>
            <a:r>
              <a:rPr lang="en-US" sz="3600" dirty="0" smtClean="0"/>
              <a:t> </a:t>
            </a:r>
            <a:r>
              <a:rPr lang="en-US" sz="3600" dirty="0" err="1" smtClean="0"/>
              <a:t>terdapat</a:t>
            </a:r>
            <a:r>
              <a:rPr lang="en-US" sz="3600" dirty="0" smtClean="0"/>
              <a:t> </a:t>
            </a:r>
            <a:r>
              <a:rPr lang="en-US" sz="3600" dirty="0" err="1" smtClean="0"/>
              <a:t>sejumlah</a:t>
            </a:r>
            <a:r>
              <a:rPr lang="en-US" sz="3600" dirty="0" smtClean="0"/>
              <a:t> </a:t>
            </a:r>
            <a:r>
              <a:rPr lang="en-US" sz="3600" dirty="0" err="1" smtClean="0"/>
              <a:t>kendali</a:t>
            </a:r>
            <a:r>
              <a:rPr lang="en-US" sz="3600" dirty="0" smtClean="0"/>
              <a:t> yang </a:t>
            </a:r>
            <a:r>
              <a:rPr lang="en-US" sz="3600" dirty="0" err="1" smtClean="0"/>
              <a:t>akan</a:t>
            </a:r>
            <a:r>
              <a:rPr lang="en-US" sz="3600" dirty="0" smtClean="0"/>
              <a:t> </a:t>
            </a:r>
            <a:r>
              <a:rPr lang="en-US" sz="3600" dirty="0" err="1" smtClean="0"/>
              <a:t>membatasi</a:t>
            </a:r>
            <a:r>
              <a:rPr lang="en-US" sz="3600" dirty="0" smtClean="0"/>
              <a:t> </a:t>
            </a:r>
            <a:r>
              <a:rPr lang="en-US" sz="3600" dirty="0" err="1" smtClean="0"/>
              <a:t>pers</a:t>
            </a:r>
            <a:r>
              <a:rPr lang="en-US" sz="3600" dirty="0" smtClean="0"/>
              <a:t> agar </a:t>
            </a:r>
            <a:r>
              <a:rPr lang="en-US" sz="3600" dirty="0" err="1" smtClean="0"/>
              <a:t>tidak</a:t>
            </a:r>
            <a:r>
              <a:rPr lang="en-US" sz="3600" dirty="0" smtClean="0"/>
              <a:t> </a:t>
            </a:r>
            <a:r>
              <a:rPr lang="en-US" sz="3600" dirty="0" err="1" smtClean="0"/>
              <a:t>membabi</a:t>
            </a:r>
            <a:r>
              <a:rPr lang="en-US" sz="3600" dirty="0" smtClean="0"/>
              <a:t> </a:t>
            </a:r>
            <a:r>
              <a:rPr lang="en-US" sz="3600" dirty="0" err="1" smtClean="0"/>
              <a:t>buta</a:t>
            </a:r>
            <a:r>
              <a:rPr lang="en-US" sz="3600" dirty="0" smtClean="0"/>
              <a:t>, </a:t>
            </a:r>
            <a:r>
              <a:rPr lang="en-US" sz="3600" dirty="0" err="1" smtClean="0"/>
              <a:t>atau</a:t>
            </a:r>
            <a:r>
              <a:rPr lang="en-US" sz="3600" dirty="0" smtClean="0"/>
              <a:t> </a:t>
            </a:r>
            <a:r>
              <a:rPr lang="en-US" sz="3600" dirty="0" err="1" smtClean="0"/>
              <a:t>kebebasan</a:t>
            </a:r>
            <a:r>
              <a:rPr lang="en-US" sz="3600" dirty="0" smtClean="0"/>
              <a:t> yang </a:t>
            </a:r>
            <a:r>
              <a:rPr lang="en-US" sz="3600" dirty="0" err="1" smtClean="0"/>
              <a:t>kelewat</a:t>
            </a:r>
            <a:r>
              <a:rPr lang="en-US" sz="3600" dirty="0" smtClean="0"/>
              <a:t> </a:t>
            </a:r>
            <a:r>
              <a:rPr lang="en-US" sz="3600" dirty="0" err="1" smtClean="0"/>
              <a:t>batas</a:t>
            </a:r>
            <a:r>
              <a:rPr lang="en-US" sz="3600" dirty="0" smtClean="0"/>
              <a:t>, </a:t>
            </a:r>
            <a:r>
              <a:rPr lang="en-US" sz="3600" dirty="0" err="1" smtClean="0"/>
              <a:t>kebebasan</a:t>
            </a:r>
            <a:r>
              <a:rPr lang="en-US" sz="3600" dirty="0" smtClean="0"/>
              <a:t> yang </a:t>
            </a:r>
            <a:r>
              <a:rPr lang="en-US" sz="3600" dirty="0" err="1" smtClean="0"/>
              <a:t>kebablasan</a:t>
            </a:r>
            <a:r>
              <a:rPr lang="en-US" sz="3600" dirty="0" smtClean="0"/>
              <a:t>. </a:t>
            </a:r>
            <a:r>
              <a:rPr lang="en-US" sz="3600" dirty="0" err="1" smtClean="0"/>
              <a:t>Kendali</a:t>
            </a:r>
            <a:r>
              <a:rPr lang="en-US" sz="3600" dirty="0" smtClean="0"/>
              <a:t> </a:t>
            </a:r>
            <a:r>
              <a:rPr lang="en-US" sz="3600" dirty="0" err="1" smtClean="0"/>
              <a:t>tersebut</a:t>
            </a:r>
            <a:r>
              <a:rPr lang="en-US" sz="3600" dirty="0" smtClean="0"/>
              <a:t> </a:t>
            </a:r>
            <a:r>
              <a:rPr lang="en-US" sz="3600" dirty="0" err="1" smtClean="0"/>
              <a:t>adalah</a:t>
            </a:r>
            <a:r>
              <a:rPr lang="en-US" sz="3600" dirty="0" smtClean="0"/>
              <a:t> </a:t>
            </a:r>
            <a:r>
              <a:rPr lang="en-US" sz="3600" dirty="0" err="1" smtClean="0"/>
              <a:t>seperti</a:t>
            </a:r>
            <a:r>
              <a:rPr lang="en-US" sz="3600" dirty="0" smtClean="0"/>
              <a:t> </a:t>
            </a:r>
            <a:r>
              <a:rPr lang="en-US" sz="3600" dirty="0" err="1" smtClean="0"/>
              <a:t>berikut</a:t>
            </a:r>
            <a:r>
              <a:rPr lang="en-US" sz="3600" dirty="0" smtClean="0"/>
              <a:t>.</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838200"/>
          </a:xfrm>
        </p:spPr>
        <p:txBody>
          <a:bodyPr>
            <a:normAutofit/>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066800"/>
            <a:ext cx="8763000" cy="5486400"/>
          </a:xfrm>
        </p:spPr>
        <p:txBody>
          <a:bodyPr>
            <a:normAutofit lnSpcReduction="10000"/>
          </a:bodyPr>
          <a:lstStyle/>
          <a:p>
            <a:pPr algn="just">
              <a:buNone/>
            </a:pPr>
            <a:r>
              <a:rPr lang="en-US" dirty="0" err="1" smtClean="0"/>
              <a:t>Pasal</a:t>
            </a:r>
            <a:r>
              <a:rPr lang="en-US" dirty="0" smtClean="0"/>
              <a:t> 155 </a:t>
            </a:r>
          </a:p>
          <a:p>
            <a:pPr algn="just">
              <a:buNone/>
            </a:pPr>
            <a:r>
              <a:rPr lang="en-US" dirty="0" smtClean="0"/>
              <a:t>(1) </a:t>
            </a:r>
            <a:r>
              <a:rPr lang="en-US" dirty="0" err="1" smtClean="0"/>
              <a:t>Barang</a:t>
            </a:r>
            <a:r>
              <a:rPr lang="en-US" dirty="0" smtClean="0"/>
              <a:t> </a:t>
            </a:r>
            <a:r>
              <a:rPr lang="en-US" dirty="0" err="1" smtClean="0"/>
              <a:t>siapa</a:t>
            </a:r>
            <a:r>
              <a:rPr lang="en-US" dirty="0" smtClean="0"/>
              <a:t> </a:t>
            </a:r>
            <a:r>
              <a:rPr lang="en-US" dirty="0" err="1" smtClean="0"/>
              <a:t>menyiarkan</a:t>
            </a:r>
            <a:r>
              <a:rPr lang="en-US" dirty="0" smtClean="0"/>
              <a:t>, </a:t>
            </a:r>
            <a:r>
              <a:rPr lang="en-US" dirty="0" err="1" smtClean="0"/>
              <a:t>mempertunjukkan</a:t>
            </a:r>
            <a:r>
              <a:rPr lang="en-US" dirty="0" smtClean="0"/>
              <a:t> </a:t>
            </a:r>
            <a:r>
              <a:rPr lang="en-US" dirty="0" err="1" smtClean="0"/>
              <a:t>atau</a:t>
            </a:r>
            <a:r>
              <a:rPr lang="en-US" dirty="0" smtClean="0"/>
              <a:t> </a:t>
            </a:r>
            <a:r>
              <a:rPr lang="en-US" dirty="0" err="1" smtClean="0"/>
              <a:t>menempelkan</a:t>
            </a:r>
            <a:r>
              <a:rPr lang="en-US" dirty="0" smtClean="0"/>
              <a:t> </a:t>
            </a:r>
            <a:r>
              <a:rPr lang="en-US" dirty="0" err="1" smtClean="0"/>
              <a:t>tulisan</a:t>
            </a:r>
            <a:r>
              <a:rPr lang="en-US" dirty="0" smtClean="0"/>
              <a:t> </a:t>
            </a:r>
            <a:r>
              <a:rPr lang="en-US" dirty="0" err="1" smtClean="0"/>
              <a:t>atau</a:t>
            </a:r>
            <a:r>
              <a:rPr lang="en-US" dirty="0" smtClean="0"/>
              <a:t> </a:t>
            </a:r>
            <a:r>
              <a:rPr lang="en-US" dirty="0" err="1" smtClean="0"/>
              <a:t>lukisan</a:t>
            </a:r>
            <a:r>
              <a:rPr lang="en-US" dirty="0" smtClean="0"/>
              <a:t> </a:t>
            </a:r>
            <a:r>
              <a:rPr lang="en-US" dirty="0" err="1" smtClean="0"/>
              <a:t>di</a:t>
            </a:r>
            <a:r>
              <a:rPr lang="en-US" dirty="0" smtClean="0"/>
              <a:t> </a:t>
            </a:r>
            <a:r>
              <a:rPr lang="en-US" dirty="0" err="1" smtClean="0"/>
              <a:t>muka</a:t>
            </a:r>
            <a:r>
              <a:rPr lang="en-US" dirty="0" smtClean="0"/>
              <a:t> </a:t>
            </a:r>
            <a:r>
              <a:rPr lang="en-US" dirty="0" err="1" smtClean="0"/>
              <a:t>umum</a:t>
            </a:r>
            <a:r>
              <a:rPr lang="en-US" dirty="0" smtClean="0"/>
              <a:t> yang </a:t>
            </a:r>
            <a:r>
              <a:rPr lang="en-US" dirty="0" err="1" smtClean="0"/>
              <a:t>mengandung</a:t>
            </a:r>
            <a:r>
              <a:rPr lang="en-US" dirty="0" smtClean="0"/>
              <a:t> </a:t>
            </a:r>
            <a:r>
              <a:rPr lang="en-US" dirty="0" err="1" smtClean="0"/>
              <a:t>pernyataan</a:t>
            </a:r>
            <a:r>
              <a:rPr lang="en-US" dirty="0" smtClean="0"/>
              <a:t> </a:t>
            </a:r>
            <a:r>
              <a:rPr lang="en-US" dirty="0" err="1" smtClean="0"/>
              <a:t>perasaan</a:t>
            </a:r>
            <a:r>
              <a:rPr lang="en-US" dirty="0" smtClean="0"/>
              <a:t> </a:t>
            </a:r>
            <a:r>
              <a:rPr lang="en-US" dirty="0" err="1" smtClean="0"/>
              <a:t>permusuhan</a:t>
            </a:r>
            <a:r>
              <a:rPr lang="en-US" dirty="0" smtClean="0"/>
              <a:t>, </a:t>
            </a:r>
            <a:r>
              <a:rPr lang="en-US" dirty="0" err="1" smtClean="0"/>
              <a:t>kebencian</a:t>
            </a:r>
            <a:r>
              <a:rPr lang="en-US" dirty="0" smtClean="0"/>
              <a:t> </a:t>
            </a:r>
            <a:r>
              <a:rPr lang="en-US" dirty="0" err="1" smtClean="0"/>
              <a:t>atau</a:t>
            </a:r>
            <a:r>
              <a:rPr lang="en-US" dirty="0" smtClean="0"/>
              <a:t> </a:t>
            </a:r>
            <a:r>
              <a:rPr lang="en-US" dirty="0" err="1" smtClean="0"/>
              <a:t>penghinaan</a:t>
            </a:r>
            <a:r>
              <a:rPr lang="en-US" dirty="0" smtClean="0"/>
              <a:t> </a:t>
            </a:r>
            <a:r>
              <a:rPr lang="en-US" dirty="0" err="1" smtClean="0"/>
              <a:t>terhadap</a:t>
            </a:r>
            <a:r>
              <a:rPr lang="en-US" dirty="0" smtClean="0"/>
              <a:t> </a:t>
            </a:r>
            <a:r>
              <a:rPr lang="en-US" dirty="0" err="1" smtClean="0"/>
              <a:t>Pemerintah</a:t>
            </a:r>
            <a:r>
              <a:rPr lang="en-US" dirty="0" smtClean="0"/>
              <a:t> Indonesia, </a:t>
            </a:r>
            <a:r>
              <a:rPr lang="en-US" dirty="0" err="1" smtClean="0"/>
              <a:t>dengan</a:t>
            </a:r>
            <a:r>
              <a:rPr lang="en-US" dirty="0" smtClean="0"/>
              <a:t> </a:t>
            </a:r>
            <a:r>
              <a:rPr lang="en-US" dirty="0" err="1" smtClean="0"/>
              <a:t>maksud</a:t>
            </a:r>
            <a:r>
              <a:rPr lang="en-US" dirty="0" smtClean="0"/>
              <a:t> </a:t>
            </a:r>
            <a:r>
              <a:rPr lang="en-US" dirty="0" err="1" smtClean="0"/>
              <a:t>supaya</a:t>
            </a:r>
            <a:r>
              <a:rPr lang="en-US" dirty="0" smtClean="0"/>
              <a:t> </a:t>
            </a:r>
            <a:r>
              <a:rPr lang="en-US" dirty="0" err="1" smtClean="0"/>
              <a:t>isinya</a:t>
            </a:r>
            <a:r>
              <a:rPr lang="en-US" dirty="0" smtClean="0"/>
              <a:t> </a:t>
            </a:r>
            <a:r>
              <a:rPr lang="en-US" dirty="0" err="1" smtClean="0"/>
              <a:t>diketahui</a:t>
            </a:r>
            <a:r>
              <a:rPr lang="en-US" dirty="0" smtClean="0"/>
              <a:t> </a:t>
            </a:r>
            <a:r>
              <a:rPr lang="en-US" dirty="0" err="1" smtClean="0"/>
              <a:t>atau</a:t>
            </a:r>
            <a:r>
              <a:rPr lang="en-US" dirty="0" smtClean="0"/>
              <a:t> </a:t>
            </a:r>
            <a:r>
              <a:rPr lang="en-US" dirty="0" err="1" smtClean="0"/>
              <a:t>lebih</a:t>
            </a:r>
            <a:r>
              <a:rPr lang="en-US" dirty="0" smtClean="0"/>
              <a:t> </a:t>
            </a:r>
            <a:r>
              <a:rPr lang="en-US" dirty="0" err="1" smtClean="0"/>
              <a:t>diketahui</a:t>
            </a:r>
            <a:r>
              <a:rPr lang="en-US" dirty="0" smtClean="0"/>
              <a:t> </a:t>
            </a:r>
            <a:r>
              <a:rPr lang="en-US" dirty="0" err="1" smtClean="0"/>
              <a:t>oleh</a:t>
            </a:r>
            <a:r>
              <a:rPr lang="en-US" dirty="0" smtClean="0"/>
              <a:t> </a:t>
            </a:r>
            <a:r>
              <a:rPr lang="en-US" dirty="0" err="1" smtClean="0"/>
              <a:t>umum</a:t>
            </a:r>
            <a:r>
              <a:rPr lang="en-US" dirty="0" smtClean="0"/>
              <a:t>, </a:t>
            </a:r>
            <a:r>
              <a:rPr lang="en-US" dirty="0" err="1" smtClean="0"/>
              <a:t>diancam</a:t>
            </a:r>
            <a:r>
              <a:rPr lang="en-US" dirty="0" smtClean="0"/>
              <a:t> </a:t>
            </a:r>
            <a:r>
              <a:rPr lang="en-US" dirty="0" err="1" smtClean="0"/>
              <a:t>dengan</a:t>
            </a:r>
            <a:r>
              <a:rPr lang="en-US" dirty="0" smtClean="0"/>
              <a:t> </a:t>
            </a:r>
            <a:r>
              <a:rPr lang="en-US" dirty="0" err="1" smtClean="0"/>
              <a:t>pidana</a:t>
            </a:r>
            <a:r>
              <a:rPr lang="en-US" dirty="0" smtClean="0"/>
              <a:t> </a:t>
            </a:r>
            <a:r>
              <a:rPr lang="en-US" dirty="0" err="1" smtClean="0"/>
              <a:t>penjara</a:t>
            </a:r>
            <a:r>
              <a:rPr lang="en-US" dirty="0" smtClean="0"/>
              <a:t> paling lama </a:t>
            </a:r>
            <a:r>
              <a:rPr lang="en-US" dirty="0" err="1" smtClean="0"/>
              <a:t>empat</a:t>
            </a:r>
            <a:r>
              <a:rPr lang="en-US" dirty="0" smtClean="0"/>
              <a:t> </a:t>
            </a:r>
            <a:r>
              <a:rPr lang="en-US" dirty="0" err="1" smtClean="0"/>
              <a:t>tahun</a:t>
            </a:r>
            <a:r>
              <a:rPr lang="en-US" dirty="0" smtClean="0"/>
              <a:t> </a:t>
            </a:r>
            <a:r>
              <a:rPr lang="en-US" dirty="0" err="1" smtClean="0"/>
              <a:t>enam</a:t>
            </a:r>
            <a:r>
              <a:rPr lang="en-US" dirty="0" smtClean="0"/>
              <a:t> </a:t>
            </a:r>
            <a:r>
              <a:rPr lang="en-US" dirty="0" err="1" smtClean="0"/>
              <a:t>bulan</a:t>
            </a:r>
            <a:r>
              <a:rPr lang="en-US" dirty="0" smtClean="0"/>
              <a:t> </a:t>
            </a:r>
            <a:r>
              <a:rPr lang="en-US" dirty="0" err="1" smtClean="0"/>
              <a:t>atau</a:t>
            </a:r>
            <a:r>
              <a:rPr lang="en-US" dirty="0" smtClean="0"/>
              <a:t> </a:t>
            </a:r>
            <a:r>
              <a:rPr lang="en-US" dirty="0" err="1" smtClean="0"/>
              <a:t>pidana</a:t>
            </a:r>
            <a:r>
              <a:rPr lang="en-US" dirty="0" smtClean="0"/>
              <a:t> </a:t>
            </a:r>
            <a:r>
              <a:rPr lang="en-US" dirty="0" err="1" smtClean="0"/>
              <a:t>denda</a:t>
            </a:r>
            <a:r>
              <a:rPr lang="en-US" dirty="0" smtClean="0"/>
              <a:t> paling </a:t>
            </a:r>
            <a:r>
              <a:rPr lang="en-US" dirty="0" err="1" smtClean="0"/>
              <a:t>banyak</a:t>
            </a:r>
            <a:r>
              <a:rPr lang="en-US" dirty="0" smtClean="0"/>
              <a:t> </a:t>
            </a:r>
            <a:r>
              <a:rPr lang="en-US" dirty="0" err="1" smtClean="0"/>
              <a:t>empat</a:t>
            </a:r>
            <a:r>
              <a:rPr lang="en-US" dirty="0" smtClean="0"/>
              <a:t> </a:t>
            </a:r>
            <a:r>
              <a:rPr lang="en-US" dirty="0" err="1" smtClean="0"/>
              <a:t>ribu</a:t>
            </a:r>
            <a:r>
              <a:rPr lang="en-US" dirty="0" smtClean="0"/>
              <a:t> lima </a:t>
            </a:r>
            <a:r>
              <a:rPr lang="en-US" dirty="0" err="1" smtClean="0"/>
              <a:t>ratus</a:t>
            </a:r>
            <a:r>
              <a:rPr lang="en-US" dirty="0" smtClean="0"/>
              <a:t> rupiah. </a:t>
            </a:r>
          </a:p>
          <a:p>
            <a:pPr marL="514350" lvl="0" indent="-514350" algn="just">
              <a:buNone/>
            </a:pPr>
            <a:endParaRPr lang="en-US" sz="3600" dirty="0" smtClean="0"/>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838200"/>
          </a:xfrm>
        </p:spPr>
        <p:txBody>
          <a:bodyPr>
            <a:normAutofit/>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066800"/>
            <a:ext cx="8763000" cy="5334000"/>
          </a:xfrm>
        </p:spPr>
        <p:txBody>
          <a:bodyPr>
            <a:normAutofit fontScale="92500" lnSpcReduction="10000"/>
          </a:bodyPr>
          <a:lstStyle/>
          <a:p>
            <a:pPr algn="just">
              <a:buNone/>
            </a:pPr>
            <a:r>
              <a:rPr lang="en-US" dirty="0" err="1" smtClean="0"/>
              <a:t>Pasal</a:t>
            </a:r>
            <a:r>
              <a:rPr lang="en-US" dirty="0" smtClean="0"/>
              <a:t> 156 </a:t>
            </a:r>
          </a:p>
          <a:p>
            <a:pPr algn="just">
              <a:buNone/>
            </a:pPr>
            <a:r>
              <a:rPr lang="en-US" dirty="0" err="1" smtClean="0"/>
              <a:t>Barang</a:t>
            </a:r>
            <a:r>
              <a:rPr lang="en-US" dirty="0" smtClean="0"/>
              <a:t> </a:t>
            </a:r>
            <a:r>
              <a:rPr lang="en-US" dirty="0" err="1" smtClean="0"/>
              <a:t>siapa</a:t>
            </a:r>
            <a:r>
              <a:rPr lang="en-US" dirty="0" smtClean="0"/>
              <a:t> </a:t>
            </a:r>
            <a:r>
              <a:rPr lang="en-US" dirty="0" err="1" smtClean="0"/>
              <a:t>di</a:t>
            </a:r>
            <a:r>
              <a:rPr lang="en-US" dirty="0" smtClean="0"/>
              <a:t> </a:t>
            </a:r>
            <a:r>
              <a:rPr lang="en-US" dirty="0" err="1" smtClean="0"/>
              <a:t>rnuka</a:t>
            </a:r>
            <a:r>
              <a:rPr lang="en-US" dirty="0" smtClean="0"/>
              <a:t> </a:t>
            </a:r>
            <a:r>
              <a:rPr lang="en-US" dirty="0" err="1" smtClean="0"/>
              <a:t>umum</a:t>
            </a:r>
            <a:r>
              <a:rPr lang="en-US" dirty="0" smtClean="0"/>
              <a:t> </a:t>
            </a:r>
            <a:r>
              <a:rPr lang="en-US" dirty="0" err="1" smtClean="0"/>
              <a:t>menyatakan</a:t>
            </a:r>
            <a:r>
              <a:rPr lang="en-US" dirty="0" smtClean="0"/>
              <a:t> </a:t>
            </a:r>
            <a:r>
              <a:rPr lang="en-US" dirty="0" err="1" smtClean="0"/>
              <a:t>perasaan</a:t>
            </a:r>
            <a:r>
              <a:rPr lang="en-US" dirty="0" smtClean="0"/>
              <a:t> </a:t>
            </a:r>
            <a:r>
              <a:rPr lang="en-US" dirty="0" err="1" smtClean="0"/>
              <a:t>permusuhan</a:t>
            </a:r>
            <a:r>
              <a:rPr lang="en-US" dirty="0" smtClean="0"/>
              <a:t>, </a:t>
            </a:r>
            <a:r>
              <a:rPr lang="en-US" dirty="0" err="1" smtClean="0"/>
              <a:t>kebencian</a:t>
            </a:r>
            <a:r>
              <a:rPr lang="en-US" dirty="0" smtClean="0"/>
              <a:t> </a:t>
            </a:r>
            <a:r>
              <a:rPr lang="en-US" dirty="0" err="1" smtClean="0"/>
              <a:t>atau</a:t>
            </a:r>
            <a:r>
              <a:rPr lang="en-US" dirty="0" smtClean="0"/>
              <a:t> </a:t>
            </a:r>
            <a:r>
              <a:rPr lang="en-US" dirty="0" err="1" smtClean="0"/>
              <a:t>penghinaan</a:t>
            </a:r>
            <a:r>
              <a:rPr lang="en-US" dirty="0" smtClean="0"/>
              <a:t> </a:t>
            </a:r>
            <a:r>
              <a:rPr lang="en-US" dirty="0" err="1" smtClean="0"/>
              <a:t>terhadap</a:t>
            </a:r>
            <a:r>
              <a:rPr lang="en-US" dirty="0" smtClean="0"/>
              <a:t> </a:t>
            </a:r>
            <a:r>
              <a:rPr lang="en-US" dirty="0" err="1" smtClean="0"/>
              <a:t>suatu</a:t>
            </a:r>
            <a:r>
              <a:rPr lang="en-US" dirty="0" smtClean="0"/>
              <a:t> </a:t>
            </a:r>
            <a:r>
              <a:rPr lang="en-US" dirty="0" err="1" smtClean="0"/>
              <a:t>atau</a:t>
            </a:r>
            <a:r>
              <a:rPr lang="en-US" dirty="0" smtClean="0"/>
              <a:t> </a:t>
            </a:r>
            <a:r>
              <a:rPr lang="en-US" dirty="0" err="1" smtClean="0"/>
              <a:t>beherapa</a:t>
            </a:r>
            <a:r>
              <a:rPr lang="en-US" dirty="0" smtClean="0"/>
              <a:t> </a:t>
            </a:r>
            <a:r>
              <a:rPr lang="en-US" dirty="0" err="1" smtClean="0"/>
              <a:t>golongan</a:t>
            </a:r>
            <a:r>
              <a:rPr lang="en-US" dirty="0" smtClean="0"/>
              <a:t> </a:t>
            </a:r>
            <a:r>
              <a:rPr lang="en-US" dirty="0" err="1" smtClean="0"/>
              <a:t>rakyat</a:t>
            </a:r>
            <a:r>
              <a:rPr lang="en-US" dirty="0" smtClean="0"/>
              <a:t> Indonesia, </a:t>
            </a:r>
            <a:r>
              <a:rPr lang="en-US" dirty="0" err="1" smtClean="0"/>
              <a:t>diancam</a:t>
            </a:r>
            <a:r>
              <a:rPr lang="en-US" dirty="0" smtClean="0"/>
              <a:t> </a:t>
            </a:r>
            <a:r>
              <a:rPr lang="en-US" dirty="0" err="1" smtClean="0"/>
              <a:t>dengan</a:t>
            </a:r>
            <a:r>
              <a:rPr lang="en-US" dirty="0" smtClean="0"/>
              <a:t> </a:t>
            </a:r>
            <a:r>
              <a:rPr lang="en-US" dirty="0" err="1" smtClean="0"/>
              <a:t>pidana</a:t>
            </a:r>
            <a:r>
              <a:rPr lang="en-US" dirty="0" smtClean="0"/>
              <a:t> </a:t>
            </a:r>
            <a:r>
              <a:rPr lang="en-US" dirty="0" err="1" smtClean="0"/>
              <a:t>penjara</a:t>
            </a:r>
            <a:r>
              <a:rPr lang="en-US" dirty="0" smtClean="0"/>
              <a:t> paling lama </a:t>
            </a:r>
            <a:r>
              <a:rPr lang="en-US" dirty="0" err="1" smtClean="0"/>
              <a:t>empat</a:t>
            </a:r>
            <a:r>
              <a:rPr lang="en-US" dirty="0" smtClean="0"/>
              <a:t> </a:t>
            </a:r>
            <a:r>
              <a:rPr lang="en-US" dirty="0" err="1" smtClean="0"/>
              <a:t>tahun</a:t>
            </a:r>
            <a:r>
              <a:rPr lang="en-US" dirty="0" smtClean="0"/>
              <a:t> </a:t>
            </a:r>
            <a:r>
              <a:rPr lang="en-US" dirty="0" err="1" smtClean="0"/>
              <a:t>atau</a:t>
            </a:r>
            <a:r>
              <a:rPr lang="en-US" dirty="0" smtClean="0"/>
              <a:t> </a:t>
            </a:r>
            <a:r>
              <a:rPr lang="en-US" dirty="0" err="1" smtClean="0"/>
              <a:t>pidana</a:t>
            </a:r>
            <a:r>
              <a:rPr lang="en-US" dirty="0" smtClean="0"/>
              <a:t> </a:t>
            </a:r>
            <a:r>
              <a:rPr lang="en-US" dirty="0" err="1" smtClean="0"/>
              <a:t>denda</a:t>
            </a:r>
            <a:r>
              <a:rPr lang="en-US" dirty="0" smtClean="0"/>
              <a:t> paling </a:t>
            </a:r>
            <a:r>
              <a:rPr lang="en-US" dirty="0" err="1" smtClean="0"/>
              <a:t>banyak</a:t>
            </a:r>
            <a:r>
              <a:rPr lang="en-US" dirty="0" smtClean="0"/>
              <a:t> </a:t>
            </a:r>
            <a:r>
              <a:rPr lang="en-US" dirty="0" err="1" smtClean="0"/>
              <a:t>empat</a:t>
            </a:r>
            <a:r>
              <a:rPr lang="en-US" dirty="0" smtClean="0"/>
              <a:t> </a:t>
            </a:r>
            <a:r>
              <a:rPr lang="en-US" dirty="0" err="1" smtClean="0"/>
              <a:t>ribu</a:t>
            </a:r>
            <a:r>
              <a:rPr lang="en-US" dirty="0" smtClean="0"/>
              <a:t> lima </a:t>
            </a:r>
            <a:r>
              <a:rPr lang="en-US" dirty="0" err="1" smtClean="0"/>
              <a:t>ratus</a:t>
            </a:r>
            <a:r>
              <a:rPr lang="en-US" dirty="0" smtClean="0"/>
              <a:t> rupiah. </a:t>
            </a:r>
            <a:r>
              <a:rPr lang="en-US" dirty="0" err="1" smtClean="0"/>
              <a:t>Perkataan</a:t>
            </a:r>
            <a:r>
              <a:rPr lang="en-US" dirty="0" smtClean="0"/>
              <a:t> </a:t>
            </a:r>
            <a:r>
              <a:rPr lang="en-US" dirty="0" err="1" smtClean="0"/>
              <a:t>golongan</a:t>
            </a:r>
            <a:r>
              <a:rPr lang="en-US" dirty="0" smtClean="0"/>
              <a:t> </a:t>
            </a:r>
            <a:r>
              <a:rPr lang="en-US" dirty="0" err="1" smtClean="0"/>
              <a:t>dalam</a:t>
            </a:r>
            <a:r>
              <a:rPr lang="en-US" dirty="0" smtClean="0"/>
              <a:t> </a:t>
            </a:r>
            <a:r>
              <a:rPr lang="en-US" dirty="0" err="1" smtClean="0"/>
              <a:t>pasal</a:t>
            </a:r>
            <a:r>
              <a:rPr lang="en-US" dirty="0" smtClean="0"/>
              <a:t> </a:t>
            </a:r>
            <a:r>
              <a:rPr lang="en-US" dirty="0" err="1" smtClean="0"/>
              <a:t>ini</a:t>
            </a:r>
            <a:r>
              <a:rPr lang="en-US" dirty="0" smtClean="0"/>
              <a:t> </a:t>
            </a:r>
            <a:r>
              <a:rPr lang="en-US" dirty="0" err="1" smtClean="0"/>
              <a:t>dan</a:t>
            </a:r>
            <a:r>
              <a:rPr lang="en-US" dirty="0" smtClean="0"/>
              <a:t> </a:t>
            </a:r>
            <a:r>
              <a:rPr lang="en-US" dirty="0" err="1" smtClean="0"/>
              <a:t>pasal</a:t>
            </a:r>
            <a:r>
              <a:rPr lang="en-US" dirty="0" smtClean="0"/>
              <a:t> </a:t>
            </a:r>
            <a:r>
              <a:rPr lang="en-US" dirty="0" err="1" smtClean="0"/>
              <a:t>berikutnya</a:t>
            </a:r>
            <a:r>
              <a:rPr lang="en-US" dirty="0" smtClean="0"/>
              <a:t> </a:t>
            </a:r>
            <a:r>
              <a:rPr lang="en-US" dirty="0" err="1" smtClean="0"/>
              <a:t>berarti</a:t>
            </a:r>
            <a:r>
              <a:rPr lang="en-US" dirty="0" smtClean="0"/>
              <a:t> </a:t>
            </a:r>
            <a:r>
              <a:rPr lang="en-US" dirty="0" err="1" smtClean="0"/>
              <a:t>tiap-tiap</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rakyat</a:t>
            </a:r>
            <a:r>
              <a:rPr lang="en-US" dirty="0" smtClean="0"/>
              <a:t> Indonesia yang </a:t>
            </a:r>
            <a:r>
              <a:rPr lang="en-US" dirty="0" err="1" smtClean="0"/>
              <a:t>berbeda</a:t>
            </a:r>
            <a:r>
              <a:rPr lang="en-US" dirty="0" smtClean="0"/>
              <a:t> </a:t>
            </a:r>
            <a:r>
              <a:rPr lang="en-US" dirty="0" err="1" smtClean="0"/>
              <a:t>dengan</a:t>
            </a:r>
            <a:r>
              <a:rPr lang="en-US" dirty="0" smtClean="0"/>
              <a:t> </a:t>
            </a:r>
            <a:r>
              <a:rPr lang="en-US" dirty="0" err="1" smtClean="0"/>
              <a:t>suatu</a:t>
            </a:r>
            <a:r>
              <a:rPr lang="en-US" dirty="0" smtClean="0"/>
              <a:t> </a:t>
            </a:r>
            <a:r>
              <a:rPr lang="en-US" dirty="0" err="1" smtClean="0"/>
              <a:t>atau</a:t>
            </a:r>
            <a:r>
              <a:rPr lang="en-US" dirty="0" smtClean="0"/>
              <a:t> </a:t>
            </a:r>
            <a:r>
              <a:rPr lang="en-US" dirty="0" err="1" smtClean="0"/>
              <a:t>beberapa</a:t>
            </a:r>
            <a:r>
              <a:rPr lang="en-US" dirty="0" smtClean="0"/>
              <a:t> </a:t>
            </a:r>
            <a:r>
              <a:rPr lang="en-US" dirty="0" err="1" smtClean="0"/>
              <a:t>hagian</a:t>
            </a:r>
            <a:r>
              <a:rPr lang="en-US" dirty="0" smtClean="0"/>
              <a:t> </a:t>
            </a:r>
            <a:r>
              <a:rPr lang="en-US" dirty="0" err="1" smtClean="0"/>
              <a:t>lainnya</a:t>
            </a:r>
            <a:r>
              <a:rPr lang="en-US" dirty="0" smtClean="0"/>
              <a:t> </a:t>
            </a:r>
            <a:r>
              <a:rPr lang="en-US" dirty="0" err="1" smtClean="0"/>
              <a:t>karena</a:t>
            </a:r>
            <a:r>
              <a:rPr lang="en-US" dirty="0" smtClean="0"/>
              <a:t> </a:t>
            </a:r>
            <a:r>
              <a:rPr lang="en-US" dirty="0" err="1" smtClean="0"/>
              <a:t>ras</a:t>
            </a:r>
            <a:r>
              <a:rPr lang="en-US" dirty="0" smtClean="0"/>
              <a:t>, </a:t>
            </a:r>
            <a:r>
              <a:rPr lang="en-US" dirty="0" err="1" smtClean="0"/>
              <a:t>negeri</a:t>
            </a:r>
            <a:r>
              <a:rPr lang="en-US" dirty="0" smtClean="0"/>
              <a:t> </a:t>
            </a:r>
            <a:r>
              <a:rPr lang="en-US" dirty="0" err="1" smtClean="0"/>
              <a:t>asal</a:t>
            </a:r>
            <a:r>
              <a:rPr lang="en-US" dirty="0" smtClean="0"/>
              <a:t>, agama, </a:t>
            </a:r>
            <a:r>
              <a:rPr lang="en-US" dirty="0" err="1" smtClean="0"/>
              <a:t>tempat</a:t>
            </a:r>
            <a:r>
              <a:rPr lang="en-US" dirty="0" smtClean="0"/>
              <a:t>, </a:t>
            </a:r>
            <a:r>
              <a:rPr lang="en-US" dirty="0" err="1" smtClean="0"/>
              <a:t>asal</a:t>
            </a:r>
            <a:r>
              <a:rPr lang="en-US" dirty="0" smtClean="0"/>
              <a:t>, </a:t>
            </a:r>
            <a:r>
              <a:rPr lang="en-US" dirty="0" err="1" smtClean="0"/>
              <a:t>keturunan</a:t>
            </a:r>
            <a:r>
              <a:rPr lang="en-US" dirty="0" smtClean="0"/>
              <a:t>, </a:t>
            </a:r>
            <a:r>
              <a:rPr lang="en-US" dirty="0" err="1" smtClean="0"/>
              <a:t>kebangsaan</a:t>
            </a:r>
            <a:r>
              <a:rPr lang="en-US" dirty="0" smtClean="0"/>
              <a:t> </a:t>
            </a:r>
            <a:r>
              <a:rPr lang="en-US" dirty="0" err="1" smtClean="0"/>
              <a:t>atau</a:t>
            </a:r>
            <a:r>
              <a:rPr lang="en-US" dirty="0" smtClean="0"/>
              <a:t> </a:t>
            </a:r>
            <a:r>
              <a:rPr lang="en-US" dirty="0" err="1" smtClean="0"/>
              <a:t>kedudukan</a:t>
            </a:r>
            <a:r>
              <a:rPr lang="en-US" dirty="0" smtClean="0"/>
              <a:t> </a:t>
            </a:r>
            <a:r>
              <a:rPr lang="en-US" dirty="0" err="1" smtClean="0"/>
              <a:t>menurut</a:t>
            </a:r>
            <a:r>
              <a:rPr lang="en-US" dirty="0" smtClean="0"/>
              <a:t> </a:t>
            </a:r>
            <a:r>
              <a:rPr lang="en-US" dirty="0" err="1" smtClean="0"/>
              <a:t>hukum</a:t>
            </a:r>
            <a:r>
              <a:rPr lang="en-US" dirty="0" smtClean="0"/>
              <a:t> </a:t>
            </a:r>
            <a:r>
              <a:rPr lang="en-US" dirty="0" err="1" smtClean="0"/>
              <a:t>tata</a:t>
            </a:r>
            <a:r>
              <a:rPr lang="en-US" dirty="0" smtClean="0"/>
              <a:t> </a:t>
            </a:r>
            <a:r>
              <a:rPr lang="en-US" dirty="0" err="1" smtClean="0"/>
              <a:t>negara</a:t>
            </a:r>
            <a:r>
              <a:rPr lang="en-US" dirty="0" smtClean="0"/>
              <a:t>.</a:t>
            </a:r>
            <a:endParaRPr lang="en-US" sz="3600" dirty="0" smtClean="0"/>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838200"/>
          </a:xfrm>
        </p:spPr>
        <p:txBody>
          <a:bodyPr>
            <a:normAutofit/>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066800"/>
            <a:ext cx="8763000" cy="5334000"/>
          </a:xfrm>
        </p:spPr>
        <p:txBody>
          <a:bodyPr>
            <a:normAutofit lnSpcReduction="10000"/>
          </a:bodyPr>
          <a:lstStyle/>
          <a:p>
            <a:pPr>
              <a:buNone/>
            </a:pPr>
            <a:r>
              <a:rPr lang="en-US" dirty="0" smtClean="0"/>
              <a:t>Dan </a:t>
            </a:r>
            <a:r>
              <a:rPr lang="en-US" dirty="0" err="1" smtClean="0"/>
              <a:t>Pasal</a:t>
            </a:r>
            <a:r>
              <a:rPr lang="en-US" dirty="0" smtClean="0"/>
              <a:t> 157 </a:t>
            </a:r>
          </a:p>
          <a:p>
            <a:pPr>
              <a:buNone/>
            </a:pPr>
            <a:r>
              <a:rPr lang="en-US" dirty="0" smtClean="0"/>
              <a:t>(1) </a:t>
            </a:r>
            <a:r>
              <a:rPr lang="en-US" dirty="0" err="1" smtClean="0"/>
              <a:t>Barang</a:t>
            </a:r>
            <a:r>
              <a:rPr lang="en-US" dirty="0" smtClean="0"/>
              <a:t> </a:t>
            </a:r>
            <a:r>
              <a:rPr lang="en-US" dirty="0" err="1" smtClean="0"/>
              <a:t>siapa</a:t>
            </a:r>
            <a:r>
              <a:rPr lang="en-US" dirty="0" smtClean="0"/>
              <a:t> </a:t>
            </a:r>
            <a:r>
              <a:rPr lang="en-US" dirty="0" err="1" smtClean="0"/>
              <a:t>menyiarkan</a:t>
            </a:r>
            <a:r>
              <a:rPr lang="en-US" dirty="0" smtClean="0"/>
              <a:t>, </a:t>
            </a:r>
            <a:r>
              <a:rPr lang="en-US" dirty="0" err="1" smtClean="0"/>
              <a:t>mempertunjukkan</a:t>
            </a:r>
            <a:r>
              <a:rPr lang="en-US" dirty="0" smtClean="0"/>
              <a:t> </a:t>
            </a:r>
            <a:r>
              <a:rPr lang="en-US" dirty="0" err="1" smtClean="0"/>
              <a:t>atau</a:t>
            </a:r>
            <a:r>
              <a:rPr lang="en-US" dirty="0" smtClean="0"/>
              <a:t> </a:t>
            </a:r>
            <a:r>
              <a:rPr lang="en-US" dirty="0" err="1" smtClean="0"/>
              <a:t>menempelkan</a:t>
            </a:r>
            <a:r>
              <a:rPr lang="en-US" dirty="0" smtClean="0"/>
              <a:t> </a:t>
            </a:r>
            <a:r>
              <a:rPr lang="en-US" dirty="0" err="1" smtClean="0"/>
              <a:t>tulisan</a:t>
            </a:r>
            <a:r>
              <a:rPr lang="en-US" dirty="0" smtClean="0"/>
              <a:t> </a:t>
            </a:r>
            <a:r>
              <a:rPr lang="en-US" dirty="0" err="1" smtClean="0"/>
              <a:t>atau</a:t>
            </a:r>
            <a:r>
              <a:rPr lang="en-US" dirty="0" smtClean="0"/>
              <a:t> </a:t>
            </a:r>
            <a:r>
              <a:rPr lang="en-US" dirty="0" err="1" smtClean="0"/>
              <a:t>lukisan</a:t>
            </a:r>
            <a:r>
              <a:rPr lang="en-US" dirty="0" smtClean="0"/>
              <a:t> </a:t>
            </a:r>
            <a:r>
              <a:rPr lang="en-US" dirty="0" err="1" smtClean="0"/>
              <a:t>di</a:t>
            </a:r>
            <a:r>
              <a:rPr lang="en-US" dirty="0" smtClean="0"/>
              <a:t> </a:t>
            </a:r>
            <a:r>
              <a:rPr lang="en-US" dirty="0" err="1" smtClean="0"/>
              <a:t>muka</a:t>
            </a:r>
            <a:r>
              <a:rPr lang="en-US" dirty="0" smtClean="0"/>
              <a:t> </a:t>
            </a:r>
            <a:r>
              <a:rPr lang="en-US" dirty="0" err="1" smtClean="0"/>
              <a:t>umum</a:t>
            </a:r>
            <a:r>
              <a:rPr lang="en-US" dirty="0" smtClean="0"/>
              <a:t>, yang </a:t>
            </a:r>
            <a:r>
              <a:rPr lang="en-US" dirty="0" err="1" smtClean="0"/>
              <a:t>isinya</a:t>
            </a:r>
            <a:r>
              <a:rPr lang="en-US" dirty="0" smtClean="0"/>
              <a:t> </a:t>
            </a:r>
            <a:r>
              <a:rPr lang="en-US" dirty="0" err="1" smtClean="0"/>
              <a:t>mengandung</a:t>
            </a:r>
            <a:r>
              <a:rPr lang="en-US" dirty="0" smtClean="0"/>
              <a:t> </a:t>
            </a:r>
            <a:r>
              <a:rPr lang="en-US" dirty="0" err="1" smtClean="0"/>
              <a:t>pernyataan</a:t>
            </a:r>
            <a:r>
              <a:rPr lang="en-US" dirty="0" smtClean="0"/>
              <a:t> </a:t>
            </a:r>
            <a:r>
              <a:rPr lang="en-US" dirty="0" err="1" smtClean="0"/>
              <a:t>perasaan</a:t>
            </a:r>
            <a:r>
              <a:rPr lang="en-US" dirty="0" smtClean="0"/>
              <a:t> </a:t>
            </a:r>
            <a:r>
              <a:rPr lang="en-US" dirty="0" err="1" smtClean="0"/>
              <a:t>permusuhan</a:t>
            </a:r>
            <a:r>
              <a:rPr lang="en-US" dirty="0" smtClean="0"/>
              <a:t>, </a:t>
            </a:r>
            <a:r>
              <a:rPr lang="en-US" dirty="0" err="1" smtClean="0"/>
              <a:t>kebencian</a:t>
            </a:r>
            <a:r>
              <a:rPr lang="en-US" dirty="0" smtClean="0"/>
              <a:t> </a:t>
            </a:r>
            <a:r>
              <a:rPr lang="en-US" dirty="0" err="1" smtClean="0"/>
              <a:t>atau</a:t>
            </a:r>
            <a:r>
              <a:rPr lang="en-US" dirty="0" smtClean="0"/>
              <a:t> </a:t>
            </a:r>
            <a:r>
              <a:rPr lang="en-US" dirty="0" err="1" smtClean="0"/>
              <a:t>penghinaan</a:t>
            </a:r>
            <a:r>
              <a:rPr lang="en-US" dirty="0" smtClean="0"/>
              <a:t> </a:t>
            </a:r>
            <a:r>
              <a:rPr lang="en-US" dirty="0" err="1" smtClean="0"/>
              <a:t>di</a:t>
            </a:r>
            <a:r>
              <a:rPr lang="en-US" dirty="0" smtClean="0"/>
              <a:t> </a:t>
            </a:r>
            <a:r>
              <a:rPr lang="en-US" dirty="0" err="1" smtClean="0"/>
              <a:t>antara</a:t>
            </a:r>
            <a:r>
              <a:rPr lang="en-US" dirty="0" smtClean="0"/>
              <a:t> </a:t>
            </a:r>
            <a:r>
              <a:rPr lang="en-US" dirty="0" err="1" smtClean="0"/>
              <a:t>atau</a:t>
            </a:r>
            <a:r>
              <a:rPr lang="en-US" dirty="0" smtClean="0"/>
              <a:t> </a:t>
            </a:r>
            <a:r>
              <a:rPr lang="en-US" dirty="0" err="1" smtClean="0"/>
              <a:t>terhadap</a:t>
            </a:r>
            <a:r>
              <a:rPr lang="en-US" dirty="0" smtClean="0"/>
              <a:t> </a:t>
            </a:r>
            <a:r>
              <a:rPr lang="en-US" dirty="0" err="1" smtClean="0"/>
              <a:t>golongan-golongan</a:t>
            </a:r>
            <a:r>
              <a:rPr lang="en-US" dirty="0" smtClean="0"/>
              <a:t> </a:t>
            </a:r>
            <a:r>
              <a:rPr lang="en-US" dirty="0" err="1" smtClean="0"/>
              <a:t>rakyat</a:t>
            </a:r>
            <a:r>
              <a:rPr lang="en-US" dirty="0" smtClean="0"/>
              <a:t> Indonesia, </a:t>
            </a:r>
            <a:r>
              <a:rPr lang="en-US" dirty="0" err="1" smtClean="0"/>
              <a:t>dengan</a:t>
            </a:r>
            <a:r>
              <a:rPr lang="en-US" dirty="0" smtClean="0"/>
              <a:t> </a:t>
            </a:r>
            <a:r>
              <a:rPr lang="en-US" dirty="0" err="1" smtClean="0"/>
              <a:t>maksud</a:t>
            </a:r>
            <a:r>
              <a:rPr lang="en-US" dirty="0" smtClean="0"/>
              <a:t> </a:t>
            </a:r>
            <a:r>
              <a:rPr lang="en-US" dirty="0" err="1" smtClean="0"/>
              <a:t>supaya</a:t>
            </a:r>
            <a:r>
              <a:rPr lang="en-US" dirty="0" smtClean="0"/>
              <a:t> </a:t>
            </a:r>
            <a:r>
              <a:rPr lang="en-US" dirty="0" err="1" smtClean="0"/>
              <a:t>isinya</a:t>
            </a:r>
            <a:r>
              <a:rPr lang="en-US" dirty="0" smtClean="0"/>
              <a:t> </a:t>
            </a:r>
            <a:r>
              <a:rPr lang="en-US" dirty="0" err="1" smtClean="0"/>
              <a:t>diketuhui</a:t>
            </a:r>
            <a:r>
              <a:rPr lang="en-US" dirty="0" smtClean="0"/>
              <a:t> </a:t>
            </a:r>
            <a:r>
              <a:rPr lang="en-US" dirty="0" err="1" smtClean="0"/>
              <a:t>atau</a:t>
            </a:r>
            <a:r>
              <a:rPr lang="en-US" dirty="0" smtClean="0"/>
              <a:t> </a:t>
            </a:r>
            <a:r>
              <a:rPr lang="en-US" dirty="0" err="1" smtClean="0"/>
              <a:t>lebih</a:t>
            </a:r>
            <a:r>
              <a:rPr lang="en-US" dirty="0" smtClean="0"/>
              <a:t> </a:t>
            </a:r>
            <a:r>
              <a:rPr lang="en-US" dirty="0" err="1" smtClean="0"/>
              <a:t>diketahui</a:t>
            </a:r>
            <a:r>
              <a:rPr lang="en-US" dirty="0" smtClean="0"/>
              <a:t> </a:t>
            </a:r>
            <a:r>
              <a:rPr lang="en-US" dirty="0" err="1" smtClean="0"/>
              <a:t>oleh</a:t>
            </a:r>
            <a:r>
              <a:rPr lang="en-US" dirty="0" smtClean="0"/>
              <a:t> </a:t>
            </a:r>
            <a:r>
              <a:rPr lang="en-US" dirty="0" err="1" smtClean="0"/>
              <a:t>umum</a:t>
            </a:r>
            <a:r>
              <a:rPr lang="en-US" dirty="0" smtClean="0"/>
              <a:t>, </a:t>
            </a:r>
            <a:r>
              <a:rPr lang="en-US" dirty="0" err="1" smtClean="0"/>
              <a:t>diancam</a:t>
            </a:r>
            <a:r>
              <a:rPr lang="en-US" dirty="0" smtClean="0"/>
              <a:t> </a:t>
            </a:r>
            <a:r>
              <a:rPr lang="en-US" dirty="0" err="1" smtClean="0"/>
              <a:t>dengan</a:t>
            </a:r>
            <a:r>
              <a:rPr lang="en-US" dirty="0" smtClean="0"/>
              <a:t> </a:t>
            </a:r>
            <a:r>
              <a:rPr lang="en-US" dirty="0" err="1" smtClean="0"/>
              <a:t>pidana</a:t>
            </a:r>
            <a:r>
              <a:rPr lang="en-US" dirty="0" smtClean="0"/>
              <a:t> </a:t>
            </a:r>
            <a:r>
              <a:rPr lang="en-US" dirty="0" err="1" smtClean="0"/>
              <a:t>penjara</a:t>
            </a:r>
            <a:r>
              <a:rPr lang="en-US" dirty="0" smtClean="0"/>
              <a:t> paling lama </a:t>
            </a:r>
            <a:r>
              <a:rPr lang="en-US" dirty="0" err="1" smtClean="0"/>
              <a:t>dua</a:t>
            </a:r>
            <a:r>
              <a:rPr lang="en-US" dirty="0" smtClean="0"/>
              <a:t> </a:t>
            </a:r>
            <a:r>
              <a:rPr lang="en-US" dirty="0" err="1" smtClean="0"/>
              <a:t>tahun</a:t>
            </a:r>
            <a:r>
              <a:rPr lang="en-US" dirty="0" smtClean="0"/>
              <a:t> </a:t>
            </a:r>
            <a:r>
              <a:rPr lang="en-US" dirty="0" err="1" smtClean="0"/>
              <a:t>enam</a:t>
            </a:r>
            <a:r>
              <a:rPr lang="en-US" dirty="0" smtClean="0"/>
              <a:t> </a:t>
            </a:r>
            <a:r>
              <a:rPr lang="en-US" dirty="0" err="1" smtClean="0"/>
              <a:t>bulan</a:t>
            </a:r>
            <a:r>
              <a:rPr lang="en-US" dirty="0" smtClean="0"/>
              <a:t> </a:t>
            </a:r>
            <a:r>
              <a:rPr lang="en-US" dirty="0" err="1" smtClean="0"/>
              <a:t>atau</a:t>
            </a:r>
            <a:r>
              <a:rPr lang="en-US" dirty="0" smtClean="0"/>
              <a:t> </a:t>
            </a:r>
            <a:r>
              <a:rPr lang="en-US" dirty="0" err="1" smtClean="0"/>
              <a:t>pidana</a:t>
            </a:r>
            <a:r>
              <a:rPr lang="en-US" dirty="0" smtClean="0"/>
              <a:t> </a:t>
            </a:r>
            <a:r>
              <a:rPr lang="en-US" dirty="0" err="1" smtClean="0"/>
              <a:t>denda</a:t>
            </a:r>
            <a:r>
              <a:rPr lang="en-US" dirty="0" smtClean="0"/>
              <a:t> paling </a:t>
            </a:r>
            <a:r>
              <a:rPr lang="en-US" dirty="0" err="1" smtClean="0"/>
              <a:t>hanyak</a:t>
            </a:r>
            <a:r>
              <a:rPr lang="en-US" dirty="0" smtClean="0"/>
              <a:t> </a:t>
            </a:r>
            <a:r>
              <a:rPr lang="en-US" dirty="0" err="1" smtClean="0"/>
              <a:t>empat</a:t>
            </a:r>
            <a:r>
              <a:rPr lang="en-US" dirty="0" smtClean="0"/>
              <a:t> rupiah lima </a:t>
            </a:r>
            <a:r>
              <a:rPr lang="en-US" dirty="0" err="1" smtClean="0"/>
              <a:t>ratus</a:t>
            </a:r>
            <a:r>
              <a:rPr lang="en-US" dirty="0" smtClean="0"/>
              <a:t> rupiah. </a:t>
            </a:r>
          </a:p>
          <a:p>
            <a:pPr algn="just">
              <a:buNone/>
            </a:pPr>
            <a:endParaRPr lang="en-US" dirty="0" smtClean="0"/>
          </a:p>
          <a:p>
            <a:pPr marL="514350" lvl="0" indent="-514350" algn="just">
              <a:buNone/>
            </a:pPr>
            <a:endParaRPr lang="en-US" sz="3600" dirty="0" smtClean="0"/>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8305800" cy="914400"/>
          </a:xfrm>
        </p:spPr>
        <p:txBody>
          <a:bodyPr>
            <a:normAutofit fontScale="90000"/>
          </a:bodyPr>
          <a:lstStyle/>
          <a:p>
            <a:pPr marL="514350" lvl="0" indent="-514350" algn="l"/>
            <a:r>
              <a:rPr lang="en-US" b="1" dirty="0" err="1" smtClean="0"/>
              <a:t>Delik</a:t>
            </a:r>
            <a:r>
              <a:rPr lang="en-US" b="1" dirty="0" smtClean="0"/>
              <a:t> </a:t>
            </a:r>
            <a:r>
              <a:rPr lang="en-US" b="1" dirty="0" err="1" smtClean="0"/>
              <a:t>penghinaan</a:t>
            </a:r>
            <a:r>
              <a:rPr lang="en-US" b="1" dirty="0" smtClean="0"/>
              <a:t> </a:t>
            </a:r>
            <a:r>
              <a:rPr lang="en-US" b="1" dirty="0" err="1" smtClean="0"/>
              <a:t>terhadap</a:t>
            </a:r>
            <a:r>
              <a:rPr lang="en-US" b="1" dirty="0" smtClean="0"/>
              <a:t> </a:t>
            </a:r>
            <a:r>
              <a:rPr lang="en-US" b="1" dirty="0" err="1" smtClean="0"/>
              <a:t>golongan</a:t>
            </a:r>
            <a:endParaRPr lang="en-US" b="1" dirty="0" smtClean="0"/>
          </a:p>
        </p:txBody>
      </p:sp>
      <p:sp>
        <p:nvSpPr>
          <p:cNvPr id="5" name="Content Placeholder 4"/>
          <p:cNvSpPr>
            <a:spLocks noGrp="1"/>
          </p:cNvSpPr>
          <p:nvPr>
            <p:ph idx="1"/>
          </p:nvPr>
        </p:nvSpPr>
        <p:spPr>
          <a:xfrm>
            <a:off x="228600" y="1371600"/>
            <a:ext cx="8763000" cy="5029200"/>
          </a:xfrm>
        </p:spPr>
        <p:txBody>
          <a:bodyPr>
            <a:normAutofit/>
          </a:bodyPr>
          <a:lstStyle/>
          <a:p>
            <a:pPr marL="514350" lvl="0" indent="-514350" algn="just">
              <a:buNone/>
            </a:pPr>
            <a:r>
              <a:rPr lang="en-US" sz="3600" dirty="0" err="1" smtClean="0"/>
              <a:t>Juga</a:t>
            </a:r>
            <a:r>
              <a:rPr lang="en-US" sz="3600" dirty="0" smtClean="0"/>
              <a:t> </a:t>
            </a:r>
            <a:r>
              <a:rPr lang="en-US" sz="3600" dirty="0" err="1" smtClean="0"/>
              <a:t>termuat</a:t>
            </a:r>
            <a:r>
              <a:rPr lang="en-US" sz="3600" dirty="0" smtClean="0"/>
              <a:t> </a:t>
            </a:r>
            <a:r>
              <a:rPr lang="en-US" sz="3600" dirty="0" err="1" smtClean="0"/>
              <a:t>dalam</a:t>
            </a:r>
            <a:r>
              <a:rPr lang="en-US" sz="3600" dirty="0" smtClean="0"/>
              <a:t> </a:t>
            </a:r>
            <a:r>
              <a:rPr lang="en-US" sz="3600" dirty="0" err="1" smtClean="0"/>
              <a:t>fasal</a:t>
            </a:r>
            <a:r>
              <a:rPr lang="en-US" sz="3600" dirty="0" smtClean="0"/>
              <a:t> 156 </a:t>
            </a:r>
            <a:r>
              <a:rPr lang="en-US" sz="3600" dirty="0" err="1" smtClean="0"/>
              <a:t>dan</a:t>
            </a:r>
            <a:r>
              <a:rPr lang="en-US" sz="3600" dirty="0" smtClean="0"/>
              <a:t> 157 KUHP, </a:t>
            </a:r>
            <a:r>
              <a:rPr lang="en-US" sz="3600" dirty="0" err="1" smtClean="0"/>
              <a:t>bezanya</a:t>
            </a:r>
            <a:r>
              <a:rPr lang="en-US" sz="3600" dirty="0" smtClean="0"/>
              <a:t> </a:t>
            </a:r>
            <a:r>
              <a:rPr lang="en-US" sz="3600" dirty="0" err="1" smtClean="0"/>
              <a:t>hanya</a:t>
            </a:r>
            <a:r>
              <a:rPr lang="en-US" sz="3600" dirty="0" smtClean="0"/>
              <a:t> </a:t>
            </a:r>
            <a:r>
              <a:rPr lang="en-US" sz="3600" dirty="0" err="1" smtClean="0"/>
              <a:t>pada</a:t>
            </a:r>
            <a:r>
              <a:rPr lang="en-US" sz="3600" dirty="0" smtClean="0"/>
              <a:t> </a:t>
            </a:r>
            <a:r>
              <a:rPr lang="en-US" sz="3600" dirty="0" err="1" smtClean="0"/>
              <a:t>objeknya</a:t>
            </a:r>
            <a:r>
              <a:rPr lang="en-US" sz="3600" dirty="0" smtClean="0"/>
              <a:t>, </a:t>
            </a:r>
            <a:r>
              <a:rPr lang="en-US" sz="3600" dirty="0" err="1" smtClean="0"/>
              <a:t>iaitu</a:t>
            </a:r>
            <a:r>
              <a:rPr lang="en-US" sz="3600" dirty="0" smtClean="0"/>
              <a:t> </a:t>
            </a:r>
            <a:r>
              <a:rPr lang="en-US" sz="3600" dirty="0" err="1" smtClean="0"/>
              <a:t>golongan</a:t>
            </a:r>
            <a:r>
              <a:rPr lang="en-US" sz="3600" dirty="0" smtClean="0"/>
              <a:t>.</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5867400" cy="914400"/>
          </a:xfrm>
        </p:spPr>
        <p:txBody>
          <a:bodyPr>
            <a:normAutofit fontScale="90000"/>
          </a:bodyPr>
          <a:lstStyle/>
          <a:p>
            <a:pPr marL="514350" lvl="0" indent="-514350" algn="l"/>
            <a:r>
              <a:rPr lang="en-US" b="1" dirty="0" err="1" smtClean="0"/>
              <a:t>Penodaan</a:t>
            </a:r>
            <a:r>
              <a:rPr lang="en-US" b="1" dirty="0" smtClean="0"/>
              <a:t> </a:t>
            </a:r>
            <a:r>
              <a:rPr lang="en-US" b="1" dirty="0" err="1" smtClean="0"/>
              <a:t>terhadap</a:t>
            </a:r>
            <a:r>
              <a:rPr lang="en-US" b="1" dirty="0" smtClean="0"/>
              <a:t> agama</a:t>
            </a:r>
          </a:p>
        </p:txBody>
      </p:sp>
      <p:sp>
        <p:nvSpPr>
          <p:cNvPr id="5" name="Content Placeholder 4"/>
          <p:cNvSpPr>
            <a:spLocks noGrp="1"/>
          </p:cNvSpPr>
          <p:nvPr>
            <p:ph idx="1"/>
          </p:nvPr>
        </p:nvSpPr>
        <p:spPr>
          <a:xfrm>
            <a:off x="228600" y="1371600"/>
            <a:ext cx="8763000" cy="5029200"/>
          </a:xfrm>
        </p:spPr>
        <p:txBody>
          <a:bodyPr>
            <a:normAutofit/>
          </a:bodyPr>
          <a:lstStyle/>
          <a:p>
            <a:pPr marL="514350" lvl="0" indent="-514350" algn="just">
              <a:buNone/>
            </a:pPr>
            <a:r>
              <a:rPr lang="en-US" sz="3600" dirty="0" err="1" smtClean="0"/>
              <a:t>Juga</a:t>
            </a:r>
            <a:r>
              <a:rPr lang="en-US" sz="3600" dirty="0" smtClean="0"/>
              <a:t> </a:t>
            </a:r>
            <a:r>
              <a:rPr lang="en-US" sz="3600" dirty="0" err="1" smtClean="0"/>
              <a:t>terdapat</a:t>
            </a:r>
            <a:r>
              <a:rPr lang="en-US" sz="3600" dirty="0" smtClean="0"/>
              <a:t> </a:t>
            </a:r>
            <a:r>
              <a:rPr lang="en-US" sz="3600" dirty="0" err="1" smtClean="0"/>
              <a:t>atau</a:t>
            </a:r>
            <a:r>
              <a:rPr lang="en-US" sz="3600" dirty="0" smtClean="0"/>
              <a:t> </a:t>
            </a:r>
            <a:r>
              <a:rPr lang="en-US" sz="3600" dirty="0" err="1" smtClean="0"/>
              <a:t>termuat</a:t>
            </a:r>
            <a:r>
              <a:rPr lang="en-US" sz="3600" dirty="0" smtClean="0"/>
              <a:t> </a:t>
            </a:r>
            <a:r>
              <a:rPr lang="en-US" sz="3600" dirty="0" err="1" smtClean="0"/>
              <a:t>dalam</a:t>
            </a:r>
            <a:r>
              <a:rPr lang="en-US" sz="3600" dirty="0" smtClean="0"/>
              <a:t> </a:t>
            </a:r>
            <a:r>
              <a:rPr lang="en-US" sz="3600" dirty="0" err="1" smtClean="0"/>
              <a:t>fasal</a:t>
            </a:r>
            <a:r>
              <a:rPr lang="en-US" sz="3600" dirty="0" smtClean="0"/>
              <a:t> 156 KUHP.</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6553200" cy="914400"/>
          </a:xfrm>
        </p:spPr>
        <p:txBody>
          <a:bodyPr>
            <a:normAutofit fontScale="90000"/>
          </a:bodyPr>
          <a:lstStyle/>
          <a:p>
            <a:pPr marL="514350" lvl="0" indent="-514350" algn="l"/>
            <a:r>
              <a:rPr lang="en-US" b="1" dirty="0" err="1" smtClean="0"/>
              <a:t>Delik</a:t>
            </a:r>
            <a:r>
              <a:rPr lang="en-US" b="1" dirty="0" smtClean="0"/>
              <a:t> </a:t>
            </a:r>
            <a:r>
              <a:rPr lang="en-US" b="1" dirty="0" err="1" smtClean="0"/>
              <a:t>kesusilaan</a:t>
            </a:r>
            <a:r>
              <a:rPr lang="en-US" b="1" dirty="0" smtClean="0"/>
              <a:t>/</a:t>
            </a:r>
            <a:r>
              <a:rPr lang="en-US" b="1" dirty="0" err="1" smtClean="0"/>
              <a:t>pornografi</a:t>
            </a:r>
            <a:endParaRPr lang="en-US" b="1" dirty="0" smtClean="0"/>
          </a:p>
        </p:txBody>
      </p:sp>
      <p:sp>
        <p:nvSpPr>
          <p:cNvPr id="5" name="Content Placeholder 4"/>
          <p:cNvSpPr>
            <a:spLocks noGrp="1"/>
          </p:cNvSpPr>
          <p:nvPr>
            <p:ph idx="1"/>
          </p:nvPr>
        </p:nvSpPr>
        <p:spPr>
          <a:xfrm>
            <a:off x="228600" y="1143000"/>
            <a:ext cx="8763000" cy="5334000"/>
          </a:xfrm>
        </p:spPr>
        <p:txBody>
          <a:bodyPr>
            <a:normAutofit fontScale="70000" lnSpcReduction="20000"/>
          </a:bodyPr>
          <a:lstStyle/>
          <a:p>
            <a:pPr marL="514350" lvl="0" indent="-514350" algn="just">
              <a:buNone/>
            </a:pPr>
            <a:r>
              <a:rPr lang="en-US" sz="3600" dirty="0" err="1" smtClean="0"/>
              <a:t>Tentang</a:t>
            </a:r>
            <a:r>
              <a:rPr lang="en-US" sz="3600" dirty="0" smtClean="0"/>
              <a:t> </a:t>
            </a:r>
            <a:r>
              <a:rPr lang="en-US" sz="3600" dirty="0" err="1" smtClean="0"/>
              <a:t>delik</a:t>
            </a:r>
            <a:r>
              <a:rPr lang="en-US" sz="3600" dirty="0" smtClean="0"/>
              <a:t> </a:t>
            </a:r>
            <a:r>
              <a:rPr lang="en-US" sz="3600" dirty="0" err="1" smtClean="0"/>
              <a:t>kesusilaan</a:t>
            </a:r>
            <a:r>
              <a:rPr lang="en-US" sz="3600" dirty="0" smtClean="0"/>
              <a:t>/</a:t>
            </a:r>
            <a:r>
              <a:rPr lang="en-US" sz="3600" dirty="0" err="1" smtClean="0"/>
              <a:t>pornografi</a:t>
            </a:r>
            <a:r>
              <a:rPr lang="en-US" sz="3600" dirty="0" smtClean="0"/>
              <a:t> </a:t>
            </a:r>
            <a:r>
              <a:rPr lang="en-US" sz="3600" dirty="0" err="1" smtClean="0"/>
              <a:t>diatur</a:t>
            </a:r>
            <a:r>
              <a:rPr lang="en-US" sz="3600" dirty="0" smtClean="0"/>
              <a:t> </a:t>
            </a:r>
            <a:r>
              <a:rPr lang="en-US" sz="3600" dirty="0" err="1" smtClean="0"/>
              <a:t>dalam</a:t>
            </a:r>
            <a:r>
              <a:rPr lang="en-US" sz="3600" dirty="0" smtClean="0"/>
              <a:t> </a:t>
            </a:r>
            <a:r>
              <a:rPr lang="en-US" sz="3600" dirty="0" err="1" smtClean="0"/>
              <a:t>fasal</a:t>
            </a:r>
            <a:r>
              <a:rPr lang="en-US" sz="3600" dirty="0" smtClean="0"/>
              <a:t> 282 KUHP, </a:t>
            </a:r>
            <a:r>
              <a:rPr lang="en-US" sz="3600" dirty="0" err="1" smtClean="0"/>
              <a:t>seperti</a:t>
            </a:r>
            <a:r>
              <a:rPr lang="en-US" sz="3600" dirty="0" smtClean="0"/>
              <a:t> </a:t>
            </a:r>
            <a:r>
              <a:rPr lang="en-US" sz="3600" dirty="0" err="1" smtClean="0"/>
              <a:t>berikut</a:t>
            </a:r>
            <a:r>
              <a:rPr lang="en-US" sz="3600" dirty="0" smtClean="0"/>
              <a:t>.</a:t>
            </a:r>
          </a:p>
          <a:p>
            <a:pPr algn="just">
              <a:buNone/>
            </a:pPr>
            <a:r>
              <a:rPr lang="en-US" sz="3600" dirty="0" err="1" smtClean="0"/>
              <a:t>Pasal</a:t>
            </a:r>
            <a:r>
              <a:rPr lang="en-US" sz="3600" dirty="0" smtClean="0"/>
              <a:t> 282 </a:t>
            </a:r>
          </a:p>
          <a:p>
            <a:pPr algn="just">
              <a:buNone/>
            </a:pPr>
            <a:r>
              <a:rPr lang="en-US" sz="3600" dirty="0" smtClean="0"/>
              <a:t>(1) </a:t>
            </a:r>
            <a:r>
              <a:rPr lang="en-US" sz="3600" dirty="0" err="1" smtClean="0"/>
              <a:t>Barang</a:t>
            </a:r>
            <a:r>
              <a:rPr lang="en-US" sz="3600" dirty="0" smtClean="0"/>
              <a:t> </a:t>
            </a:r>
            <a:r>
              <a:rPr lang="en-US" sz="3600" dirty="0" err="1" smtClean="0"/>
              <a:t>siapa</a:t>
            </a:r>
            <a:r>
              <a:rPr lang="en-US" sz="3600" dirty="0" smtClean="0"/>
              <a:t> </a:t>
            </a:r>
            <a:r>
              <a:rPr lang="en-US" sz="3600" dirty="0" err="1" smtClean="0"/>
              <a:t>menyiarkan</a:t>
            </a:r>
            <a:r>
              <a:rPr lang="en-US" sz="3600" dirty="0" smtClean="0"/>
              <a:t>, </a:t>
            </a:r>
            <a:r>
              <a:rPr lang="en-US" sz="3600" dirty="0" err="1" smtClean="0"/>
              <a:t>mempertunjukkan</a:t>
            </a:r>
            <a:r>
              <a:rPr lang="en-US" sz="3600" dirty="0" smtClean="0"/>
              <a:t> </a:t>
            </a:r>
            <a:r>
              <a:rPr lang="en-US" sz="3600" dirty="0" err="1" smtClean="0"/>
              <a:t>atau</a:t>
            </a:r>
            <a:r>
              <a:rPr lang="en-US" sz="3600" dirty="0" smtClean="0"/>
              <a:t> </a:t>
            </a:r>
            <a:r>
              <a:rPr lang="en-US" sz="3600" dirty="0" err="1" smtClean="0"/>
              <a:t>menempelkan</a:t>
            </a:r>
            <a:r>
              <a:rPr lang="en-US" sz="3600" dirty="0" smtClean="0"/>
              <a:t> </a:t>
            </a:r>
            <a:r>
              <a:rPr lang="en-US" sz="3600" dirty="0" err="1" smtClean="0"/>
              <a:t>di</a:t>
            </a:r>
            <a:r>
              <a:rPr lang="en-US" sz="3600" dirty="0" smtClean="0"/>
              <a:t> </a:t>
            </a:r>
            <a:r>
              <a:rPr lang="en-US" sz="3600" dirty="0" err="1" smtClean="0"/>
              <a:t>muka</a:t>
            </a:r>
            <a:r>
              <a:rPr lang="en-US" sz="3600" dirty="0" smtClean="0"/>
              <a:t> </a:t>
            </a:r>
            <a:r>
              <a:rPr lang="en-US" sz="3600" dirty="0" err="1" smtClean="0"/>
              <a:t>umum</a:t>
            </a:r>
            <a:r>
              <a:rPr lang="en-US" sz="3600" dirty="0" smtClean="0"/>
              <a:t> </a:t>
            </a:r>
            <a:r>
              <a:rPr lang="en-US" sz="3600" dirty="0" err="1" smtClean="0"/>
              <a:t>tulisan</a:t>
            </a:r>
            <a:r>
              <a:rPr lang="en-US" sz="3600" dirty="0" smtClean="0"/>
              <a:t>, </a:t>
            </a:r>
            <a:r>
              <a:rPr lang="en-US" sz="3600" dirty="0" err="1" smtClean="0"/>
              <a:t>gambaran</a:t>
            </a:r>
            <a:r>
              <a:rPr lang="en-US" sz="3600" dirty="0" smtClean="0"/>
              <a:t> </a:t>
            </a:r>
            <a:r>
              <a:rPr lang="en-US" sz="3600" dirty="0" err="1" smtClean="0"/>
              <a:t>atau</a:t>
            </a:r>
            <a:r>
              <a:rPr lang="en-US" sz="3600" dirty="0" smtClean="0"/>
              <a:t> </a:t>
            </a:r>
            <a:r>
              <a:rPr lang="en-US" sz="3600" dirty="0" err="1" smtClean="0"/>
              <a:t>benda</a:t>
            </a:r>
            <a:r>
              <a:rPr lang="en-US" sz="3600" dirty="0" smtClean="0"/>
              <a:t> yang </a:t>
            </a:r>
            <a:r>
              <a:rPr lang="en-US" sz="3600" dirty="0" err="1" smtClean="0"/>
              <a:t>telah</a:t>
            </a:r>
            <a:r>
              <a:rPr lang="en-US" sz="3600" dirty="0" smtClean="0"/>
              <a:t> </a:t>
            </a:r>
            <a:r>
              <a:rPr lang="en-US" sz="3600" dirty="0" err="1" smtClean="0"/>
              <a:t>diketahui</a:t>
            </a:r>
            <a:r>
              <a:rPr lang="en-US" sz="3600" dirty="0" smtClean="0"/>
              <a:t> </a:t>
            </a:r>
            <a:r>
              <a:rPr lang="en-US" sz="3600" dirty="0" err="1" smtClean="0"/>
              <a:t>isinya</a:t>
            </a:r>
            <a:r>
              <a:rPr lang="en-US" sz="3600" dirty="0" smtClean="0"/>
              <a:t> </a:t>
            </a:r>
            <a:r>
              <a:rPr lang="en-US" sz="3600" dirty="0" err="1" smtClean="0"/>
              <a:t>melanggar</a:t>
            </a:r>
            <a:r>
              <a:rPr lang="en-US" sz="3600" dirty="0" smtClean="0"/>
              <a:t> </a:t>
            </a:r>
            <a:r>
              <a:rPr lang="en-US" sz="3600" dirty="0" err="1" smtClean="0"/>
              <a:t>kesusilaan</a:t>
            </a:r>
            <a:r>
              <a:rPr lang="en-US" sz="3600" dirty="0" smtClean="0"/>
              <a:t>, </a:t>
            </a:r>
            <a:r>
              <a:rPr lang="en-US" sz="3600" dirty="0" err="1" smtClean="0"/>
              <a:t>atau</a:t>
            </a:r>
            <a:r>
              <a:rPr lang="en-US" sz="3600" dirty="0" smtClean="0"/>
              <a:t> </a:t>
            </a:r>
            <a:r>
              <a:rPr lang="en-US" sz="3600" dirty="0" err="1" smtClean="0"/>
              <a:t>barang</a:t>
            </a:r>
            <a:r>
              <a:rPr lang="en-US" sz="3600" dirty="0" smtClean="0"/>
              <a:t> </a:t>
            </a:r>
            <a:r>
              <a:rPr lang="en-US" sz="3600" dirty="0" err="1" smtClean="0"/>
              <a:t>siapa</a:t>
            </a:r>
            <a:r>
              <a:rPr lang="en-US" sz="3600" dirty="0" smtClean="0"/>
              <a:t> </a:t>
            </a:r>
            <a:r>
              <a:rPr lang="en-US" sz="3600" dirty="0" err="1" smtClean="0"/>
              <a:t>dengan</a:t>
            </a:r>
            <a:r>
              <a:rPr lang="en-US" sz="3600" dirty="0" smtClean="0"/>
              <a:t> </a:t>
            </a:r>
            <a:r>
              <a:rPr lang="en-US" sz="3600" dirty="0" err="1" smtClean="0"/>
              <a:t>maksud</a:t>
            </a:r>
            <a:r>
              <a:rPr lang="en-US" sz="3600" dirty="0" smtClean="0"/>
              <a:t> </a:t>
            </a:r>
            <a:r>
              <a:rPr lang="en-US" sz="3600" dirty="0" err="1" smtClean="0"/>
              <a:t>untuk</a:t>
            </a:r>
            <a:r>
              <a:rPr lang="en-US" sz="3600" dirty="0" smtClean="0"/>
              <a:t> </a:t>
            </a:r>
            <a:r>
              <a:rPr lang="en-US" sz="3600" dirty="0" err="1" smtClean="0"/>
              <a:t>disiarkan</a:t>
            </a:r>
            <a:r>
              <a:rPr lang="en-US" sz="3600" dirty="0" smtClean="0"/>
              <a:t>, </a:t>
            </a:r>
            <a:r>
              <a:rPr lang="en-US" sz="3600" dirty="0" err="1" smtClean="0"/>
              <a:t>dipertunjukkan</a:t>
            </a:r>
            <a:r>
              <a:rPr lang="en-US" sz="3600" dirty="0" smtClean="0"/>
              <a:t> </a:t>
            </a:r>
            <a:r>
              <a:rPr lang="en-US" sz="3600" dirty="0" err="1" smtClean="0"/>
              <a:t>atau</a:t>
            </a:r>
            <a:r>
              <a:rPr lang="en-US" sz="3600" dirty="0" smtClean="0"/>
              <a:t> </a:t>
            </a:r>
            <a:r>
              <a:rPr lang="en-US" sz="3600" dirty="0" err="1" smtClean="0"/>
              <a:t>ditempelkan</a:t>
            </a:r>
            <a:r>
              <a:rPr lang="en-US" sz="3600" dirty="0" smtClean="0"/>
              <a:t> </a:t>
            </a:r>
            <a:r>
              <a:rPr lang="en-US" sz="3600" dirty="0" err="1" smtClean="0"/>
              <a:t>di</a:t>
            </a:r>
            <a:r>
              <a:rPr lang="en-US" sz="3600" dirty="0" smtClean="0"/>
              <a:t> </a:t>
            </a:r>
            <a:r>
              <a:rPr lang="en-US" sz="3600" dirty="0" err="1" smtClean="0"/>
              <a:t>muka</a:t>
            </a:r>
            <a:r>
              <a:rPr lang="en-US" sz="3600" dirty="0" smtClean="0"/>
              <a:t> </a:t>
            </a:r>
            <a:r>
              <a:rPr lang="en-US" sz="3600" dirty="0" err="1" smtClean="0"/>
              <a:t>umum</a:t>
            </a:r>
            <a:r>
              <a:rPr lang="en-US" sz="3600" dirty="0" smtClean="0"/>
              <a:t>, </a:t>
            </a:r>
            <a:r>
              <a:rPr lang="en-US" sz="3600" dirty="0" err="1" smtClean="0"/>
              <a:t>membikin</a:t>
            </a:r>
            <a:r>
              <a:rPr lang="en-US" sz="3600" dirty="0" smtClean="0"/>
              <a:t> </a:t>
            </a:r>
            <a:r>
              <a:rPr lang="en-US" sz="3600" dirty="0" err="1" smtClean="0"/>
              <a:t>tulisan</a:t>
            </a:r>
            <a:r>
              <a:rPr lang="en-US" sz="3600" dirty="0" smtClean="0"/>
              <a:t>, </a:t>
            </a:r>
            <a:r>
              <a:rPr lang="en-US" sz="3600" dirty="0" err="1" smtClean="0"/>
              <a:t>gambaran</a:t>
            </a:r>
            <a:r>
              <a:rPr lang="en-US" sz="3600" dirty="0" smtClean="0"/>
              <a:t> </a:t>
            </a:r>
            <a:r>
              <a:rPr lang="en-US" sz="3600" dirty="0" err="1" smtClean="0"/>
              <a:t>atau</a:t>
            </a:r>
            <a:r>
              <a:rPr lang="en-US" sz="3600" dirty="0" smtClean="0"/>
              <a:t> </a:t>
            </a:r>
            <a:r>
              <a:rPr lang="en-US" sz="3600" dirty="0" err="1" smtClean="0"/>
              <a:t>benda</a:t>
            </a:r>
            <a:r>
              <a:rPr lang="en-US" sz="3600" dirty="0" smtClean="0"/>
              <a:t> </a:t>
            </a:r>
            <a:r>
              <a:rPr lang="en-US" sz="3600" dirty="0" err="1" smtClean="0"/>
              <a:t>tersebut</a:t>
            </a:r>
            <a:r>
              <a:rPr lang="en-US" sz="3600" dirty="0" smtClean="0"/>
              <a:t>, </a:t>
            </a:r>
            <a:r>
              <a:rPr lang="en-US" sz="3600" dirty="0" err="1" smtClean="0"/>
              <a:t>memasukkannya</a:t>
            </a:r>
            <a:r>
              <a:rPr lang="en-US" sz="3600" dirty="0" smtClean="0"/>
              <a:t> </a:t>
            </a:r>
            <a:r>
              <a:rPr lang="en-US" sz="3600" dirty="0" err="1" smtClean="0"/>
              <a:t>ke</a:t>
            </a:r>
            <a:r>
              <a:rPr lang="en-US" sz="3600" dirty="0" smtClean="0"/>
              <a:t> </a:t>
            </a:r>
            <a:r>
              <a:rPr lang="en-US" sz="3600" dirty="0" err="1" smtClean="0"/>
              <a:t>dalam</a:t>
            </a:r>
            <a:r>
              <a:rPr lang="en-US" sz="3600" dirty="0" smtClean="0"/>
              <a:t> </a:t>
            </a:r>
            <a:r>
              <a:rPr lang="en-US" sz="3600" dirty="0" err="1" smtClean="0"/>
              <a:t>negeri</a:t>
            </a:r>
            <a:r>
              <a:rPr lang="en-US" sz="3600" dirty="0" smtClean="0"/>
              <a:t>, </a:t>
            </a:r>
            <a:r>
              <a:rPr lang="en-US" sz="3600" dirty="0" err="1" smtClean="0"/>
              <a:t>meneruskannya</a:t>
            </a:r>
            <a:r>
              <a:rPr lang="en-US" sz="3600" dirty="0" smtClean="0"/>
              <a:t>, </a:t>
            </a:r>
            <a:r>
              <a:rPr lang="en-US" sz="3600" dirty="0" err="1" smtClean="0"/>
              <a:t>mengeluarkannya</a:t>
            </a:r>
            <a:r>
              <a:rPr lang="en-US" sz="3600" dirty="0" smtClean="0"/>
              <a:t> </a:t>
            </a:r>
            <a:r>
              <a:rPr lang="en-US" sz="3600" dirty="0" err="1" smtClean="0"/>
              <a:t>dari</a:t>
            </a:r>
            <a:r>
              <a:rPr lang="en-US" sz="3600" dirty="0" smtClean="0"/>
              <a:t> </a:t>
            </a:r>
            <a:r>
              <a:rPr lang="en-US" sz="3600" dirty="0" err="1" smtClean="0"/>
              <a:t>negeri</a:t>
            </a:r>
            <a:r>
              <a:rPr lang="en-US" sz="3600" dirty="0" smtClean="0"/>
              <a:t>, </a:t>
            </a:r>
            <a:r>
              <a:rPr lang="en-US" sz="3600" dirty="0" err="1" smtClean="0"/>
              <a:t>atau</a:t>
            </a:r>
            <a:r>
              <a:rPr lang="en-US" sz="3600" dirty="0" smtClean="0"/>
              <a:t> </a:t>
            </a:r>
            <a:r>
              <a:rPr lang="en-US" sz="3600" dirty="0" err="1" smtClean="0"/>
              <a:t>memiliki</a:t>
            </a:r>
            <a:r>
              <a:rPr lang="en-US" sz="3600" dirty="0" smtClean="0"/>
              <a:t> </a:t>
            </a:r>
            <a:r>
              <a:rPr lang="en-US" sz="3600" dirty="0" err="1" smtClean="0"/>
              <a:t>persediaan</a:t>
            </a:r>
            <a:r>
              <a:rPr lang="en-US" sz="3600" dirty="0" smtClean="0"/>
              <a:t>, </a:t>
            </a:r>
            <a:r>
              <a:rPr lang="en-US" sz="3600" dirty="0" err="1" smtClean="0"/>
              <a:t>ataupun</a:t>
            </a:r>
            <a:r>
              <a:rPr lang="en-US" sz="3600" dirty="0" smtClean="0"/>
              <a:t> </a:t>
            </a:r>
            <a:r>
              <a:rPr lang="en-US" sz="3600" dirty="0" err="1" smtClean="0"/>
              <a:t>barang</a:t>
            </a:r>
            <a:r>
              <a:rPr lang="en-US" sz="3600" dirty="0" smtClean="0"/>
              <a:t> </a:t>
            </a:r>
            <a:r>
              <a:rPr lang="en-US" sz="3600" dirty="0" err="1" smtClean="0"/>
              <a:t>siapa</a:t>
            </a:r>
            <a:r>
              <a:rPr lang="en-US" sz="3600" dirty="0" smtClean="0"/>
              <a:t> </a:t>
            </a:r>
            <a:r>
              <a:rPr lang="en-US" sz="3600" dirty="0" err="1" smtClean="0"/>
              <a:t>secara</a:t>
            </a:r>
            <a:r>
              <a:rPr lang="en-US" sz="3600" dirty="0" smtClean="0"/>
              <a:t> </a:t>
            </a:r>
            <a:r>
              <a:rPr lang="en-US" sz="3600" dirty="0" err="1" smtClean="0"/>
              <a:t>terang-terangan</a:t>
            </a:r>
            <a:r>
              <a:rPr lang="en-US" sz="3600" dirty="0" smtClean="0"/>
              <a:t> </a:t>
            </a:r>
            <a:r>
              <a:rPr lang="en-US" sz="3600" dirty="0" err="1" smtClean="0"/>
              <a:t>atau</a:t>
            </a:r>
            <a:r>
              <a:rPr lang="en-US" sz="3600" dirty="0" smtClean="0"/>
              <a:t> </a:t>
            </a:r>
            <a:r>
              <a:rPr lang="en-US" sz="3600" dirty="0" err="1" smtClean="0"/>
              <a:t>dengan</a:t>
            </a:r>
            <a:r>
              <a:rPr lang="en-US" sz="3600" dirty="0" smtClean="0"/>
              <a:t> </a:t>
            </a:r>
            <a:r>
              <a:rPr lang="en-US" sz="3600" dirty="0" err="1" smtClean="0"/>
              <a:t>mengedarkan</a:t>
            </a:r>
            <a:r>
              <a:rPr lang="en-US" sz="3600" dirty="0" smtClean="0"/>
              <a:t> </a:t>
            </a:r>
            <a:r>
              <a:rPr lang="en-US" sz="3600" dirty="0" err="1" smtClean="0"/>
              <a:t>surat</a:t>
            </a:r>
            <a:r>
              <a:rPr lang="en-US" sz="3600" dirty="0" smtClean="0"/>
              <a:t> </a:t>
            </a:r>
            <a:r>
              <a:rPr lang="en-US" sz="3600" dirty="0" err="1" smtClean="0"/>
              <a:t>tanpa</a:t>
            </a:r>
            <a:r>
              <a:rPr lang="en-US" sz="3600" dirty="0" smtClean="0"/>
              <a:t> </a:t>
            </a:r>
            <a:r>
              <a:rPr lang="en-US" sz="3600" dirty="0" err="1" smtClean="0"/>
              <a:t>diminta</a:t>
            </a:r>
            <a:r>
              <a:rPr lang="en-US" sz="3600" dirty="0" smtClean="0"/>
              <a:t>, </a:t>
            </a:r>
            <a:r>
              <a:rPr lang="en-US" sz="3600" dirty="0" err="1" smtClean="0"/>
              <a:t>menawarkannya</a:t>
            </a:r>
            <a:r>
              <a:rPr lang="en-US" sz="3600" dirty="0" smtClean="0"/>
              <a:t> </a:t>
            </a:r>
            <a:r>
              <a:rPr lang="en-US" sz="3600" dirty="0" err="1" smtClean="0"/>
              <a:t>atau</a:t>
            </a:r>
            <a:r>
              <a:rPr lang="en-US" sz="3600" dirty="0" smtClean="0"/>
              <a:t> </a:t>
            </a:r>
            <a:r>
              <a:rPr lang="en-US" sz="3600" dirty="0" err="1" smtClean="0"/>
              <a:t>menunjukkannya</a:t>
            </a:r>
            <a:r>
              <a:rPr lang="en-US" sz="3600" dirty="0" smtClean="0"/>
              <a:t> </a:t>
            </a:r>
            <a:r>
              <a:rPr lang="en-US" sz="3600" dirty="0" err="1" smtClean="0"/>
              <a:t>sebagai</a:t>
            </a:r>
            <a:r>
              <a:rPr lang="en-US" sz="3600" dirty="0" smtClean="0"/>
              <a:t> </a:t>
            </a:r>
            <a:r>
              <a:rPr lang="en-US" sz="3600" dirty="0" err="1" smtClean="0"/>
              <a:t>bisa</a:t>
            </a:r>
            <a:r>
              <a:rPr lang="en-US" sz="3600" dirty="0" smtClean="0"/>
              <a:t> </a:t>
            </a:r>
            <a:r>
              <a:rPr lang="en-US" sz="3600" dirty="0" err="1" smtClean="0"/>
              <a:t>diperoleh</a:t>
            </a:r>
            <a:r>
              <a:rPr lang="en-US" sz="3600" dirty="0" smtClean="0"/>
              <a:t>, </a:t>
            </a:r>
            <a:r>
              <a:rPr lang="en-US" sz="3600" dirty="0" err="1" smtClean="0"/>
              <a:t>diancam</a:t>
            </a:r>
            <a:r>
              <a:rPr lang="en-US" sz="3600" dirty="0" smtClean="0"/>
              <a:t> </a:t>
            </a:r>
            <a:r>
              <a:rPr lang="en-US" sz="3600" dirty="0" err="1" smtClean="0"/>
              <a:t>dengan</a:t>
            </a:r>
            <a:r>
              <a:rPr lang="en-US" sz="3600" dirty="0" smtClean="0"/>
              <a:t> </a:t>
            </a:r>
            <a:r>
              <a:rPr lang="en-US" sz="3600" dirty="0" err="1" smtClean="0"/>
              <a:t>pidana</a:t>
            </a:r>
            <a:r>
              <a:rPr lang="en-US" sz="3600" dirty="0" smtClean="0"/>
              <a:t> </a:t>
            </a:r>
            <a:r>
              <a:rPr lang="en-US" sz="3600" dirty="0" err="1" smtClean="0"/>
              <a:t>penjara</a:t>
            </a:r>
            <a:r>
              <a:rPr lang="en-US" sz="3600" dirty="0" smtClean="0"/>
              <a:t> paling lama </a:t>
            </a:r>
            <a:r>
              <a:rPr lang="en-US" sz="3600" dirty="0" err="1" smtClean="0"/>
              <a:t>satu</a:t>
            </a:r>
            <a:r>
              <a:rPr lang="en-US" sz="3600" dirty="0" smtClean="0"/>
              <a:t> </a:t>
            </a:r>
            <a:r>
              <a:rPr lang="en-US" sz="3600" dirty="0" err="1" smtClean="0"/>
              <a:t>tahun</a:t>
            </a:r>
            <a:r>
              <a:rPr lang="en-US" sz="3600" dirty="0" smtClean="0"/>
              <a:t> </a:t>
            </a:r>
            <a:r>
              <a:rPr lang="en-US" sz="3600" dirty="0" err="1" smtClean="0"/>
              <a:t>enam</a:t>
            </a:r>
            <a:r>
              <a:rPr lang="en-US" sz="3600" dirty="0" smtClean="0"/>
              <a:t> </a:t>
            </a:r>
            <a:r>
              <a:rPr lang="en-US" sz="3600" dirty="0" err="1" smtClean="0"/>
              <a:t>bulan</a:t>
            </a:r>
            <a:r>
              <a:rPr lang="en-US" sz="3600" dirty="0" smtClean="0"/>
              <a:t> </a:t>
            </a:r>
            <a:r>
              <a:rPr lang="en-US" sz="3600" dirty="0" err="1" smtClean="0"/>
              <a:t>atau</a:t>
            </a:r>
            <a:r>
              <a:rPr lang="en-US" sz="3600" dirty="0" smtClean="0"/>
              <a:t> </a:t>
            </a:r>
            <a:r>
              <a:rPr lang="en-US" sz="3600" dirty="0" err="1" smtClean="0"/>
              <a:t>pidana</a:t>
            </a:r>
            <a:r>
              <a:rPr lang="en-US" sz="3600" dirty="0" smtClean="0"/>
              <a:t> </a:t>
            </a:r>
            <a:r>
              <a:rPr lang="en-US" sz="3600" dirty="0" err="1" smtClean="0"/>
              <a:t>denda</a:t>
            </a:r>
            <a:r>
              <a:rPr lang="en-US" sz="3600" dirty="0" smtClean="0"/>
              <a:t> paling </a:t>
            </a:r>
            <a:r>
              <a:rPr lang="en-US" sz="3600" dirty="0" err="1" smtClean="0"/>
              <a:t>tinggi</a:t>
            </a:r>
            <a:r>
              <a:rPr lang="en-US" sz="3600" dirty="0" smtClean="0"/>
              <a:t> </a:t>
            </a:r>
            <a:r>
              <a:rPr lang="en-US" sz="3600" dirty="0" err="1" smtClean="0"/>
              <a:t>empat</a:t>
            </a:r>
            <a:r>
              <a:rPr lang="en-US" sz="3600" dirty="0" smtClean="0"/>
              <a:t> </a:t>
            </a:r>
            <a:r>
              <a:rPr lang="en-US" sz="3600" dirty="0" err="1" smtClean="0"/>
              <a:t>ribu</a:t>
            </a:r>
            <a:r>
              <a:rPr lang="en-US" sz="3600" dirty="0" smtClean="0"/>
              <a:t> lima </a:t>
            </a:r>
            <a:r>
              <a:rPr lang="en-US" sz="3600" dirty="0" err="1" smtClean="0"/>
              <a:t>ratus</a:t>
            </a:r>
            <a:r>
              <a:rPr lang="en-US" sz="3600" dirty="0" smtClean="0"/>
              <a:t> rupiah. </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371600"/>
            <a:ext cx="8763000" cy="5029200"/>
          </a:xfrm>
        </p:spPr>
        <p:txBody>
          <a:bodyPr>
            <a:normAutofit fontScale="77500" lnSpcReduction="20000"/>
          </a:bodyPr>
          <a:lstStyle/>
          <a:p>
            <a:pPr algn="just">
              <a:buNone/>
            </a:pPr>
            <a:r>
              <a:rPr lang="en-US" sz="3600" dirty="0" smtClean="0"/>
              <a:t>(2) </a:t>
            </a:r>
            <a:r>
              <a:rPr lang="en-US" sz="3600" dirty="0" err="1" smtClean="0"/>
              <a:t>Barang</a:t>
            </a:r>
            <a:r>
              <a:rPr lang="en-US" sz="3600" dirty="0" smtClean="0"/>
              <a:t> </a:t>
            </a:r>
            <a:r>
              <a:rPr lang="en-US" sz="3600" dirty="0" err="1" smtClean="0"/>
              <a:t>siapa</a:t>
            </a:r>
            <a:r>
              <a:rPr lang="en-US" sz="3600" dirty="0" smtClean="0"/>
              <a:t> </a:t>
            </a:r>
            <a:r>
              <a:rPr lang="en-US" sz="3600" dirty="0" err="1" smtClean="0"/>
              <a:t>menyiarkan</a:t>
            </a:r>
            <a:r>
              <a:rPr lang="en-US" sz="3600" dirty="0" smtClean="0"/>
              <a:t>, </a:t>
            </a:r>
            <a:r>
              <a:rPr lang="en-US" sz="3600" dirty="0" err="1" smtClean="0"/>
              <a:t>mempertunjukkan</a:t>
            </a:r>
            <a:r>
              <a:rPr lang="en-US" sz="3600" dirty="0" smtClean="0"/>
              <a:t> </a:t>
            </a:r>
            <a:r>
              <a:rPr lang="en-US" sz="3600" dirty="0" err="1" smtClean="0"/>
              <a:t>atau</a:t>
            </a:r>
            <a:r>
              <a:rPr lang="en-US" sz="3600" dirty="0" smtClean="0"/>
              <a:t> </a:t>
            </a:r>
            <a:r>
              <a:rPr lang="en-US" sz="3600" dirty="0" err="1" smtClean="0"/>
              <a:t>menempelkan</a:t>
            </a:r>
            <a:r>
              <a:rPr lang="en-US" sz="3600" dirty="0" smtClean="0"/>
              <a:t> </a:t>
            </a:r>
            <a:r>
              <a:rPr lang="en-US" sz="3600" dirty="0" err="1" smtClean="0"/>
              <a:t>di</a:t>
            </a:r>
            <a:r>
              <a:rPr lang="en-US" sz="3600" dirty="0" smtClean="0"/>
              <a:t> </a:t>
            </a:r>
            <a:r>
              <a:rPr lang="en-US" sz="3600" dirty="0" err="1" smtClean="0"/>
              <a:t>muka</a:t>
            </a:r>
            <a:r>
              <a:rPr lang="en-US" sz="3600" dirty="0" smtClean="0"/>
              <a:t> </a:t>
            </a:r>
            <a:r>
              <a:rPr lang="en-US" sz="3600" dirty="0" err="1" smtClean="0"/>
              <a:t>umum</a:t>
            </a:r>
            <a:r>
              <a:rPr lang="en-US" sz="3600" dirty="0" smtClean="0"/>
              <a:t> </a:t>
            </a:r>
            <a:r>
              <a:rPr lang="en-US" sz="3600" dirty="0" err="1" smtClean="0"/>
              <a:t>tulisan</a:t>
            </a:r>
            <a:r>
              <a:rPr lang="en-US" sz="3600" dirty="0" smtClean="0"/>
              <a:t>, </a:t>
            </a:r>
            <a:r>
              <a:rPr lang="en-US" sz="3600" dirty="0" err="1" smtClean="0"/>
              <a:t>gambaran</a:t>
            </a:r>
            <a:r>
              <a:rPr lang="en-US" sz="3600" dirty="0" smtClean="0"/>
              <a:t> </a:t>
            </a:r>
            <a:r>
              <a:rPr lang="en-US" sz="3600" dirty="0" err="1" smtClean="0"/>
              <a:t>atau</a:t>
            </a:r>
            <a:r>
              <a:rPr lang="en-US" sz="3600" dirty="0" smtClean="0"/>
              <a:t> </a:t>
            </a:r>
            <a:r>
              <a:rPr lang="en-US" sz="3600" dirty="0" err="1" smtClean="0"/>
              <a:t>benda</a:t>
            </a:r>
            <a:r>
              <a:rPr lang="en-US" sz="3600" dirty="0" smtClean="0"/>
              <a:t> yang </a:t>
            </a:r>
            <a:r>
              <a:rPr lang="en-US" sz="3600" dirty="0" err="1" smtClean="0"/>
              <a:t>melanggar</a:t>
            </a:r>
            <a:r>
              <a:rPr lang="en-US" sz="3600" dirty="0" smtClean="0"/>
              <a:t> </a:t>
            </a:r>
            <a:r>
              <a:rPr lang="en-US" sz="3600" dirty="0" err="1" smtClean="0"/>
              <a:t>kesusilaan</a:t>
            </a:r>
            <a:r>
              <a:rPr lang="en-US" sz="3600" dirty="0" smtClean="0"/>
              <a:t>, </a:t>
            </a:r>
            <a:r>
              <a:rPr lang="en-US" sz="3600" dirty="0" err="1" smtClean="0"/>
              <a:t>ataupun</a:t>
            </a:r>
            <a:r>
              <a:rPr lang="en-US" sz="3600" dirty="0" smtClean="0"/>
              <a:t> </a:t>
            </a:r>
            <a:r>
              <a:rPr lang="en-US" sz="3600" dirty="0" err="1" smtClean="0"/>
              <a:t>barang</a:t>
            </a:r>
            <a:r>
              <a:rPr lang="en-US" sz="3600" dirty="0" smtClean="0"/>
              <a:t> </a:t>
            </a:r>
            <a:r>
              <a:rPr lang="en-US" sz="3600" dirty="0" err="1" smtClean="0"/>
              <a:t>siapa</a:t>
            </a:r>
            <a:r>
              <a:rPr lang="en-US" sz="3600" dirty="0" smtClean="0"/>
              <a:t> </a:t>
            </a:r>
            <a:r>
              <a:rPr lang="en-US" sz="3600" dirty="0" err="1" smtClean="0"/>
              <a:t>dengan</a:t>
            </a:r>
            <a:r>
              <a:rPr lang="en-US" sz="3600" dirty="0" smtClean="0"/>
              <a:t> </a:t>
            </a:r>
            <a:r>
              <a:rPr lang="en-US" sz="3600" dirty="0" err="1" smtClean="0"/>
              <a:t>maksud</a:t>
            </a:r>
            <a:r>
              <a:rPr lang="en-US" sz="3600" dirty="0" smtClean="0"/>
              <a:t> </a:t>
            </a:r>
            <a:r>
              <a:rPr lang="en-US" sz="3600" dirty="0" err="1" smtClean="0"/>
              <a:t>untuk</a:t>
            </a:r>
            <a:r>
              <a:rPr lang="en-US" sz="3600" dirty="0" smtClean="0"/>
              <a:t> </a:t>
            </a:r>
            <a:r>
              <a:rPr lang="en-US" sz="3600" dirty="0" err="1" smtClean="0"/>
              <a:t>disiarkan</a:t>
            </a:r>
            <a:r>
              <a:rPr lang="en-US" sz="3600" dirty="0" smtClean="0"/>
              <a:t>, </a:t>
            </a:r>
            <a:r>
              <a:rPr lang="en-US" sz="3600" dirty="0" err="1" smtClean="0"/>
              <a:t>dipertunjukkan</a:t>
            </a:r>
            <a:r>
              <a:rPr lang="en-US" sz="3600" dirty="0" smtClean="0"/>
              <a:t> </a:t>
            </a:r>
            <a:r>
              <a:rPr lang="en-US" sz="3600" dirty="0" err="1" smtClean="0"/>
              <a:t>atau</a:t>
            </a:r>
            <a:r>
              <a:rPr lang="en-US" sz="3600" dirty="0" smtClean="0"/>
              <a:t> </a:t>
            </a:r>
            <a:r>
              <a:rPr lang="en-US" sz="3600" dirty="0" err="1" smtClean="0"/>
              <a:t>ditempelkan</a:t>
            </a:r>
            <a:r>
              <a:rPr lang="en-US" sz="3600" dirty="0" smtClean="0"/>
              <a:t> </a:t>
            </a:r>
            <a:r>
              <a:rPr lang="en-US" sz="3600" dirty="0" err="1" smtClean="0"/>
              <a:t>di</a:t>
            </a:r>
            <a:r>
              <a:rPr lang="en-US" sz="3600" dirty="0" smtClean="0"/>
              <a:t> </a:t>
            </a:r>
            <a:r>
              <a:rPr lang="en-US" sz="3600" dirty="0" err="1" smtClean="0"/>
              <a:t>muka</a:t>
            </a:r>
            <a:r>
              <a:rPr lang="en-US" sz="3600" dirty="0" smtClean="0"/>
              <a:t> </a:t>
            </a:r>
            <a:r>
              <a:rPr lang="en-US" sz="3600" dirty="0" err="1" smtClean="0"/>
              <a:t>umum</a:t>
            </a:r>
            <a:r>
              <a:rPr lang="en-US" sz="3600" dirty="0" smtClean="0"/>
              <a:t>, </a:t>
            </a:r>
            <a:r>
              <a:rPr lang="en-US" sz="3600" dirty="0" err="1" smtClean="0"/>
              <a:t>membikin</a:t>
            </a:r>
            <a:r>
              <a:rPr lang="en-US" sz="3600" dirty="0" smtClean="0"/>
              <a:t>, </a:t>
            </a:r>
            <a:r>
              <a:rPr lang="en-US" sz="3600" dirty="0" err="1" smtClean="0"/>
              <a:t>memasukkan</a:t>
            </a:r>
            <a:r>
              <a:rPr lang="en-US" sz="3600" dirty="0" smtClean="0"/>
              <a:t> </a:t>
            </a:r>
            <a:r>
              <a:rPr lang="en-US" sz="3600" dirty="0" err="1" smtClean="0"/>
              <a:t>ke</a:t>
            </a:r>
            <a:r>
              <a:rPr lang="en-US" sz="3600" dirty="0" smtClean="0"/>
              <a:t> </a:t>
            </a:r>
            <a:r>
              <a:rPr lang="en-US" sz="3600" dirty="0" err="1" smtClean="0"/>
              <a:t>dalam</a:t>
            </a:r>
            <a:r>
              <a:rPr lang="en-US" sz="3600" dirty="0" smtClean="0"/>
              <a:t> </a:t>
            </a:r>
            <a:r>
              <a:rPr lang="en-US" sz="3600" dirty="0" err="1" smtClean="0"/>
              <a:t>negeri</a:t>
            </a:r>
            <a:r>
              <a:rPr lang="en-US" sz="3600" dirty="0" smtClean="0"/>
              <a:t>, </a:t>
            </a:r>
            <a:r>
              <a:rPr lang="en-US" sz="3600" dirty="0" err="1" smtClean="0"/>
              <a:t>meneruskan</a:t>
            </a:r>
            <a:r>
              <a:rPr lang="en-US" sz="3600" dirty="0" smtClean="0"/>
              <a:t> </a:t>
            </a:r>
            <a:r>
              <a:rPr lang="en-US" sz="3600" dirty="0" err="1" smtClean="0"/>
              <a:t>mengeluarkannya</a:t>
            </a:r>
            <a:r>
              <a:rPr lang="en-US" sz="3600" dirty="0" smtClean="0"/>
              <a:t> </a:t>
            </a:r>
            <a:r>
              <a:rPr lang="en-US" sz="3600" dirty="0" err="1" smtClean="0"/>
              <a:t>dari</a:t>
            </a:r>
            <a:r>
              <a:rPr lang="en-US" sz="3600" dirty="0" smtClean="0"/>
              <a:t> </a:t>
            </a:r>
            <a:r>
              <a:rPr lang="en-US" sz="3600" dirty="0" err="1" smtClean="0"/>
              <a:t>negeri</a:t>
            </a:r>
            <a:r>
              <a:rPr lang="en-US" sz="3600" dirty="0" smtClean="0"/>
              <a:t>, </a:t>
            </a:r>
            <a:r>
              <a:rPr lang="en-US" sz="3600" dirty="0" err="1" smtClean="0"/>
              <a:t>atau</a:t>
            </a:r>
            <a:r>
              <a:rPr lang="en-US" sz="3600" dirty="0" smtClean="0"/>
              <a:t> </a:t>
            </a:r>
            <a:r>
              <a:rPr lang="en-US" sz="3600" dirty="0" err="1" smtClean="0"/>
              <a:t>memiliki</a:t>
            </a:r>
            <a:r>
              <a:rPr lang="en-US" sz="3600" dirty="0" smtClean="0"/>
              <a:t> </a:t>
            </a:r>
            <a:r>
              <a:rPr lang="en-US" sz="3600" dirty="0" err="1" smtClean="0"/>
              <a:t>persediaan</a:t>
            </a:r>
            <a:r>
              <a:rPr lang="en-US" sz="3600" dirty="0" smtClean="0"/>
              <a:t>, </a:t>
            </a:r>
            <a:r>
              <a:rPr lang="en-US" sz="3600" dirty="0" err="1" smtClean="0"/>
              <a:t>ataupun</a:t>
            </a:r>
            <a:r>
              <a:rPr lang="en-US" sz="3600" dirty="0" smtClean="0"/>
              <a:t> </a:t>
            </a:r>
            <a:r>
              <a:rPr lang="en-US" sz="3600" dirty="0" err="1" smtClean="0"/>
              <a:t>barang</a:t>
            </a:r>
            <a:r>
              <a:rPr lang="en-US" sz="3600" dirty="0" smtClean="0"/>
              <a:t> </a:t>
            </a:r>
            <a:r>
              <a:rPr lang="en-US" sz="3600" dirty="0" err="1" smtClean="0"/>
              <a:t>siapa</a:t>
            </a:r>
            <a:r>
              <a:rPr lang="en-US" sz="3600" dirty="0" smtClean="0"/>
              <a:t> </a:t>
            </a:r>
            <a:r>
              <a:rPr lang="en-US" sz="3600" dirty="0" err="1" smtClean="0"/>
              <a:t>secara</a:t>
            </a:r>
            <a:r>
              <a:rPr lang="en-US" sz="3600" dirty="0" smtClean="0"/>
              <a:t> </a:t>
            </a:r>
            <a:r>
              <a:rPr lang="en-US" sz="3600" dirty="0" err="1" smtClean="0"/>
              <a:t>terang-terangan</a:t>
            </a:r>
            <a:r>
              <a:rPr lang="en-US" sz="3600" dirty="0" smtClean="0"/>
              <a:t> </a:t>
            </a:r>
            <a:r>
              <a:rPr lang="en-US" sz="3600" dirty="0" err="1" smtClean="0"/>
              <a:t>atau</a:t>
            </a:r>
            <a:r>
              <a:rPr lang="en-US" sz="3600" dirty="0" smtClean="0"/>
              <a:t> </a:t>
            </a:r>
            <a:r>
              <a:rPr lang="en-US" sz="3600" dirty="0" err="1" smtClean="0"/>
              <a:t>dengan</a:t>
            </a:r>
            <a:r>
              <a:rPr lang="en-US" sz="3600" dirty="0" smtClean="0"/>
              <a:t> </a:t>
            </a:r>
            <a:r>
              <a:rPr lang="en-US" sz="3600" dirty="0" err="1" smtClean="0"/>
              <a:t>mengedarkan</a:t>
            </a:r>
            <a:r>
              <a:rPr lang="en-US" sz="3600" dirty="0" smtClean="0"/>
              <a:t> </a:t>
            </a:r>
            <a:r>
              <a:rPr lang="en-US" sz="3600" dirty="0" err="1" smtClean="0"/>
              <a:t>surat</a:t>
            </a:r>
            <a:r>
              <a:rPr lang="en-US" sz="3600" dirty="0" smtClean="0"/>
              <a:t> </a:t>
            </a:r>
            <a:r>
              <a:rPr lang="en-US" sz="3600" dirty="0" err="1" smtClean="0"/>
              <a:t>tanpa</a:t>
            </a:r>
            <a:r>
              <a:rPr lang="en-US" sz="3600" dirty="0" smtClean="0"/>
              <a:t> </a:t>
            </a:r>
            <a:r>
              <a:rPr lang="en-US" sz="3600" dirty="0" err="1" smtClean="0"/>
              <a:t>diminta</a:t>
            </a:r>
            <a:r>
              <a:rPr lang="en-US" sz="3600" dirty="0" smtClean="0"/>
              <a:t>, </a:t>
            </a:r>
            <a:r>
              <a:rPr lang="en-US" sz="3600" dirty="0" err="1" smtClean="0"/>
              <a:t>menawarkan</a:t>
            </a:r>
            <a:r>
              <a:rPr lang="en-US" sz="3600" dirty="0" smtClean="0"/>
              <a:t>, </a:t>
            </a:r>
            <a:r>
              <a:rPr lang="en-US" sz="3600" dirty="0" err="1" smtClean="0"/>
              <a:t>atau</a:t>
            </a:r>
            <a:r>
              <a:rPr lang="en-US" sz="3600" dirty="0" smtClean="0"/>
              <a:t> </a:t>
            </a:r>
            <a:r>
              <a:rPr lang="en-US" sz="3600" dirty="0" err="1" smtClean="0"/>
              <a:t>menunjuk</a:t>
            </a:r>
            <a:r>
              <a:rPr lang="en-US" sz="3600" dirty="0" smtClean="0"/>
              <a:t> </a:t>
            </a:r>
            <a:r>
              <a:rPr lang="en-US" sz="3600" dirty="0" err="1" smtClean="0"/>
              <a:t>sebagai</a:t>
            </a:r>
            <a:r>
              <a:rPr lang="en-US" sz="3600" dirty="0" smtClean="0"/>
              <a:t> </a:t>
            </a:r>
            <a:r>
              <a:rPr lang="en-US" sz="3600" dirty="0" err="1" smtClean="0"/>
              <a:t>bisa</a:t>
            </a:r>
            <a:r>
              <a:rPr lang="en-US" sz="3600" dirty="0" smtClean="0"/>
              <a:t> </a:t>
            </a:r>
            <a:r>
              <a:rPr lang="en-US" sz="3600" dirty="0" err="1" smtClean="0"/>
              <a:t>diperoleh</a:t>
            </a:r>
            <a:r>
              <a:rPr lang="en-US" sz="3600" dirty="0" smtClean="0"/>
              <a:t>, </a:t>
            </a:r>
            <a:r>
              <a:rPr lang="en-US" sz="3600" dirty="0" err="1" smtClean="0"/>
              <a:t>diancam</a:t>
            </a:r>
            <a:r>
              <a:rPr lang="en-US" sz="3600" dirty="0" smtClean="0"/>
              <a:t>, </a:t>
            </a:r>
            <a:r>
              <a:rPr lang="en-US" sz="3600" dirty="0" err="1" smtClean="0"/>
              <a:t>jika</a:t>
            </a:r>
            <a:r>
              <a:rPr lang="en-US" sz="3600" dirty="0" smtClean="0"/>
              <a:t> </a:t>
            </a:r>
            <a:r>
              <a:rPr lang="en-US" sz="3600" dirty="0" err="1" smtClean="0"/>
              <a:t>ada</a:t>
            </a:r>
            <a:r>
              <a:rPr lang="en-US" sz="3600" dirty="0" smtClean="0"/>
              <a:t> </a:t>
            </a:r>
            <a:r>
              <a:rPr lang="en-US" sz="3600" dirty="0" err="1" smtClean="0"/>
              <a:t>alasan</a:t>
            </a:r>
            <a:r>
              <a:rPr lang="en-US" sz="3600" dirty="0" smtClean="0"/>
              <a:t> </a:t>
            </a:r>
            <a:r>
              <a:rPr lang="en-US" sz="3600" dirty="0" err="1" smtClean="0"/>
              <a:t>kuat</a:t>
            </a:r>
            <a:r>
              <a:rPr lang="en-US" sz="3600" dirty="0" smtClean="0"/>
              <a:t> </a:t>
            </a:r>
            <a:r>
              <a:rPr lang="en-US" sz="3600" dirty="0" err="1" smtClean="0"/>
              <a:t>baginya</a:t>
            </a:r>
            <a:r>
              <a:rPr lang="en-US" sz="3600" dirty="0" smtClean="0"/>
              <a:t> </a:t>
            </a:r>
            <a:r>
              <a:rPr lang="en-US" sz="3600" dirty="0" err="1" smtClean="0"/>
              <a:t>untuk</a:t>
            </a:r>
            <a:r>
              <a:rPr lang="en-US" sz="3600" dirty="0" smtClean="0"/>
              <a:t> </a:t>
            </a:r>
            <a:r>
              <a:rPr lang="en-US" sz="3600" dirty="0" err="1" smtClean="0"/>
              <a:t>menduga</a:t>
            </a:r>
            <a:r>
              <a:rPr lang="en-US" sz="3600" dirty="0" smtClean="0"/>
              <a:t> </a:t>
            </a:r>
            <a:r>
              <a:rPr lang="en-US" sz="3600" dirty="0" err="1" smtClean="0"/>
              <a:t>bahwa</a:t>
            </a:r>
            <a:r>
              <a:rPr lang="en-US" sz="3600" dirty="0" smtClean="0"/>
              <a:t> </a:t>
            </a:r>
            <a:r>
              <a:rPr lang="en-US" sz="3600" dirty="0" err="1" smtClean="0"/>
              <a:t>tulisan</a:t>
            </a:r>
            <a:r>
              <a:rPr lang="en-US" sz="3600" dirty="0" smtClean="0"/>
              <a:t>, </a:t>
            </a:r>
            <a:r>
              <a:rPr lang="en-US" sz="3600" dirty="0" err="1" smtClean="0"/>
              <a:t>gambazan</a:t>
            </a:r>
            <a:r>
              <a:rPr lang="en-US" sz="3600" dirty="0" smtClean="0"/>
              <a:t> </a:t>
            </a:r>
            <a:r>
              <a:rPr lang="en-US" sz="3600" dirty="0" err="1" smtClean="0"/>
              <a:t>atau</a:t>
            </a:r>
            <a:r>
              <a:rPr lang="en-US" sz="3600" dirty="0" smtClean="0"/>
              <a:t> </a:t>
            </a:r>
            <a:r>
              <a:rPr lang="en-US" sz="3600" dirty="0" err="1" smtClean="0"/>
              <a:t>benda</a:t>
            </a:r>
            <a:r>
              <a:rPr lang="en-US" sz="3600" dirty="0" smtClean="0"/>
              <a:t> </a:t>
            </a:r>
            <a:r>
              <a:rPr lang="en-US" sz="3600" dirty="0" err="1" smtClean="0"/>
              <a:t>itu</a:t>
            </a:r>
            <a:r>
              <a:rPr lang="en-US" sz="3600" dirty="0" smtClean="0"/>
              <a:t> </a:t>
            </a:r>
            <a:r>
              <a:rPr lang="en-US" sz="3600" dirty="0" err="1" smtClean="0"/>
              <a:t>me!anggar</a:t>
            </a:r>
            <a:r>
              <a:rPr lang="en-US" sz="3600" dirty="0" smtClean="0"/>
              <a:t> </a:t>
            </a:r>
            <a:r>
              <a:rPr lang="en-US" sz="3600" dirty="0" err="1" smtClean="0"/>
              <a:t>kesusilaan</a:t>
            </a:r>
            <a:r>
              <a:rPr lang="en-US" sz="3600" dirty="0" smtClean="0"/>
              <a:t>, </a:t>
            </a:r>
            <a:r>
              <a:rPr lang="en-US" sz="3600" dirty="0" err="1" smtClean="0"/>
              <a:t>dengan</a:t>
            </a:r>
            <a:r>
              <a:rPr lang="en-US" sz="3600" dirty="0" smtClean="0"/>
              <a:t> </a:t>
            </a:r>
            <a:r>
              <a:rPr lang="en-US" sz="3600" dirty="0" err="1" smtClean="0"/>
              <a:t>pidana</a:t>
            </a:r>
            <a:r>
              <a:rPr lang="en-US" sz="3600" dirty="0" smtClean="0"/>
              <a:t> paling lama </a:t>
            </a:r>
            <a:r>
              <a:rPr lang="en-US" sz="3600" dirty="0" err="1" smtClean="0"/>
              <a:t>sembilan</a:t>
            </a:r>
            <a:r>
              <a:rPr lang="en-US" sz="3600" dirty="0" smtClean="0"/>
              <a:t> </a:t>
            </a:r>
            <a:r>
              <a:rPr lang="en-US" sz="3600" dirty="0" err="1" smtClean="0"/>
              <a:t>bulan</a:t>
            </a:r>
            <a:r>
              <a:rPr lang="en-US" sz="3600" dirty="0" smtClean="0"/>
              <a:t> </a:t>
            </a:r>
            <a:r>
              <a:rPr lang="en-US" sz="3600" dirty="0" err="1" smtClean="0"/>
              <a:t>atau</a:t>
            </a:r>
            <a:r>
              <a:rPr lang="en-US" sz="3600" dirty="0" smtClean="0"/>
              <a:t> </a:t>
            </a:r>
            <a:r>
              <a:rPr lang="en-US" sz="3600" dirty="0" err="1" smtClean="0"/>
              <a:t>pidana</a:t>
            </a:r>
            <a:r>
              <a:rPr lang="en-US" sz="3600" dirty="0" smtClean="0"/>
              <a:t> </a:t>
            </a:r>
            <a:r>
              <a:rPr lang="en-US" sz="3600" dirty="0" err="1" smtClean="0"/>
              <a:t>denda</a:t>
            </a:r>
            <a:r>
              <a:rPr lang="en-US" sz="3600" dirty="0" smtClean="0"/>
              <a:t> paling </a:t>
            </a:r>
            <a:r>
              <a:rPr lang="en-US" sz="3600" dirty="0" err="1" smtClean="0"/>
              <a:t>banyak</a:t>
            </a:r>
            <a:r>
              <a:rPr lang="en-US" sz="3600" dirty="0" smtClean="0"/>
              <a:t> </a:t>
            </a:r>
            <a:r>
              <a:rPr lang="en-US" sz="3600" dirty="0" err="1" smtClean="0"/>
              <a:t>empat</a:t>
            </a:r>
            <a:r>
              <a:rPr lang="en-US" sz="3600" dirty="0" smtClean="0"/>
              <a:t> </a:t>
            </a:r>
            <a:r>
              <a:rPr lang="en-US" sz="3600" dirty="0" err="1" smtClean="0"/>
              <a:t>ribu</a:t>
            </a:r>
            <a:r>
              <a:rPr lang="en-US" sz="3600" dirty="0" smtClean="0"/>
              <a:t> lima </a:t>
            </a:r>
            <a:r>
              <a:rPr lang="en-US" sz="3600" dirty="0" err="1" smtClean="0"/>
              <a:t>ratus</a:t>
            </a:r>
            <a:r>
              <a:rPr lang="en-US" sz="3600" dirty="0" smtClean="0"/>
              <a:t> rupiah. </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371600"/>
            <a:ext cx="8763000" cy="5029200"/>
          </a:xfrm>
        </p:spPr>
        <p:txBody>
          <a:bodyPr>
            <a:normAutofit/>
          </a:bodyPr>
          <a:lstStyle/>
          <a:p>
            <a:pPr algn="just">
              <a:buNone/>
            </a:pPr>
            <a:r>
              <a:rPr lang="en-US" sz="3600" dirty="0" smtClean="0"/>
              <a:t>(3) </a:t>
            </a:r>
            <a:r>
              <a:rPr lang="en-US" sz="3600" dirty="0" err="1" smtClean="0"/>
              <a:t>Kalau</a:t>
            </a:r>
            <a:r>
              <a:rPr lang="en-US" sz="3600" dirty="0" smtClean="0"/>
              <a:t> yang </a:t>
            </a:r>
            <a:r>
              <a:rPr lang="en-US" sz="3600" dirty="0" err="1" smtClean="0"/>
              <a:t>bersalah</a:t>
            </a:r>
            <a:r>
              <a:rPr lang="en-US" sz="3600" dirty="0" smtClean="0"/>
              <a:t> </a:t>
            </a:r>
            <a:r>
              <a:rPr lang="en-US" sz="3600" dirty="0" err="1" smtClean="0"/>
              <a:t>melakukan</a:t>
            </a:r>
            <a:r>
              <a:rPr lang="en-US" sz="3600" dirty="0" smtClean="0"/>
              <a:t> </a:t>
            </a:r>
            <a:r>
              <a:rPr lang="en-US" sz="3600" dirty="0" err="1" smtClean="0"/>
              <a:t>kejahatan</a:t>
            </a:r>
            <a:r>
              <a:rPr lang="en-US" sz="3600" dirty="0" smtClean="0"/>
              <a:t> </a:t>
            </a:r>
            <a:r>
              <a:rPr lang="en-US" sz="3600" dirty="0" err="1" smtClean="0"/>
              <a:t>tersebut</a:t>
            </a:r>
            <a:r>
              <a:rPr lang="en-US" sz="3600" dirty="0" smtClean="0"/>
              <a:t> </a:t>
            </a:r>
            <a:r>
              <a:rPr lang="en-US" sz="3600" dirty="0" err="1" smtClean="0"/>
              <a:t>dalam</a:t>
            </a:r>
            <a:r>
              <a:rPr lang="en-US" sz="3600" dirty="0" smtClean="0"/>
              <a:t> </a:t>
            </a:r>
            <a:r>
              <a:rPr lang="en-US" sz="3600" dirty="0" err="1" smtClean="0"/>
              <a:t>ayat</a:t>
            </a:r>
            <a:r>
              <a:rPr lang="en-US" sz="3600" dirty="0" smtClean="0"/>
              <a:t> </a:t>
            </a:r>
            <a:r>
              <a:rPr lang="en-US" sz="3600" dirty="0" err="1" smtClean="0"/>
              <a:t>pertama</a:t>
            </a:r>
            <a:r>
              <a:rPr lang="en-US" sz="3600" dirty="0" smtClean="0"/>
              <a:t> </a:t>
            </a:r>
            <a:r>
              <a:rPr lang="en-US" sz="3600" dirty="0" err="1" smtClean="0"/>
              <a:t>sebagai</a:t>
            </a:r>
            <a:r>
              <a:rPr lang="en-US" sz="3600" dirty="0" smtClean="0"/>
              <a:t> </a:t>
            </a:r>
            <a:r>
              <a:rPr lang="en-US" sz="3600" dirty="0" err="1" smtClean="0"/>
              <a:t>pencarian</a:t>
            </a:r>
            <a:r>
              <a:rPr lang="en-US" sz="3600" dirty="0" smtClean="0"/>
              <a:t> </a:t>
            </a:r>
            <a:r>
              <a:rPr lang="en-US" sz="3600" dirty="0" err="1" smtClean="0"/>
              <a:t>atau</a:t>
            </a:r>
            <a:r>
              <a:rPr lang="en-US" sz="3600" dirty="0" smtClean="0"/>
              <a:t> </a:t>
            </a:r>
            <a:r>
              <a:rPr lang="en-US" sz="3600" dirty="0" err="1" smtClean="0"/>
              <a:t>kebiasaan</a:t>
            </a:r>
            <a:r>
              <a:rPr lang="en-US" sz="3600" dirty="0" smtClean="0"/>
              <a:t>, </a:t>
            </a:r>
            <a:r>
              <a:rPr lang="en-US" sz="3600" dirty="0" err="1" smtClean="0"/>
              <a:t>dapat</a:t>
            </a:r>
            <a:r>
              <a:rPr lang="en-US" sz="3600" dirty="0" smtClean="0"/>
              <a:t> </a:t>
            </a:r>
            <a:r>
              <a:rPr lang="en-US" sz="3600" dirty="0" err="1" smtClean="0"/>
              <a:t>dijatuhkan</a:t>
            </a:r>
            <a:r>
              <a:rPr lang="en-US" sz="3600" dirty="0" smtClean="0"/>
              <a:t> </a:t>
            </a:r>
            <a:r>
              <a:rPr lang="en-US" sz="3600" dirty="0" err="1" smtClean="0"/>
              <a:t>pidana</a:t>
            </a:r>
            <a:r>
              <a:rPr lang="en-US" sz="3600" dirty="0" smtClean="0"/>
              <a:t> </a:t>
            </a:r>
            <a:r>
              <a:rPr lang="en-US" sz="3600" dirty="0" err="1" smtClean="0"/>
              <a:t>penjara</a:t>
            </a:r>
            <a:r>
              <a:rPr lang="en-US" sz="3600" dirty="0" smtClean="0"/>
              <a:t> paling lama </a:t>
            </a:r>
            <a:r>
              <a:rPr lang="en-US" sz="3600" dirty="0" err="1" smtClean="0"/>
              <a:t>dua</a:t>
            </a:r>
            <a:r>
              <a:rPr lang="en-US" sz="3600" dirty="0" smtClean="0"/>
              <a:t> </a:t>
            </a:r>
            <a:r>
              <a:rPr lang="en-US" sz="3600" dirty="0" err="1" smtClean="0"/>
              <a:t>tahun</a:t>
            </a:r>
            <a:r>
              <a:rPr lang="en-US" sz="3600" dirty="0" smtClean="0"/>
              <a:t> </a:t>
            </a:r>
            <a:r>
              <a:rPr lang="en-US" sz="3600" dirty="0" err="1" smtClean="0"/>
              <a:t>delapan</a:t>
            </a:r>
            <a:r>
              <a:rPr lang="en-US" sz="3600" dirty="0" smtClean="0"/>
              <a:t> </a:t>
            </a:r>
            <a:r>
              <a:rPr lang="en-US" sz="3600" dirty="0" err="1" smtClean="0"/>
              <a:t>bulan</a:t>
            </a:r>
            <a:r>
              <a:rPr lang="en-US" sz="3600" dirty="0" smtClean="0"/>
              <a:t> </a:t>
            </a:r>
            <a:r>
              <a:rPr lang="en-US" sz="3600" dirty="0" err="1" smtClean="0"/>
              <a:t>atau</a:t>
            </a:r>
            <a:r>
              <a:rPr lang="en-US" sz="3600" dirty="0" smtClean="0"/>
              <a:t> </a:t>
            </a:r>
            <a:r>
              <a:rPr lang="en-US" sz="3600" dirty="0" err="1" smtClean="0"/>
              <a:t>pidana</a:t>
            </a:r>
            <a:r>
              <a:rPr lang="en-US" sz="3600" dirty="0" smtClean="0"/>
              <a:t> </a:t>
            </a:r>
            <a:r>
              <a:rPr lang="en-US" sz="3600" dirty="0" err="1" smtClean="0"/>
              <a:t>denda</a:t>
            </a:r>
            <a:r>
              <a:rPr lang="en-US" sz="3600" dirty="0" smtClean="0"/>
              <a:t> paling </a:t>
            </a:r>
            <a:r>
              <a:rPr lang="en-US" sz="3600" dirty="0" err="1" smtClean="0"/>
              <a:t>banyak</a:t>
            </a:r>
            <a:r>
              <a:rPr lang="en-US" sz="3600" dirty="0" smtClean="0"/>
              <a:t> </a:t>
            </a:r>
            <a:r>
              <a:rPr lang="en-US" sz="3600" dirty="0" err="1" smtClean="0"/>
              <a:t>tujuh</a:t>
            </a:r>
            <a:r>
              <a:rPr lang="en-US" sz="3600" dirty="0" smtClean="0"/>
              <a:t> </a:t>
            </a:r>
            <a:r>
              <a:rPr lang="en-US" sz="3600" dirty="0" err="1" smtClean="0"/>
              <a:t>puluh</a:t>
            </a:r>
            <a:r>
              <a:rPr lang="en-US" sz="3600" dirty="0" smtClean="0"/>
              <a:t> lima </a:t>
            </a:r>
            <a:r>
              <a:rPr lang="en-US" sz="3600" dirty="0" err="1" smtClean="0"/>
              <a:t>ribu</a:t>
            </a:r>
            <a:r>
              <a:rPr lang="en-US" sz="3600" dirty="0" smtClean="0"/>
              <a:t> rupiah.</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52400" y="1828800"/>
            <a:ext cx="8763000" cy="3200400"/>
          </a:xfrm>
        </p:spPr>
        <p:txBody>
          <a:bodyPr>
            <a:noAutofit/>
          </a:bodyPr>
          <a:lstStyle/>
          <a:p>
            <a:r>
              <a:rPr lang="en-US" sz="8800" b="1" dirty="0" smtClean="0">
                <a:solidFill>
                  <a:schemeClr val="tx1"/>
                </a:solidFill>
              </a:rPr>
              <a:t>THANK YOU </a:t>
            </a:r>
            <a:r>
              <a:rPr lang="en-US" sz="8800" b="1" dirty="0" err="1" smtClean="0">
                <a:solidFill>
                  <a:schemeClr val="tx1"/>
                </a:solidFill>
              </a:rPr>
              <a:t>dan</a:t>
            </a:r>
            <a:endParaRPr lang="en-US" sz="8800" b="1" dirty="0" smtClean="0">
              <a:solidFill>
                <a:schemeClr val="tx1"/>
              </a:solidFill>
            </a:endParaRPr>
          </a:p>
          <a:p>
            <a:pPr algn="ctr"/>
            <a:r>
              <a:rPr lang="en-US" sz="8800" b="1" dirty="0" smtClean="0">
                <a:solidFill>
                  <a:schemeClr val="tx1"/>
                </a:solidFill>
              </a:rPr>
              <a:t>TERIMA KASIH</a:t>
            </a:r>
            <a:endParaRPr lang="en-US" sz="8800" b="1" dirty="0">
              <a:solidFill>
                <a:schemeClr val="tx1"/>
              </a:solidFill>
            </a:endParaRPr>
          </a:p>
        </p:txBody>
      </p:sp>
      <p:sp>
        <p:nvSpPr>
          <p:cNvPr id="3" name="Rectangle 2"/>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685800"/>
            <a:ext cx="8839200" cy="5715000"/>
          </a:xfrm>
        </p:spPr>
        <p:txBody>
          <a:bodyPr>
            <a:noAutofit/>
          </a:bodyPr>
          <a:lstStyle/>
          <a:p>
            <a:pPr lvl="0" algn="l"/>
            <a:r>
              <a:rPr lang="en-US" sz="5400" dirty="0" smtClean="0"/>
              <a:t>1. </a:t>
            </a:r>
            <a:r>
              <a:rPr lang="en-US" sz="5400" dirty="0" err="1" smtClean="0"/>
              <a:t>Aspek</a:t>
            </a:r>
            <a:r>
              <a:rPr lang="en-US" sz="5400" dirty="0" smtClean="0"/>
              <a:t> moral </a:t>
            </a:r>
            <a:r>
              <a:rPr lang="en-US" sz="5400" dirty="0" err="1" smtClean="0"/>
              <a:t>individu</a:t>
            </a:r>
            <a:r>
              <a:rPr lang="en-US" sz="5400" dirty="0" smtClean="0"/>
              <a:t/>
            </a:r>
            <a:br>
              <a:rPr lang="en-US" sz="5400" dirty="0" smtClean="0"/>
            </a:br>
            <a:r>
              <a:rPr lang="en-US" sz="5400" dirty="0" smtClean="0"/>
              <a:t>2. </a:t>
            </a:r>
            <a:r>
              <a:rPr lang="en-US" sz="5400" dirty="0" err="1" smtClean="0"/>
              <a:t>Kode</a:t>
            </a:r>
            <a:r>
              <a:rPr lang="en-US" sz="5400" dirty="0" smtClean="0"/>
              <a:t> </a:t>
            </a:r>
            <a:r>
              <a:rPr lang="en-US" sz="5400" dirty="0" err="1" smtClean="0"/>
              <a:t>etik</a:t>
            </a:r>
            <a:r>
              <a:rPr lang="en-US" sz="5400" dirty="0" smtClean="0"/>
              <a:t> </a:t>
            </a:r>
            <a:r>
              <a:rPr lang="en-US" sz="5400" dirty="0" err="1" smtClean="0"/>
              <a:t>profesi</a:t>
            </a:r>
            <a:r>
              <a:rPr lang="en-US" sz="5400" dirty="0" smtClean="0"/>
              <a:t/>
            </a:r>
            <a:br>
              <a:rPr lang="en-US" sz="5400" dirty="0" smtClean="0"/>
            </a:br>
            <a:r>
              <a:rPr lang="en-US" sz="5400" dirty="0" smtClean="0"/>
              <a:t>3. </a:t>
            </a:r>
            <a:r>
              <a:rPr lang="en-US" sz="5400" dirty="0" err="1" smtClean="0"/>
              <a:t>Prinsip</a:t>
            </a:r>
            <a:r>
              <a:rPr lang="en-US" sz="5400" dirty="0" smtClean="0"/>
              <a:t> </a:t>
            </a:r>
            <a:r>
              <a:rPr lang="en-US" sz="5400" dirty="0" err="1" smtClean="0"/>
              <a:t>ekonomi</a:t>
            </a:r>
            <a:r>
              <a:rPr lang="en-US" sz="5400" dirty="0" smtClean="0"/>
              <a:t> </a:t>
            </a:r>
            <a:r>
              <a:rPr lang="en-US" sz="5400" dirty="0" err="1" smtClean="0"/>
              <a:t>dan</a:t>
            </a:r>
            <a:r>
              <a:rPr lang="en-US" sz="5400" dirty="0" smtClean="0"/>
              <a:t> </a:t>
            </a:r>
            <a:r>
              <a:rPr lang="en-US" sz="5400" dirty="0" err="1" smtClean="0"/>
              <a:t>bisnis</a:t>
            </a:r>
            <a:r>
              <a:rPr lang="en-US" sz="5400" dirty="0" smtClean="0"/>
              <a:t/>
            </a:r>
            <a:br>
              <a:rPr lang="en-US" sz="5400" dirty="0" smtClean="0"/>
            </a:br>
            <a:r>
              <a:rPr lang="en-US" sz="5400" dirty="0" smtClean="0"/>
              <a:t>4. Norma </a:t>
            </a:r>
            <a:r>
              <a:rPr lang="en-US" sz="5400" dirty="0" err="1" smtClean="0"/>
              <a:t>dan</a:t>
            </a:r>
            <a:r>
              <a:rPr lang="en-US" sz="5400" dirty="0" smtClean="0"/>
              <a:t> </a:t>
            </a:r>
            <a:r>
              <a:rPr lang="en-US" sz="5400" dirty="0" err="1" smtClean="0"/>
              <a:t>tata</a:t>
            </a:r>
            <a:r>
              <a:rPr lang="en-US" sz="5400" dirty="0" smtClean="0"/>
              <a:t> </a:t>
            </a:r>
            <a:r>
              <a:rPr lang="en-US" sz="5400" dirty="0" err="1" smtClean="0"/>
              <a:t>nilai</a:t>
            </a:r>
            <a:r>
              <a:rPr lang="en-US" sz="5400" dirty="0" smtClean="0"/>
              <a:t> </a:t>
            </a:r>
            <a:r>
              <a:rPr lang="en-US" sz="5400" dirty="0" err="1" smtClean="0"/>
              <a:t>masyarakat</a:t>
            </a:r>
            <a:r>
              <a:rPr lang="en-US" sz="5400" dirty="0" smtClean="0"/>
              <a:t/>
            </a:r>
            <a:br>
              <a:rPr lang="en-US" sz="5400" dirty="0" smtClean="0"/>
            </a:br>
            <a:r>
              <a:rPr lang="en-US" sz="5400" dirty="0" smtClean="0"/>
              <a:t>5. UU </a:t>
            </a:r>
            <a:r>
              <a:rPr lang="en-US" sz="5400" dirty="0" err="1" smtClean="0"/>
              <a:t>Hukum</a:t>
            </a:r>
            <a:r>
              <a:rPr lang="en-US" sz="5400" dirty="0" smtClean="0"/>
              <a:t> </a:t>
            </a:r>
            <a:r>
              <a:rPr lang="en-US" sz="5400" dirty="0" err="1" smtClean="0"/>
              <a:t>Pidana</a:t>
            </a:r>
            <a:endParaRPr lang="en-US" sz="5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152400"/>
            <a:ext cx="5867400" cy="838200"/>
          </a:xfrm>
        </p:spPr>
        <p:txBody>
          <a:bodyPr>
            <a:noAutofit/>
          </a:bodyPr>
          <a:lstStyle/>
          <a:p>
            <a:r>
              <a:rPr lang="en-US" b="1" dirty="0" err="1" smtClean="0"/>
              <a:t>Aspek</a:t>
            </a:r>
            <a:r>
              <a:rPr lang="en-US" b="1" dirty="0" smtClean="0"/>
              <a:t> Moral </a:t>
            </a:r>
            <a:r>
              <a:rPr lang="en-US" b="1" dirty="0" err="1" smtClean="0"/>
              <a:t>Individu</a:t>
            </a:r>
            <a:endParaRPr lang="en-US" b="1" dirty="0"/>
          </a:p>
        </p:txBody>
      </p:sp>
      <p:sp>
        <p:nvSpPr>
          <p:cNvPr id="3" name="Content Placeholder 2"/>
          <p:cNvSpPr>
            <a:spLocks noGrp="1"/>
          </p:cNvSpPr>
          <p:nvPr>
            <p:ph idx="1"/>
          </p:nvPr>
        </p:nvSpPr>
        <p:spPr>
          <a:xfrm>
            <a:off x="152400" y="1219200"/>
            <a:ext cx="8839200" cy="5410200"/>
          </a:xfrm>
        </p:spPr>
        <p:txBody>
          <a:bodyPr>
            <a:normAutofit/>
          </a:bodyPr>
          <a:lstStyle/>
          <a:p>
            <a:pPr algn="just">
              <a:buNone/>
            </a:pPr>
            <a:r>
              <a:rPr lang="en-US" sz="3400" dirty="0" err="1" smtClean="0"/>
              <a:t>Standar</a:t>
            </a:r>
            <a:r>
              <a:rPr lang="en-US" sz="3400" dirty="0" smtClean="0"/>
              <a:t> moral yang </a:t>
            </a:r>
            <a:r>
              <a:rPr lang="en-US" sz="3400" dirty="0" err="1" smtClean="0"/>
              <a:t>dimiliki</a:t>
            </a:r>
            <a:r>
              <a:rPr lang="en-US" sz="3400" dirty="0" smtClean="0"/>
              <a:t> </a:t>
            </a:r>
            <a:r>
              <a:rPr lang="en-US" sz="3400" dirty="0" err="1" smtClean="0"/>
              <a:t>oleh</a:t>
            </a:r>
            <a:r>
              <a:rPr lang="en-US" sz="3400" dirty="0" smtClean="0"/>
              <a:t> </a:t>
            </a:r>
            <a:r>
              <a:rPr lang="en-US" sz="3400" dirty="0" err="1" smtClean="0"/>
              <a:t>seseorang</a:t>
            </a:r>
            <a:r>
              <a:rPr lang="en-US" sz="3400" dirty="0" smtClean="0"/>
              <a:t>, </a:t>
            </a:r>
            <a:r>
              <a:rPr lang="en-US" sz="3400" dirty="0" err="1" smtClean="0"/>
              <a:t>dalam</a:t>
            </a:r>
            <a:r>
              <a:rPr lang="en-US" sz="3400" dirty="0" smtClean="0"/>
              <a:t> </a:t>
            </a:r>
            <a:r>
              <a:rPr lang="en-US" sz="3400" dirty="0" err="1" smtClean="0"/>
              <a:t>hal</a:t>
            </a:r>
            <a:r>
              <a:rPr lang="en-US" sz="3400" dirty="0" smtClean="0"/>
              <a:t> </a:t>
            </a:r>
            <a:r>
              <a:rPr lang="en-US" sz="3400" dirty="0" err="1" smtClean="0"/>
              <a:t>ini</a:t>
            </a:r>
            <a:r>
              <a:rPr lang="en-US" sz="3400" dirty="0" smtClean="0"/>
              <a:t> </a:t>
            </a:r>
            <a:r>
              <a:rPr lang="en-US" sz="3400" dirty="0" err="1" smtClean="0"/>
              <a:t>seorang</a:t>
            </a:r>
            <a:r>
              <a:rPr lang="en-US" sz="3400" dirty="0" smtClean="0"/>
              <a:t> </a:t>
            </a:r>
            <a:r>
              <a:rPr lang="en-US" sz="3400" dirty="0" err="1" smtClean="0"/>
              <a:t>wartawan</a:t>
            </a:r>
            <a:r>
              <a:rPr lang="en-US" sz="3400" dirty="0" smtClean="0"/>
              <a:t> </a:t>
            </a:r>
            <a:r>
              <a:rPr lang="en-US" sz="3400" dirty="0" err="1" smtClean="0"/>
              <a:t>atau</a:t>
            </a:r>
            <a:r>
              <a:rPr lang="en-US" sz="3400" dirty="0" smtClean="0"/>
              <a:t> </a:t>
            </a:r>
            <a:r>
              <a:rPr lang="en-US" sz="3400" dirty="0" err="1" smtClean="0"/>
              <a:t>praktisi</a:t>
            </a:r>
            <a:r>
              <a:rPr lang="en-US" sz="3400" dirty="0" smtClean="0"/>
              <a:t> public relations (PRO). </a:t>
            </a:r>
            <a:r>
              <a:rPr lang="en-US" sz="3400" dirty="0" err="1" smtClean="0"/>
              <a:t>Aspek</a:t>
            </a:r>
            <a:r>
              <a:rPr lang="en-US" sz="3400" dirty="0" smtClean="0"/>
              <a:t> moral </a:t>
            </a:r>
            <a:r>
              <a:rPr lang="en-US" sz="3400" dirty="0" err="1" smtClean="0"/>
              <a:t>berhubungan</a:t>
            </a:r>
            <a:r>
              <a:rPr lang="en-US" sz="3400" dirty="0" smtClean="0"/>
              <a:t> </a:t>
            </a:r>
            <a:r>
              <a:rPr lang="en-US" sz="3400" dirty="0" err="1" smtClean="0"/>
              <a:t>dengan</a:t>
            </a:r>
            <a:r>
              <a:rPr lang="en-US" sz="3400" dirty="0" smtClean="0"/>
              <a:t> </a:t>
            </a:r>
            <a:r>
              <a:rPr lang="en-US" sz="3400" dirty="0" err="1" smtClean="0"/>
              <a:t>hati</a:t>
            </a:r>
            <a:r>
              <a:rPr lang="en-US" sz="3400" dirty="0" smtClean="0"/>
              <a:t> </a:t>
            </a:r>
            <a:r>
              <a:rPr lang="en-US" sz="3400" dirty="0" err="1" smtClean="0"/>
              <a:t>nurani</a:t>
            </a:r>
            <a:r>
              <a:rPr lang="en-US" sz="3400" dirty="0" smtClean="0"/>
              <a:t>. </a:t>
            </a:r>
            <a:r>
              <a:rPr lang="en-US" sz="3400" dirty="0" err="1" smtClean="0"/>
              <a:t>Apakah</a:t>
            </a:r>
            <a:r>
              <a:rPr lang="en-US" sz="3400" dirty="0" smtClean="0"/>
              <a:t> </a:t>
            </a:r>
            <a:r>
              <a:rPr lang="en-US" sz="3400" dirty="0" err="1" smtClean="0"/>
              <a:t>ia</a:t>
            </a:r>
            <a:r>
              <a:rPr lang="en-US" sz="3400" dirty="0" smtClean="0"/>
              <a:t> </a:t>
            </a:r>
            <a:r>
              <a:rPr lang="en-US" sz="3400" dirty="0" err="1" smtClean="0"/>
              <a:t>akan</a:t>
            </a:r>
            <a:r>
              <a:rPr lang="en-US" sz="3400" dirty="0" smtClean="0"/>
              <a:t> </a:t>
            </a:r>
            <a:r>
              <a:rPr lang="en-US" sz="3400" dirty="0" err="1" smtClean="0"/>
              <a:t>menurunkan</a:t>
            </a:r>
            <a:r>
              <a:rPr lang="en-US" sz="3400" dirty="0" smtClean="0"/>
              <a:t> </a:t>
            </a:r>
            <a:r>
              <a:rPr lang="en-US" sz="3400" dirty="0" err="1" smtClean="0"/>
              <a:t>atau</a:t>
            </a:r>
            <a:r>
              <a:rPr lang="en-US" sz="3400" dirty="0" smtClean="0"/>
              <a:t> </a:t>
            </a:r>
            <a:r>
              <a:rPr lang="en-US" sz="3400" dirty="0" err="1" smtClean="0"/>
              <a:t>menyiarkan</a:t>
            </a:r>
            <a:r>
              <a:rPr lang="en-US" sz="3400" dirty="0" smtClean="0"/>
              <a:t> </a:t>
            </a:r>
            <a:r>
              <a:rPr lang="en-US" sz="3400" dirty="0" err="1" smtClean="0"/>
              <a:t>sebuah</a:t>
            </a:r>
            <a:r>
              <a:rPr lang="en-US" sz="3400" dirty="0" smtClean="0"/>
              <a:t> </a:t>
            </a:r>
            <a:r>
              <a:rPr lang="en-US" sz="3400" dirty="0" err="1" smtClean="0"/>
              <a:t>berita</a:t>
            </a:r>
            <a:r>
              <a:rPr lang="en-US" sz="3400" dirty="0" smtClean="0"/>
              <a:t> yang </a:t>
            </a:r>
            <a:r>
              <a:rPr lang="en-US" sz="3400" dirty="0" err="1" smtClean="0"/>
              <a:t>hanya</a:t>
            </a:r>
            <a:r>
              <a:rPr lang="en-US" sz="3400" dirty="0" smtClean="0"/>
              <a:t> </a:t>
            </a:r>
            <a:r>
              <a:rPr lang="en-US" sz="3400" dirty="0" err="1" smtClean="0"/>
              <a:t>mengandalkan</a:t>
            </a:r>
            <a:r>
              <a:rPr lang="en-US" sz="3400" dirty="0" smtClean="0"/>
              <a:t> “</a:t>
            </a:r>
            <a:r>
              <a:rPr lang="en-US" sz="3400" i="1" dirty="0" smtClean="0"/>
              <a:t>News value</a:t>
            </a:r>
            <a:r>
              <a:rPr lang="en-US" sz="3400" dirty="0" smtClean="0"/>
              <a:t>” </a:t>
            </a:r>
            <a:r>
              <a:rPr lang="en-US" sz="3400" dirty="0" err="1" smtClean="0"/>
              <a:t>atau</a:t>
            </a:r>
            <a:r>
              <a:rPr lang="en-US" sz="3400" dirty="0" smtClean="0"/>
              <a:t> </a:t>
            </a:r>
            <a:r>
              <a:rPr lang="en-US" sz="3400" dirty="0" err="1" smtClean="0"/>
              <a:t>mengedepankan</a:t>
            </a:r>
            <a:r>
              <a:rPr lang="en-US" sz="3400" dirty="0" smtClean="0"/>
              <a:t> </a:t>
            </a:r>
            <a:r>
              <a:rPr lang="en-US" sz="3400" i="1" dirty="0" smtClean="0"/>
              <a:t>personal responsibility </a:t>
            </a:r>
            <a:r>
              <a:rPr lang="en-US" sz="3400" dirty="0" smtClean="0"/>
              <a:t>(</a:t>
            </a:r>
            <a:r>
              <a:rPr lang="en-US" sz="3400" dirty="0" err="1" smtClean="0"/>
              <a:t>tanggungjawab</a:t>
            </a:r>
            <a:r>
              <a:rPr lang="en-US" sz="3400" dirty="0" smtClean="0"/>
              <a:t> </a:t>
            </a:r>
            <a:r>
              <a:rPr lang="en-US" sz="3400" dirty="0" err="1" smtClean="0"/>
              <a:t>pribadi</a:t>
            </a:r>
            <a:r>
              <a:rPr lang="en-US" sz="3400" dirty="0" smtClean="0"/>
              <a:t>)-</a:t>
            </a:r>
            <a:r>
              <a:rPr lang="en-US" sz="3400" dirty="0" err="1" smtClean="0"/>
              <a:t>nya</a:t>
            </a:r>
            <a:r>
              <a:rPr lang="en-US" sz="3400" dirty="0" smtClean="0"/>
              <a:t> </a:t>
            </a:r>
            <a:r>
              <a:rPr lang="en-US" sz="3400" dirty="0" err="1" smtClean="0"/>
              <a:t>sebagai</a:t>
            </a:r>
            <a:r>
              <a:rPr lang="en-US" sz="3400" dirty="0" smtClean="0"/>
              <a:t> </a:t>
            </a:r>
            <a:r>
              <a:rPr lang="en-US" sz="3400" dirty="0" err="1" smtClean="0"/>
              <a:t>bentuk</a:t>
            </a:r>
            <a:r>
              <a:rPr lang="en-US" sz="3400" dirty="0" smtClean="0"/>
              <a:t> </a:t>
            </a:r>
            <a:r>
              <a:rPr lang="en-US" sz="3400" dirty="0" err="1" smtClean="0"/>
              <a:t>dari</a:t>
            </a:r>
            <a:r>
              <a:rPr lang="en-US" sz="3400" dirty="0" smtClean="0"/>
              <a:t> moral </a:t>
            </a:r>
            <a:r>
              <a:rPr lang="en-US" sz="3400" dirty="0" err="1" smtClean="0"/>
              <a:t>dan</a:t>
            </a:r>
            <a:r>
              <a:rPr lang="en-US" sz="3400" dirty="0" smtClean="0"/>
              <a:t> </a:t>
            </a:r>
            <a:r>
              <a:rPr lang="en-US" sz="3400" dirty="0" err="1" smtClean="0"/>
              <a:t>tanggungjawab</a:t>
            </a:r>
            <a:r>
              <a:rPr lang="en-US" sz="3400" dirty="0" smtClean="0"/>
              <a:t> </a:t>
            </a:r>
            <a:r>
              <a:rPr lang="en-US" sz="3400" dirty="0" err="1" smtClean="0"/>
              <a:t>sosial</a:t>
            </a:r>
            <a:r>
              <a:rPr lang="en-US" sz="3400" dirty="0" smtClean="0"/>
              <a:t> yang </a:t>
            </a:r>
            <a:r>
              <a:rPr lang="en-US" sz="3400" dirty="0" err="1" smtClean="0"/>
              <a:t>dimilikinya</a:t>
            </a:r>
            <a:r>
              <a:rPr lang="en-US" sz="3400" dirty="0" smtClean="0"/>
              <a:t>.</a:t>
            </a:r>
            <a:endParaRPr lang="en-US" sz="3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371600"/>
            <a:ext cx="8763000" cy="5029200"/>
          </a:xfrm>
        </p:spPr>
        <p:txBody>
          <a:bodyPr>
            <a:normAutofit/>
          </a:bodyPr>
          <a:lstStyle/>
          <a:p>
            <a:pPr marL="514350" lvl="0" indent="-514350" algn="just">
              <a:buNone/>
            </a:pPr>
            <a:r>
              <a:rPr lang="en-US" sz="3600" dirty="0" err="1" smtClean="0"/>
              <a:t>Demikian</a:t>
            </a:r>
            <a:r>
              <a:rPr lang="en-US" sz="3600" dirty="0" smtClean="0"/>
              <a:t> </a:t>
            </a:r>
            <a:r>
              <a:rPr lang="en-US" sz="3600" dirty="0" err="1" smtClean="0"/>
              <a:t>juga</a:t>
            </a:r>
            <a:r>
              <a:rPr lang="en-US" sz="3600" dirty="0" smtClean="0"/>
              <a:t> </a:t>
            </a:r>
            <a:r>
              <a:rPr lang="en-US" sz="3600" dirty="0" err="1" smtClean="0"/>
              <a:t>halnya</a:t>
            </a:r>
            <a:r>
              <a:rPr lang="en-US" sz="3600" dirty="0" smtClean="0"/>
              <a:t> </a:t>
            </a:r>
            <a:r>
              <a:rPr lang="en-US" sz="3600" dirty="0" err="1" smtClean="0"/>
              <a:t>dengan</a:t>
            </a:r>
            <a:r>
              <a:rPr lang="en-US" sz="3600" dirty="0" smtClean="0"/>
              <a:t> </a:t>
            </a:r>
            <a:r>
              <a:rPr lang="en-US" sz="3600" dirty="0" err="1" smtClean="0"/>
              <a:t>praktisi</a:t>
            </a:r>
            <a:r>
              <a:rPr lang="en-US" sz="3600" dirty="0" smtClean="0"/>
              <a:t> </a:t>
            </a:r>
            <a:r>
              <a:rPr lang="en-US" sz="3600" dirty="0" err="1" smtClean="0"/>
              <a:t>kehumasan</a:t>
            </a:r>
            <a:r>
              <a:rPr lang="en-US" sz="3600" dirty="0" smtClean="0"/>
              <a:t>. </a:t>
            </a:r>
            <a:r>
              <a:rPr lang="en-US" sz="3600" dirty="0" err="1" smtClean="0"/>
              <a:t>Praktisi</a:t>
            </a:r>
            <a:r>
              <a:rPr lang="en-US" sz="3600" dirty="0" smtClean="0"/>
              <a:t> </a:t>
            </a:r>
            <a:r>
              <a:rPr lang="en-US" sz="3600" dirty="0" err="1" smtClean="0"/>
              <a:t>kehumasan</a:t>
            </a:r>
            <a:r>
              <a:rPr lang="en-US" sz="3600" dirty="0" smtClean="0"/>
              <a:t> </a:t>
            </a:r>
            <a:r>
              <a:rPr lang="en-US" sz="3600" dirty="0" err="1" smtClean="0"/>
              <a:t>harus</a:t>
            </a:r>
            <a:r>
              <a:rPr lang="en-US" sz="3600" dirty="0" smtClean="0"/>
              <a:t> </a:t>
            </a:r>
            <a:r>
              <a:rPr lang="en-US" sz="3600" dirty="0" err="1" smtClean="0"/>
              <a:t>mempertimbangkan</a:t>
            </a:r>
            <a:r>
              <a:rPr lang="en-US" sz="3600" dirty="0" smtClean="0"/>
              <a:t> </a:t>
            </a:r>
            <a:r>
              <a:rPr lang="en-US" sz="3600" dirty="0" err="1" smtClean="0"/>
              <a:t>segala</a:t>
            </a:r>
            <a:r>
              <a:rPr lang="en-US" sz="3600" dirty="0" smtClean="0"/>
              <a:t> </a:t>
            </a:r>
            <a:r>
              <a:rPr lang="en-US" sz="3600" dirty="0" err="1" smtClean="0"/>
              <a:t>sesuatunya</a:t>
            </a:r>
            <a:r>
              <a:rPr lang="en-US" sz="3600" dirty="0" smtClean="0"/>
              <a:t>, </a:t>
            </a:r>
            <a:r>
              <a:rPr lang="en-US" sz="3600" dirty="0" err="1" smtClean="0"/>
              <a:t>sehingga</a:t>
            </a:r>
            <a:r>
              <a:rPr lang="en-US" sz="3600" dirty="0" smtClean="0"/>
              <a:t> </a:t>
            </a:r>
            <a:r>
              <a:rPr lang="en-US" sz="3600" dirty="0" err="1" smtClean="0"/>
              <a:t>tidak</a:t>
            </a:r>
            <a:r>
              <a:rPr lang="en-US" sz="3600" dirty="0" smtClean="0"/>
              <a:t> </a:t>
            </a:r>
            <a:r>
              <a:rPr lang="en-US" sz="3600" dirty="0" err="1" smtClean="0"/>
              <a:t>merugikan</a:t>
            </a:r>
            <a:r>
              <a:rPr lang="en-US" sz="3600" dirty="0" smtClean="0"/>
              <a:t> </a:t>
            </a:r>
            <a:r>
              <a:rPr lang="en-US" sz="3600" dirty="0" err="1" smtClean="0"/>
              <a:t>siapa</a:t>
            </a:r>
            <a:r>
              <a:rPr lang="en-US" sz="3600" dirty="0" smtClean="0"/>
              <a:t> pun </a:t>
            </a:r>
            <a:r>
              <a:rPr lang="en-US" sz="3600" dirty="0" err="1" smtClean="0"/>
              <a:t>juga</a:t>
            </a:r>
            <a:r>
              <a:rPr lang="en-US" sz="3600" dirty="0" smtClean="0"/>
              <a:t>. </a:t>
            </a:r>
            <a:r>
              <a:rPr lang="en-US" sz="3600" dirty="0" err="1" smtClean="0"/>
              <a:t>Dengan</a:t>
            </a:r>
            <a:r>
              <a:rPr lang="en-US" sz="3600" dirty="0" smtClean="0"/>
              <a:t> moral yang </a:t>
            </a:r>
            <a:r>
              <a:rPr lang="en-US" sz="3600" dirty="0" err="1" smtClean="0"/>
              <a:t>tinggi</a:t>
            </a:r>
            <a:r>
              <a:rPr lang="en-US" sz="3600" dirty="0" smtClean="0"/>
              <a:t>, </a:t>
            </a:r>
            <a:r>
              <a:rPr lang="en-US" sz="3600" dirty="0" err="1" smtClean="0"/>
              <a:t>praktisi</a:t>
            </a:r>
            <a:r>
              <a:rPr lang="en-US" sz="3600" dirty="0" smtClean="0"/>
              <a:t> </a:t>
            </a:r>
            <a:r>
              <a:rPr lang="en-US" sz="3600" dirty="0" err="1" smtClean="0"/>
              <a:t>humas</a:t>
            </a:r>
            <a:r>
              <a:rPr lang="en-US" sz="3600" dirty="0" smtClean="0"/>
              <a:t> </a:t>
            </a:r>
            <a:r>
              <a:rPr lang="en-US" sz="3600" dirty="0" err="1" smtClean="0"/>
              <a:t>tidak</a:t>
            </a:r>
            <a:r>
              <a:rPr lang="en-US" sz="3600" dirty="0" smtClean="0"/>
              <a:t> </a:t>
            </a:r>
            <a:r>
              <a:rPr lang="en-US" sz="3600" dirty="0" err="1" smtClean="0"/>
              <a:t>akan</a:t>
            </a:r>
            <a:r>
              <a:rPr lang="en-US" sz="3600" dirty="0" smtClean="0"/>
              <a:t> </a:t>
            </a:r>
            <a:r>
              <a:rPr lang="en-US" sz="3600" dirty="0" err="1" smtClean="0"/>
              <a:t>menipu</a:t>
            </a:r>
            <a:r>
              <a:rPr lang="en-US" sz="3600" dirty="0" smtClean="0"/>
              <a:t> </a:t>
            </a:r>
            <a:r>
              <a:rPr lang="en-US" sz="3600" dirty="0" err="1" smtClean="0"/>
              <a:t>publik</a:t>
            </a:r>
            <a:r>
              <a:rPr lang="en-US" sz="3600" dirty="0" smtClean="0"/>
              <a:t> </a:t>
            </a:r>
            <a:r>
              <a:rPr lang="en-US" sz="3600" dirty="0" err="1" smtClean="0"/>
              <a:t>melalui</a:t>
            </a:r>
            <a:r>
              <a:rPr lang="en-US" sz="3600" dirty="0" smtClean="0"/>
              <a:t> </a:t>
            </a:r>
            <a:r>
              <a:rPr lang="en-US" sz="3600" dirty="0" err="1" smtClean="0"/>
              <a:t>siaran</a:t>
            </a:r>
            <a:r>
              <a:rPr lang="en-US" sz="3600" dirty="0" smtClean="0"/>
              <a:t> </a:t>
            </a:r>
            <a:r>
              <a:rPr lang="en-US" sz="3600" dirty="0" err="1" smtClean="0"/>
              <a:t>persnya</a:t>
            </a:r>
            <a:r>
              <a:rPr lang="en-US" sz="3600" dirty="0" smtClean="0"/>
              <a:t>.</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33600" y="152400"/>
            <a:ext cx="5181600" cy="762000"/>
          </a:xfrm>
        </p:spPr>
        <p:txBody>
          <a:bodyPr>
            <a:noAutofit/>
          </a:bodyPr>
          <a:lstStyle/>
          <a:p>
            <a:r>
              <a:rPr lang="en-US" b="1" dirty="0" err="1" smtClean="0"/>
              <a:t>Kode</a:t>
            </a:r>
            <a:r>
              <a:rPr lang="en-US" b="1" dirty="0" smtClean="0"/>
              <a:t> </a:t>
            </a:r>
            <a:r>
              <a:rPr lang="en-US" b="1" dirty="0" err="1" smtClean="0"/>
              <a:t>Etik</a:t>
            </a:r>
            <a:r>
              <a:rPr lang="en-US" b="1" dirty="0" smtClean="0"/>
              <a:t> </a:t>
            </a:r>
            <a:r>
              <a:rPr lang="en-US" b="1" dirty="0" err="1" smtClean="0"/>
              <a:t>Profesi</a:t>
            </a:r>
            <a:endParaRPr lang="en-US" b="1" dirty="0"/>
          </a:p>
        </p:txBody>
      </p:sp>
      <p:sp>
        <p:nvSpPr>
          <p:cNvPr id="3" name="Content Placeholder 2"/>
          <p:cNvSpPr>
            <a:spLocks noGrp="1"/>
          </p:cNvSpPr>
          <p:nvPr>
            <p:ph idx="1"/>
          </p:nvPr>
        </p:nvSpPr>
        <p:spPr>
          <a:xfrm>
            <a:off x="228600" y="1295400"/>
            <a:ext cx="8763000" cy="5181600"/>
          </a:xfrm>
        </p:spPr>
        <p:txBody>
          <a:bodyPr>
            <a:normAutofit lnSpcReduction="10000"/>
          </a:bodyPr>
          <a:lstStyle/>
          <a:p>
            <a:pPr algn="just">
              <a:buNone/>
            </a:pPr>
            <a:r>
              <a:rPr lang="en-US" dirty="0" err="1" smtClean="0"/>
              <a:t>Jika</a:t>
            </a:r>
            <a:r>
              <a:rPr lang="en-US" dirty="0" smtClean="0"/>
              <a:t> moral </a:t>
            </a:r>
            <a:r>
              <a:rPr lang="en-US" dirty="0" err="1" smtClean="0"/>
              <a:t>individu</a:t>
            </a:r>
            <a:r>
              <a:rPr lang="en-US" dirty="0" smtClean="0"/>
              <a:t> </a:t>
            </a:r>
            <a:r>
              <a:rPr lang="en-US" dirty="0" err="1" smtClean="0"/>
              <a:t>bersifat</a:t>
            </a:r>
            <a:r>
              <a:rPr lang="en-US" dirty="0" smtClean="0"/>
              <a:t> </a:t>
            </a:r>
            <a:r>
              <a:rPr lang="en-US" dirty="0" err="1" smtClean="0"/>
              <a:t>individualistik</a:t>
            </a:r>
            <a:r>
              <a:rPr lang="en-US" dirty="0" smtClean="0"/>
              <a:t>, </a:t>
            </a:r>
            <a:r>
              <a:rPr lang="en-US" dirty="0" err="1" smtClean="0"/>
              <a:t>maka</a:t>
            </a:r>
            <a:r>
              <a:rPr lang="en-US" dirty="0" smtClean="0"/>
              <a:t> yang </a:t>
            </a:r>
            <a:r>
              <a:rPr lang="en-US" dirty="0" err="1" smtClean="0"/>
              <a:t>muncul</a:t>
            </a:r>
            <a:r>
              <a:rPr lang="en-US" dirty="0" smtClean="0"/>
              <a:t> </a:t>
            </a:r>
            <a:r>
              <a:rPr lang="en-US" dirty="0" err="1" smtClean="0"/>
              <a:t>kemudian</a:t>
            </a:r>
            <a:r>
              <a:rPr lang="en-US" dirty="0" smtClean="0"/>
              <a:t> </a:t>
            </a:r>
            <a:r>
              <a:rPr lang="en-US" dirty="0" err="1" smtClean="0"/>
              <a:t>adalah</a:t>
            </a:r>
            <a:r>
              <a:rPr lang="en-US" dirty="0" smtClean="0"/>
              <a:t>, </a:t>
            </a:r>
            <a:r>
              <a:rPr lang="en-US" dirty="0" err="1" smtClean="0"/>
              <a:t>para</a:t>
            </a:r>
            <a:r>
              <a:rPr lang="en-US" dirty="0" smtClean="0"/>
              <a:t> </a:t>
            </a:r>
            <a:r>
              <a:rPr lang="en-US" dirty="0" err="1" smtClean="0"/>
              <a:t>wartawan</a:t>
            </a:r>
            <a:r>
              <a:rPr lang="en-US" dirty="0" smtClean="0"/>
              <a:t> </a:t>
            </a:r>
            <a:r>
              <a:rPr lang="en-US" dirty="0" err="1" smtClean="0"/>
              <a:t>dan</a:t>
            </a:r>
            <a:r>
              <a:rPr lang="en-US" dirty="0" smtClean="0"/>
              <a:t> </a:t>
            </a:r>
            <a:r>
              <a:rPr lang="en-US" dirty="0" err="1" smtClean="0"/>
              <a:t>praktisi</a:t>
            </a:r>
            <a:r>
              <a:rPr lang="en-US" dirty="0" smtClean="0"/>
              <a:t> </a:t>
            </a:r>
            <a:r>
              <a:rPr lang="en-US" dirty="0" err="1" smtClean="0"/>
              <a:t>kehumasan</a:t>
            </a:r>
            <a:r>
              <a:rPr lang="en-US" dirty="0" smtClean="0"/>
              <a:t> </a:t>
            </a:r>
            <a:r>
              <a:rPr lang="en-US" dirty="0" err="1" smtClean="0"/>
              <a:t>dalam</a:t>
            </a:r>
            <a:r>
              <a:rPr lang="en-US" dirty="0" smtClean="0"/>
              <a:t> </a:t>
            </a:r>
            <a:r>
              <a:rPr lang="en-US" dirty="0" err="1" smtClean="0"/>
              <a:t>menurunkan</a:t>
            </a:r>
            <a:r>
              <a:rPr lang="en-US" dirty="0" smtClean="0"/>
              <a:t> </a:t>
            </a:r>
            <a:r>
              <a:rPr lang="en-US" dirty="0" err="1" smtClean="0"/>
              <a:t>dan</a:t>
            </a:r>
            <a:r>
              <a:rPr lang="en-US" dirty="0" smtClean="0"/>
              <a:t> </a:t>
            </a:r>
            <a:r>
              <a:rPr lang="en-US" dirty="0" err="1" smtClean="0"/>
              <a:t>menyiarkan</a:t>
            </a:r>
            <a:r>
              <a:rPr lang="en-US" dirty="0" smtClean="0"/>
              <a:t> </a:t>
            </a:r>
            <a:r>
              <a:rPr lang="en-US" dirty="0" err="1" smtClean="0"/>
              <a:t>berita</a:t>
            </a:r>
            <a:r>
              <a:rPr lang="en-US" dirty="0" smtClean="0"/>
              <a:t> </a:t>
            </a:r>
            <a:r>
              <a:rPr lang="en-US" dirty="0" err="1" smtClean="0"/>
              <a:t>dan</a:t>
            </a:r>
            <a:r>
              <a:rPr lang="en-US" dirty="0" smtClean="0"/>
              <a:t> </a:t>
            </a:r>
            <a:r>
              <a:rPr lang="en-US" dirty="0" err="1" smtClean="0"/>
              <a:t>praktisi</a:t>
            </a:r>
            <a:r>
              <a:rPr lang="en-US" dirty="0" smtClean="0"/>
              <a:t> </a:t>
            </a:r>
            <a:r>
              <a:rPr lang="en-US" dirty="0" err="1" smtClean="0"/>
              <a:t>kehumasan</a:t>
            </a:r>
            <a:r>
              <a:rPr lang="en-US" dirty="0" smtClean="0"/>
              <a:t> </a:t>
            </a:r>
            <a:r>
              <a:rPr lang="en-US" dirty="0" err="1" smtClean="0"/>
              <a:t>dalam</a:t>
            </a:r>
            <a:r>
              <a:rPr lang="en-US" dirty="0" smtClean="0"/>
              <a:t> </a:t>
            </a:r>
            <a:r>
              <a:rPr lang="en-US" dirty="0" err="1" smtClean="0"/>
              <a:t>menyampaikan</a:t>
            </a:r>
            <a:r>
              <a:rPr lang="en-US" dirty="0" smtClean="0"/>
              <a:t> </a:t>
            </a:r>
            <a:r>
              <a:rPr lang="en-US" dirty="0" err="1" smtClean="0"/>
              <a:t>siaran</a:t>
            </a:r>
            <a:r>
              <a:rPr lang="en-US" dirty="0" smtClean="0"/>
              <a:t> </a:t>
            </a:r>
            <a:r>
              <a:rPr lang="en-US" dirty="0" err="1" smtClean="0"/>
              <a:t>pers</a:t>
            </a:r>
            <a:r>
              <a:rPr lang="en-US" dirty="0" smtClean="0"/>
              <a:t> </a:t>
            </a:r>
            <a:r>
              <a:rPr lang="en-US" dirty="0" err="1" smtClean="0"/>
              <a:t>institusinya</a:t>
            </a:r>
            <a:r>
              <a:rPr lang="en-US" dirty="0" smtClean="0"/>
              <a:t>, </a:t>
            </a:r>
            <a:r>
              <a:rPr lang="en-US" dirty="0" err="1" smtClean="0"/>
              <a:t>akan</a:t>
            </a:r>
            <a:r>
              <a:rPr lang="en-US" dirty="0" smtClean="0"/>
              <a:t> </a:t>
            </a:r>
            <a:r>
              <a:rPr lang="en-US" dirty="0" err="1" smtClean="0"/>
              <a:t>berpedoman</a:t>
            </a:r>
            <a:r>
              <a:rPr lang="en-US" dirty="0" smtClean="0"/>
              <a:t> </a:t>
            </a:r>
            <a:r>
              <a:rPr lang="en-US" dirty="0" err="1" smtClean="0"/>
              <a:t>pada</a:t>
            </a:r>
            <a:r>
              <a:rPr lang="en-US" dirty="0" smtClean="0"/>
              <a:t> moral, </a:t>
            </a:r>
            <a:r>
              <a:rPr lang="en-US" dirty="0" err="1" smtClean="0"/>
              <a:t>baik</a:t>
            </a:r>
            <a:r>
              <a:rPr lang="en-US" dirty="0" smtClean="0"/>
              <a:t> </a:t>
            </a:r>
            <a:r>
              <a:rPr lang="en-US" dirty="0" err="1" smtClean="0"/>
              <a:t>dan</a:t>
            </a:r>
            <a:r>
              <a:rPr lang="en-US" dirty="0" smtClean="0"/>
              <a:t> </a:t>
            </a:r>
            <a:r>
              <a:rPr lang="en-US" dirty="0" err="1" smtClean="0"/>
              <a:t>buruk</a:t>
            </a:r>
            <a:r>
              <a:rPr lang="en-US" dirty="0" smtClean="0"/>
              <a:t> </a:t>
            </a:r>
            <a:r>
              <a:rPr lang="en-US" dirty="0" err="1" smtClean="0"/>
              <a:t>menurut</a:t>
            </a:r>
            <a:r>
              <a:rPr lang="en-US" dirty="0" smtClean="0"/>
              <a:t> </a:t>
            </a:r>
            <a:r>
              <a:rPr lang="en-US" dirty="0" err="1" smtClean="0"/>
              <a:t>standarnya</a:t>
            </a:r>
            <a:r>
              <a:rPr lang="en-US" dirty="0" smtClean="0"/>
              <a:t> </a:t>
            </a:r>
            <a:r>
              <a:rPr lang="en-US" dirty="0" err="1" smtClean="0"/>
              <a:t>dan</a:t>
            </a:r>
            <a:r>
              <a:rPr lang="en-US" dirty="0" smtClean="0"/>
              <a:t> </a:t>
            </a:r>
            <a:r>
              <a:rPr lang="en-US" dirty="0" err="1" smtClean="0"/>
              <a:t>tidak</a:t>
            </a:r>
            <a:r>
              <a:rPr lang="en-US" dirty="0" smtClean="0"/>
              <a:t> </a:t>
            </a:r>
            <a:r>
              <a:rPr lang="en-US" dirty="0" err="1" smtClean="0"/>
              <a:t>tertutup</a:t>
            </a:r>
            <a:r>
              <a:rPr lang="en-US" dirty="0" smtClean="0"/>
              <a:t> </a:t>
            </a:r>
            <a:r>
              <a:rPr lang="en-US" dirty="0" err="1" smtClean="0"/>
              <a:t>kemungkinan</a:t>
            </a:r>
            <a:r>
              <a:rPr lang="en-US" dirty="0" smtClean="0"/>
              <a:t> </a:t>
            </a:r>
            <a:r>
              <a:rPr lang="en-US" dirty="0" err="1" smtClean="0"/>
              <a:t>akan</a:t>
            </a:r>
            <a:r>
              <a:rPr lang="en-US" dirty="0" smtClean="0"/>
              <a:t> </a:t>
            </a:r>
            <a:r>
              <a:rPr lang="en-US" dirty="0" err="1" smtClean="0"/>
              <a:t>berbenturan</a:t>
            </a:r>
            <a:r>
              <a:rPr lang="en-US" dirty="0" smtClean="0"/>
              <a:t> </a:t>
            </a:r>
            <a:r>
              <a:rPr lang="en-US" dirty="0" err="1" smtClean="0"/>
              <a:t>dengan</a:t>
            </a:r>
            <a:r>
              <a:rPr lang="en-US" dirty="0" smtClean="0"/>
              <a:t> yang lain. </a:t>
            </a:r>
            <a:r>
              <a:rPr lang="en-US" dirty="0" err="1" smtClean="0"/>
              <a:t>Untuk</a:t>
            </a:r>
            <a:r>
              <a:rPr lang="en-US" dirty="0" smtClean="0"/>
              <a:t> </a:t>
            </a:r>
            <a:r>
              <a:rPr lang="en-US" dirty="0" err="1" smtClean="0"/>
              <a:t>itu</a:t>
            </a:r>
            <a:r>
              <a:rPr lang="en-US" dirty="0" smtClean="0"/>
              <a:t>, </a:t>
            </a:r>
            <a:r>
              <a:rPr lang="en-US" dirty="0" err="1" smtClean="0"/>
              <a:t>sangat</a:t>
            </a:r>
            <a:r>
              <a:rPr lang="en-US" dirty="0" smtClean="0"/>
              <a:t> </a:t>
            </a:r>
            <a:r>
              <a:rPr lang="en-US" dirty="0" err="1" smtClean="0"/>
              <a:t>diperlukan</a:t>
            </a:r>
            <a:r>
              <a:rPr lang="en-US" dirty="0" smtClean="0"/>
              <a:t> </a:t>
            </a:r>
            <a:r>
              <a:rPr lang="en-US" dirty="0" err="1" smtClean="0"/>
              <a:t>sebuah</a:t>
            </a:r>
            <a:r>
              <a:rPr lang="en-US" dirty="0" smtClean="0"/>
              <a:t> </a:t>
            </a:r>
            <a:r>
              <a:rPr lang="en-US" dirty="0" err="1" smtClean="0"/>
              <a:t>kode</a:t>
            </a:r>
            <a:r>
              <a:rPr lang="en-US" dirty="0" smtClean="0"/>
              <a:t> </a:t>
            </a:r>
            <a:r>
              <a:rPr lang="en-US" dirty="0" err="1" smtClean="0"/>
              <a:t>etik</a:t>
            </a:r>
            <a:r>
              <a:rPr lang="en-US" dirty="0" smtClean="0"/>
              <a:t> </a:t>
            </a:r>
            <a:r>
              <a:rPr lang="en-US" dirty="0" err="1" smtClean="0"/>
              <a:t>profesi</a:t>
            </a:r>
            <a:r>
              <a:rPr lang="en-US" dirty="0" smtClean="0"/>
              <a:t>, </a:t>
            </a:r>
            <a:r>
              <a:rPr lang="en-US" i="1" dirty="0" smtClean="0"/>
              <a:t>cod of ethic</a:t>
            </a:r>
            <a:r>
              <a:rPr lang="en-US" dirty="0" smtClean="0"/>
              <a:t>, </a:t>
            </a:r>
            <a:r>
              <a:rPr lang="en-US" dirty="0" err="1" smtClean="0"/>
              <a:t>baik</a:t>
            </a:r>
            <a:r>
              <a:rPr lang="en-US" dirty="0" smtClean="0"/>
              <a:t> </a:t>
            </a:r>
            <a:r>
              <a:rPr lang="en-US" dirty="0" err="1" smtClean="0"/>
              <a:t>sebagai</a:t>
            </a:r>
            <a:r>
              <a:rPr lang="en-US" dirty="0" smtClean="0"/>
              <a:t> </a:t>
            </a:r>
            <a:r>
              <a:rPr lang="en-US" dirty="0" err="1" smtClean="0"/>
              <a:t>wartawan</a:t>
            </a:r>
            <a:r>
              <a:rPr lang="en-US" dirty="0" smtClean="0"/>
              <a:t> </a:t>
            </a:r>
            <a:r>
              <a:rPr lang="en-US" dirty="0" err="1" smtClean="0"/>
              <a:t>ataupun</a:t>
            </a:r>
            <a:r>
              <a:rPr lang="en-US" dirty="0" smtClean="0"/>
              <a:t> </a:t>
            </a:r>
            <a:r>
              <a:rPr lang="en-US" dirty="0" err="1" smtClean="0"/>
              <a:t>sebagai</a:t>
            </a:r>
            <a:r>
              <a:rPr lang="en-US" dirty="0" smtClean="0"/>
              <a:t> </a:t>
            </a:r>
            <a:r>
              <a:rPr lang="en-US" dirty="0" err="1" smtClean="0"/>
              <a:t>praktisi</a:t>
            </a:r>
            <a:r>
              <a:rPr lang="en-US" dirty="0" smtClean="0"/>
              <a:t> </a:t>
            </a:r>
            <a:r>
              <a:rPr lang="en-US" dirty="0" err="1" smtClean="0"/>
              <a:t>kehumasan</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371600"/>
            <a:ext cx="8763000" cy="5029200"/>
          </a:xfrm>
        </p:spPr>
        <p:txBody>
          <a:bodyPr>
            <a:normAutofit/>
          </a:bodyPr>
          <a:lstStyle/>
          <a:p>
            <a:pPr marL="514350" lvl="0" indent="-514350" algn="just">
              <a:buNone/>
            </a:pPr>
            <a:r>
              <a:rPr lang="en-US" sz="3600" dirty="0" err="1" smtClean="0"/>
              <a:t>Setiap</a:t>
            </a:r>
            <a:r>
              <a:rPr lang="en-US" sz="3600" dirty="0" smtClean="0"/>
              <a:t> </a:t>
            </a:r>
            <a:r>
              <a:rPr lang="en-US" sz="3600" dirty="0" err="1" smtClean="0"/>
              <a:t>asosiasi</a:t>
            </a:r>
            <a:r>
              <a:rPr lang="en-US" sz="3600" dirty="0" smtClean="0"/>
              <a:t> </a:t>
            </a:r>
            <a:r>
              <a:rPr lang="en-US" sz="3600" dirty="0" err="1" smtClean="0"/>
              <a:t>profesi</a:t>
            </a:r>
            <a:r>
              <a:rPr lang="en-US" sz="3600" dirty="0" smtClean="0"/>
              <a:t> </a:t>
            </a:r>
            <a:r>
              <a:rPr lang="en-US" sz="3600" dirty="0" err="1" smtClean="0"/>
              <a:t>lazimnya</a:t>
            </a:r>
            <a:r>
              <a:rPr lang="en-US" sz="3600" dirty="0" smtClean="0"/>
              <a:t> </a:t>
            </a:r>
            <a:r>
              <a:rPr lang="en-US" sz="3600" dirty="0" err="1" smtClean="0"/>
              <a:t>mempunyai</a:t>
            </a:r>
            <a:r>
              <a:rPr lang="en-US" sz="3600" dirty="0" smtClean="0"/>
              <a:t> </a:t>
            </a:r>
            <a:r>
              <a:rPr lang="en-US" sz="3600" dirty="0" err="1" smtClean="0"/>
              <a:t>kode</a:t>
            </a:r>
            <a:r>
              <a:rPr lang="en-US" sz="3600" dirty="0" smtClean="0"/>
              <a:t> </a:t>
            </a:r>
            <a:r>
              <a:rPr lang="en-US" sz="3600" dirty="0" err="1" smtClean="0"/>
              <a:t>etik</a:t>
            </a:r>
            <a:r>
              <a:rPr lang="en-US" sz="3600" dirty="0" smtClean="0"/>
              <a:t> </a:t>
            </a:r>
            <a:r>
              <a:rPr lang="en-US" sz="3600" dirty="0" err="1" smtClean="0"/>
              <a:t>profesi</a:t>
            </a:r>
            <a:r>
              <a:rPr lang="en-US" sz="3600" dirty="0" smtClean="0"/>
              <a:t>, </a:t>
            </a:r>
            <a:r>
              <a:rPr lang="en-US" sz="3600" dirty="0" err="1" smtClean="0"/>
              <a:t>seperti</a:t>
            </a:r>
            <a:r>
              <a:rPr lang="en-US" sz="3600" dirty="0" smtClean="0"/>
              <a:t> IDI, </a:t>
            </a:r>
            <a:r>
              <a:rPr lang="en-US" sz="3600" dirty="0" err="1" smtClean="0"/>
              <a:t>Ikadin</a:t>
            </a:r>
            <a:r>
              <a:rPr lang="en-US" sz="3600" dirty="0" smtClean="0"/>
              <a:t>, </a:t>
            </a:r>
            <a:r>
              <a:rPr lang="en-US" sz="3600" dirty="0" err="1" smtClean="0"/>
              <a:t>Jurnalis</a:t>
            </a:r>
            <a:r>
              <a:rPr lang="en-US" sz="3600" dirty="0" smtClean="0"/>
              <a:t> </a:t>
            </a:r>
            <a:r>
              <a:rPr lang="en-US" sz="3600" dirty="0" err="1" smtClean="0"/>
              <a:t>dan</a:t>
            </a:r>
            <a:r>
              <a:rPr lang="en-US" sz="3600" dirty="0" smtClean="0"/>
              <a:t> </a:t>
            </a:r>
            <a:r>
              <a:rPr lang="en-US" sz="3600" dirty="0" err="1" smtClean="0"/>
              <a:t>kode</a:t>
            </a:r>
            <a:r>
              <a:rPr lang="en-US" sz="3600" dirty="0" smtClean="0"/>
              <a:t> </a:t>
            </a:r>
            <a:r>
              <a:rPr lang="en-US" sz="3600" dirty="0" err="1" smtClean="0"/>
              <a:t>etik</a:t>
            </a:r>
            <a:r>
              <a:rPr lang="en-US" sz="3600" dirty="0" smtClean="0"/>
              <a:t> </a:t>
            </a:r>
            <a:r>
              <a:rPr lang="en-US" sz="3600" dirty="0" err="1" smtClean="0"/>
              <a:t>Perhumas</a:t>
            </a:r>
            <a:r>
              <a:rPr lang="en-US" sz="3600" dirty="0" smtClean="0"/>
              <a:t>. </a:t>
            </a:r>
            <a:r>
              <a:rPr lang="en-US" sz="3600" dirty="0" err="1" smtClean="0"/>
              <a:t>Dalam</a:t>
            </a:r>
            <a:r>
              <a:rPr lang="en-US" sz="3600" dirty="0" smtClean="0"/>
              <a:t> </a:t>
            </a:r>
            <a:r>
              <a:rPr lang="en-US" sz="3600" dirty="0" err="1" smtClean="0"/>
              <a:t>melaksanakan</a:t>
            </a:r>
            <a:r>
              <a:rPr lang="en-US" sz="3600" dirty="0" smtClean="0"/>
              <a:t> </a:t>
            </a:r>
            <a:r>
              <a:rPr lang="en-US" sz="3600" dirty="0" err="1" smtClean="0"/>
              <a:t>aktivitas</a:t>
            </a:r>
            <a:r>
              <a:rPr lang="en-US" sz="3600" dirty="0" smtClean="0"/>
              <a:t> media relations, </a:t>
            </a:r>
            <a:r>
              <a:rPr lang="en-US" sz="3600" dirty="0" err="1" smtClean="0"/>
              <a:t>siapa</a:t>
            </a:r>
            <a:r>
              <a:rPr lang="en-US" sz="3600" dirty="0" smtClean="0"/>
              <a:t> pun </a:t>
            </a:r>
            <a:r>
              <a:rPr lang="en-US" sz="3600" dirty="0" err="1" smtClean="0"/>
              <a:t>harus</a:t>
            </a:r>
            <a:r>
              <a:rPr lang="en-US" sz="3600" dirty="0" smtClean="0"/>
              <a:t> </a:t>
            </a:r>
            <a:r>
              <a:rPr lang="en-US" sz="3600" dirty="0" err="1" smtClean="0"/>
              <a:t>berpegang</a:t>
            </a:r>
            <a:r>
              <a:rPr lang="en-US" sz="3600" dirty="0" smtClean="0"/>
              <a:t> </a:t>
            </a:r>
            <a:r>
              <a:rPr lang="en-US" sz="3600" dirty="0" err="1" smtClean="0"/>
              <a:t>teguh</a:t>
            </a:r>
            <a:r>
              <a:rPr lang="en-US" sz="3600" dirty="0" smtClean="0"/>
              <a:t> </a:t>
            </a:r>
            <a:r>
              <a:rPr lang="en-US" sz="3600" dirty="0" err="1" smtClean="0"/>
              <a:t>dan</a:t>
            </a:r>
            <a:r>
              <a:rPr lang="en-US" sz="3600" dirty="0" smtClean="0"/>
              <a:t> </a:t>
            </a:r>
            <a:r>
              <a:rPr lang="en-US" sz="3600" dirty="0" err="1" smtClean="0"/>
              <a:t>berpedoman</a:t>
            </a:r>
            <a:r>
              <a:rPr lang="en-US" sz="3600" dirty="0" smtClean="0"/>
              <a:t> </a:t>
            </a:r>
            <a:r>
              <a:rPr lang="en-US" sz="3600" dirty="0" err="1" smtClean="0"/>
              <a:t>kepada</a:t>
            </a:r>
            <a:r>
              <a:rPr lang="en-US" sz="3600" dirty="0" smtClean="0"/>
              <a:t> </a:t>
            </a:r>
            <a:r>
              <a:rPr lang="en-US" sz="3600" dirty="0" err="1" smtClean="0"/>
              <a:t>kode</a:t>
            </a:r>
            <a:r>
              <a:rPr lang="en-US" sz="3600" dirty="0" smtClean="0"/>
              <a:t> </a:t>
            </a:r>
            <a:r>
              <a:rPr lang="en-US" sz="3600" dirty="0" err="1" smtClean="0"/>
              <a:t>etik</a:t>
            </a:r>
            <a:r>
              <a:rPr lang="en-US" sz="3600" dirty="0" smtClean="0"/>
              <a:t> </a:t>
            </a:r>
            <a:r>
              <a:rPr lang="en-US" sz="3600" dirty="0" err="1" smtClean="0"/>
              <a:t>masing-masingnya</a:t>
            </a:r>
            <a:r>
              <a:rPr lang="en-US" sz="3600" dirty="0" smtClean="0"/>
              <a:t>, </a:t>
            </a:r>
            <a:r>
              <a:rPr lang="en-US" sz="3600" dirty="0" err="1" smtClean="0"/>
              <a:t>sehingga</a:t>
            </a:r>
            <a:r>
              <a:rPr lang="en-US" sz="3600" dirty="0" smtClean="0"/>
              <a:t> </a:t>
            </a:r>
            <a:r>
              <a:rPr lang="en-US" sz="3600" dirty="0" err="1" smtClean="0"/>
              <a:t>dalam</a:t>
            </a:r>
            <a:r>
              <a:rPr lang="en-US" sz="3600" dirty="0" smtClean="0"/>
              <a:t> </a:t>
            </a:r>
            <a:r>
              <a:rPr lang="en-US" sz="3600" dirty="0" err="1" smtClean="0"/>
              <a:t>berhubungan</a:t>
            </a:r>
            <a:r>
              <a:rPr lang="en-US" sz="3600" dirty="0" smtClean="0"/>
              <a:t> </a:t>
            </a:r>
            <a:r>
              <a:rPr lang="en-US" sz="3600" dirty="0" err="1" smtClean="0"/>
              <a:t>dengan</a:t>
            </a:r>
            <a:r>
              <a:rPr lang="en-US" sz="3600" dirty="0" smtClean="0"/>
              <a:t> media </a:t>
            </a:r>
            <a:r>
              <a:rPr lang="en-US" sz="3600" dirty="0" err="1" smtClean="0"/>
              <a:t>ia</a:t>
            </a:r>
            <a:r>
              <a:rPr lang="en-US" sz="3600" dirty="0" smtClean="0"/>
              <a:t> </a:t>
            </a:r>
            <a:r>
              <a:rPr lang="en-US" sz="3600" dirty="0" err="1" smtClean="0"/>
              <a:t>senantiasa</a:t>
            </a:r>
            <a:r>
              <a:rPr lang="en-US" sz="3600" dirty="0" smtClean="0"/>
              <a:t> </a:t>
            </a:r>
            <a:r>
              <a:rPr lang="en-US" sz="3600" dirty="0" err="1" smtClean="0"/>
              <a:t>berada</a:t>
            </a:r>
            <a:r>
              <a:rPr lang="en-US" sz="3600" dirty="0" smtClean="0"/>
              <a:t> </a:t>
            </a:r>
            <a:r>
              <a:rPr lang="en-US" sz="3600" dirty="0" err="1" smtClean="0"/>
              <a:t>dalam</a:t>
            </a:r>
            <a:r>
              <a:rPr lang="en-US" sz="3600" dirty="0" smtClean="0"/>
              <a:t> </a:t>
            </a:r>
            <a:r>
              <a:rPr lang="en-US" sz="3600" dirty="0" err="1" smtClean="0"/>
              <a:t>koridor</a:t>
            </a:r>
            <a:r>
              <a:rPr lang="en-US" sz="3600" dirty="0" smtClean="0"/>
              <a:t> yang </a:t>
            </a:r>
            <a:r>
              <a:rPr lang="en-US" sz="3600" dirty="0" err="1" smtClean="0"/>
              <a:t>benar</a:t>
            </a:r>
            <a:r>
              <a:rPr lang="en-US" sz="3600" dirty="0" smtClean="0"/>
              <a:t> </a:t>
            </a:r>
            <a:r>
              <a:rPr lang="en-US" sz="3600" dirty="0" err="1" smtClean="0"/>
              <a:t>dan</a:t>
            </a:r>
            <a:r>
              <a:rPr lang="en-US" sz="3600" dirty="0" smtClean="0"/>
              <a:t> </a:t>
            </a:r>
            <a:r>
              <a:rPr lang="en-US" sz="3600" dirty="0" err="1" smtClean="0"/>
              <a:t>tidak</a:t>
            </a:r>
            <a:r>
              <a:rPr lang="en-US" sz="3600" dirty="0" smtClean="0"/>
              <a:t> </a:t>
            </a:r>
            <a:r>
              <a:rPr lang="en-US" sz="3600" dirty="0" err="1" smtClean="0"/>
              <a:t>kebablasan</a:t>
            </a:r>
            <a:r>
              <a:rPr lang="en-US" sz="3600" dirty="0" smtClean="0"/>
              <a:t>.</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371600"/>
            <a:ext cx="8763000" cy="5029200"/>
          </a:xfrm>
        </p:spPr>
        <p:txBody>
          <a:bodyPr>
            <a:normAutofit/>
          </a:bodyPr>
          <a:lstStyle/>
          <a:p>
            <a:pPr marL="514350" lvl="0" indent="-514350" algn="just">
              <a:buNone/>
            </a:pPr>
            <a:r>
              <a:rPr lang="en-US" sz="3600" dirty="0" err="1" smtClean="0"/>
              <a:t>Perlu</a:t>
            </a:r>
            <a:r>
              <a:rPr lang="en-US" sz="3600" dirty="0" smtClean="0"/>
              <a:t> </a:t>
            </a:r>
            <a:r>
              <a:rPr lang="en-US" sz="3600" dirty="0" err="1" smtClean="0"/>
              <a:t>diingat</a:t>
            </a:r>
            <a:r>
              <a:rPr lang="en-US" sz="3600" dirty="0" smtClean="0"/>
              <a:t>, </a:t>
            </a:r>
            <a:r>
              <a:rPr lang="en-US" sz="3600" dirty="0" err="1" smtClean="0"/>
              <a:t>pada</a:t>
            </a:r>
            <a:r>
              <a:rPr lang="en-US" sz="3600" dirty="0" smtClean="0"/>
              <a:t> </a:t>
            </a:r>
            <a:r>
              <a:rPr lang="en-US" sz="3600" dirty="0" err="1" smtClean="0"/>
              <a:t>kode</a:t>
            </a:r>
            <a:r>
              <a:rPr lang="en-US" sz="3600" dirty="0" smtClean="0"/>
              <a:t> </a:t>
            </a:r>
            <a:r>
              <a:rPr lang="en-US" sz="3600" dirty="0" err="1" smtClean="0"/>
              <a:t>etik</a:t>
            </a:r>
            <a:r>
              <a:rPr lang="en-US" sz="3600" dirty="0" smtClean="0"/>
              <a:t> </a:t>
            </a:r>
            <a:r>
              <a:rPr lang="en-US" sz="3600" dirty="0" err="1" smtClean="0"/>
              <a:t>tidak</a:t>
            </a:r>
            <a:r>
              <a:rPr lang="en-US" sz="3600" dirty="0" smtClean="0"/>
              <a:t> </a:t>
            </a:r>
            <a:r>
              <a:rPr lang="en-US" sz="3600" dirty="0" err="1" smtClean="0"/>
              <a:t>terdapat</a:t>
            </a:r>
            <a:r>
              <a:rPr lang="en-US" sz="3600" dirty="0" smtClean="0"/>
              <a:t> </a:t>
            </a:r>
            <a:r>
              <a:rPr lang="en-US" sz="3600" dirty="0" err="1" smtClean="0"/>
              <a:t>sanksi</a:t>
            </a:r>
            <a:r>
              <a:rPr lang="en-US" sz="3600" dirty="0" smtClean="0"/>
              <a:t>, </a:t>
            </a:r>
            <a:r>
              <a:rPr lang="en-US" sz="3600" dirty="0" err="1" smtClean="0"/>
              <a:t>dan</a:t>
            </a:r>
            <a:r>
              <a:rPr lang="en-US" sz="3600" dirty="0" smtClean="0"/>
              <a:t> yang </a:t>
            </a:r>
            <a:r>
              <a:rPr lang="en-US" sz="3600" dirty="0" err="1" smtClean="0"/>
              <a:t>berhak</a:t>
            </a:r>
            <a:r>
              <a:rPr lang="en-US" sz="3600" dirty="0" smtClean="0"/>
              <a:t> </a:t>
            </a:r>
            <a:r>
              <a:rPr lang="en-US" sz="3600" dirty="0" err="1" smtClean="0"/>
              <a:t>untuk</a:t>
            </a:r>
            <a:r>
              <a:rPr lang="en-US" sz="3600" dirty="0" smtClean="0"/>
              <a:t> </a:t>
            </a:r>
            <a:r>
              <a:rPr lang="en-US" sz="3600" dirty="0" err="1" smtClean="0"/>
              <a:t>menyatakan</a:t>
            </a:r>
            <a:r>
              <a:rPr lang="en-US" sz="3600" dirty="0" smtClean="0"/>
              <a:t> </a:t>
            </a:r>
            <a:r>
              <a:rPr lang="en-US" sz="3600" dirty="0" err="1" smtClean="0"/>
              <a:t>apakah</a:t>
            </a:r>
            <a:r>
              <a:rPr lang="en-US" sz="3600" dirty="0" smtClean="0"/>
              <a:t> </a:t>
            </a:r>
            <a:r>
              <a:rPr lang="en-US" sz="3600" dirty="0" err="1" smtClean="0"/>
              <a:t>pelaku</a:t>
            </a:r>
            <a:r>
              <a:rPr lang="en-US" sz="3600" dirty="0" smtClean="0"/>
              <a:t> </a:t>
            </a:r>
            <a:r>
              <a:rPr lang="en-US" sz="3600" dirty="0" err="1" smtClean="0"/>
              <a:t>melanggar</a:t>
            </a:r>
            <a:r>
              <a:rPr lang="en-US" sz="3600" dirty="0" smtClean="0"/>
              <a:t> </a:t>
            </a:r>
            <a:r>
              <a:rPr lang="en-US" sz="3600" dirty="0" err="1" smtClean="0"/>
              <a:t>kode</a:t>
            </a:r>
            <a:r>
              <a:rPr lang="en-US" sz="3600" dirty="0" smtClean="0"/>
              <a:t> </a:t>
            </a:r>
            <a:r>
              <a:rPr lang="en-US" sz="3600" dirty="0" err="1" smtClean="0"/>
              <a:t>etik</a:t>
            </a:r>
            <a:r>
              <a:rPr lang="en-US" sz="3600" dirty="0" smtClean="0"/>
              <a:t> </a:t>
            </a:r>
            <a:r>
              <a:rPr lang="en-US" sz="3600" dirty="0" err="1" smtClean="0"/>
              <a:t>atau</a:t>
            </a:r>
            <a:r>
              <a:rPr lang="en-US" sz="3600" dirty="0" smtClean="0"/>
              <a:t> </a:t>
            </a:r>
            <a:r>
              <a:rPr lang="en-US" sz="3600" dirty="0" err="1" smtClean="0"/>
              <a:t>tidak</a:t>
            </a:r>
            <a:r>
              <a:rPr lang="en-US" sz="3600" dirty="0" smtClean="0"/>
              <a:t> </a:t>
            </a:r>
            <a:r>
              <a:rPr lang="en-US" sz="3600" dirty="0" err="1" smtClean="0"/>
              <a:t>adalah</a:t>
            </a:r>
            <a:r>
              <a:rPr lang="en-US" sz="3600" dirty="0" smtClean="0"/>
              <a:t> </a:t>
            </a:r>
            <a:r>
              <a:rPr lang="en-US" sz="3600" dirty="0" err="1" smtClean="0"/>
              <a:t>asosiasi</a:t>
            </a:r>
            <a:r>
              <a:rPr lang="en-US" sz="3600" dirty="0" smtClean="0"/>
              <a:t> </a:t>
            </a:r>
            <a:r>
              <a:rPr lang="en-US" sz="3600" dirty="0" err="1" smtClean="0"/>
              <a:t>profesi</a:t>
            </a:r>
            <a:r>
              <a:rPr lang="en-US" sz="3600" dirty="0" smtClean="0"/>
              <a:t> yang </a:t>
            </a:r>
            <a:r>
              <a:rPr lang="en-US" sz="3600" dirty="0" err="1" smtClean="0"/>
              <a:t>bersangkutan</a:t>
            </a:r>
            <a:r>
              <a:rPr lang="en-US" sz="3600" dirty="0" smtClean="0"/>
              <a:t>. </a:t>
            </a:r>
            <a:r>
              <a:rPr lang="en-US" sz="3600" dirty="0" err="1" smtClean="0"/>
              <a:t>Tidak</a:t>
            </a:r>
            <a:r>
              <a:rPr lang="en-US" sz="3600" dirty="0" smtClean="0"/>
              <a:t> </a:t>
            </a:r>
            <a:r>
              <a:rPr lang="en-US" sz="3600" dirty="0" err="1" smtClean="0"/>
              <a:t>ada</a:t>
            </a:r>
            <a:r>
              <a:rPr lang="en-US" sz="3600" dirty="0" smtClean="0"/>
              <a:t> </a:t>
            </a:r>
            <a:r>
              <a:rPr lang="en-US" sz="3600" dirty="0" err="1" smtClean="0"/>
              <a:t>satu</a:t>
            </a:r>
            <a:r>
              <a:rPr lang="en-US" sz="3600" dirty="0" smtClean="0"/>
              <a:t> </a:t>
            </a:r>
            <a:r>
              <a:rPr lang="en-US" sz="3600" dirty="0" err="1" smtClean="0"/>
              <a:t>pihakpun</a:t>
            </a:r>
            <a:r>
              <a:rPr lang="en-US" sz="3600" dirty="0" smtClean="0"/>
              <a:t> </a:t>
            </a:r>
            <a:r>
              <a:rPr lang="en-US" sz="3600" dirty="0" err="1" smtClean="0"/>
              <a:t>di</a:t>
            </a:r>
            <a:r>
              <a:rPr lang="en-US" sz="3600" dirty="0" smtClean="0"/>
              <a:t> </a:t>
            </a:r>
            <a:r>
              <a:rPr lang="en-US" sz="3600" dirty="0" err="1" smtClean="0"/>
              <a:t>luar</a:t>
            </a:r>
            <a:r>
              <a:rPr lang="en-US" sz="3600" dirty="0" smtClean="0"/>
              <a:t> </a:t>
            </a:r>
            <a:r>
              <a:rPr lang="en-US" sz="3600" dirty="0" err="1" smtClean="0"/>
              <a:t>asosiasi</a:t>
            </a:r>
            <a:r>
              <a:rPr lang="en-US" sz="3600" dirty="0" smtClean="0"/>
              <a:t> </a:t>
            </a:r>
            <a:r>
              <a:rPr lang="en-US" sz="3600" dirty="0" err="1" smtClean="0"/>
              <a:t>profesinya</a:t>
            </a:r>
            <a:r>
              <a:rPr lang="en-US" sz="3600" dirty="0" smtClean="0"/>
              <a:t> yang </a:t>
            </a:r>
            <a:r>
              <a:rPr lang="en-US" sz="3600" dirty="0" err="1" smtClean="0"/>
              <a:t>berhak</a:t>
            </a:r>
            <a:r>
              <a:rPr lang="en-US" sz="3600" dirty="0" smtClean="0"/>
              <a:t> </a:t>
            </a:r>
            <a:r>
              <a:rPr lang="en-US" sz="3600" dirty="0" err="1" smtClean="0"/>
              <a:t>untuk</a:t>
            </a:r>
            <a:r>
              <a:rPr lang="en-US" sz="3600" dirty="0" smtClean="0"/>
              <a:t> </a:t>
            </a:r>
            <a:r>
              <a:rPr lang="en-US" sz="3600" dirty="0" err="1" smtClean="0"/>
              <a:t>menjatuhkan</a:t>
            </a:r>
            <a:r>
              <a:rPr lang="en-US" sz="3600" dirty="0" smtClean="0"/>
              <a:t> </a:t>
            </a:r>
            <a:r>
              <a:rPr lang="en-US" sz="3600" dirty="0" err="1" smtClean="0"/>
              <a:t>sanksi</a:t>
            </a:r>
            <a:r>
              <a:rPr lang="en-US" sz="3600" dirty="0" smtClean="0"/>
              <a:t> </a:t>
            </a:r>
            <a:r>
              <a:rPr lang="en-US" sz="3600" dirty="0" err="1" smtClean="0"/>
              <a:t>berkenaan</a:t>
            </a:r>
            <a:r>
              <a:rPr lang="en-US" sz="3600" dirty="0" smtClean="0"/>
              <a:t> </a:t>
            </a:r>
            <a:r>
              <a:rPr lang="en-US" sz="3600" dirty="0" err="1" smtClean="0"/>
              <a:t>dengan</a:t>
            </a:r>
            <a:r>
              <a:rPr lang="en-US" sz="3600" dirty="0" smtClean="0"/>
              <a:t> </a:t>
            </a:r>
            <a:r>
              <a:rPr lang="en-US" sz="3600" dirty="0" err="1" smtClean="0"/>
              <a:t>pelanggaran</a:t>
            </a:r>
            <a:r>
              <a:rPr lang="en-US" sz="3600" dirty="0" smtClean="0"/>
              <a:t> </a:t>
            </a:r>
            <a:r>
              <a:rPr lang="en-US" sz="3600" dirty="0" err="1" smtClean="0"/>
              <a:t>terhadap</a:t>
            </a:r>
            <a:r>
              <a:rPr lang="en-US" sz="3600" dirty="0" smtClean="0"/>
              <a:t> </a:t>
            </a:r>
            <a:r>
              <a:rPr lang="en-US" sz="3600" dirty="0" err="1" smtClean="0"/>
              <a:t>kode</a:t>
            </a:r>
            <a:r>
              <a:rPr lang="en-US" sz="3600" dirty="0" smtClean="0"/>
              <a:t> </a:t>
            </a:r>
            <a:r>
              <a:rPr lang="en-US" sz="3600" dirty="0" err="1" smtClean="0"/>
              <a:t>etik</a:t>
            </a:r>
            <a:r>
              <a:rPr lang="en-US" sz="3600" dirty="0" smtClean="0"/>
              <a:t> </a:t>
            </a:r>
            <a:r>
              <a:rPr lang="en-US" sz="3600" dirty="0" err="1" smtClean="0"/>
              <a:t>tersebut</a:t>
            </a:r>
            <a:r>
              <a:rPr lang="en-US" sz="3600" dirty="0" smtClean="0"/>
              <a:t>.</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438400" cy="914400"/>
          </a:xfrm>
        </p:spPr>
        <p:txBody>
          <a:bodyPr/>
          <a:lstStyle/>
          <a:p>
            <a:pPr marL="514350" lvl="0" indent="-514350" algn="l"/>
            <a:r>
              <a:rPr lang="en-US" b="1" dirty="0" err="1" smtClean="0"/>
              <a:t>Lanjutan</a:t>
            </a:r>
            <a:endParaRPr lang="en-US" b="1" dirty="0" smtClean="0"/>
          </a:p>
        </p:txBody>
      </p:sp>
      <p:sp>
        <p:nvSpPr>
          <p:cNvPr id="5" name="Content Placeholder 4"/>
          <p:cNvSpPr>
            <a:spLocks noGrp="1"/>
          </p:cNvSpPr>
          <p:nvPr>
            <p:ph idx="1"/>
          </p:nvPr>
        </p:nvSpPr>
        <p:spPr>
          <a:xfrm>
            <a:off x="228600" y="1219200"/>
            <a:ext cx="8763000" cy="5181600"/>
          </a:xfrm>
        </p:spPr>
        <p:txBody>
          <a:bodyPr>
            <a:normAutofit fontScale="92500"/>
          </a:bodyPr>
          <a:lstStyle/>
          <a:p>
            <a:pPr marL="514350" lvl="0" indent="-514350" algn="just">
              <a:buNone/>
            </a:pPr>
            <a:r>
              <a:rPr lang="en-US" sz="3600" dirty="0" err="1" smtClean="0"/>
              <a:t>Dalam</a:t>
            </a:r>
            <a:r>
              <a:rPr lang="en-US" sz="3600" dirty="0" smtClean="0"/>
              <a:t> </a:t>
            </a:r>
            <a:r>
              <a:rPr lang="en-US" sz="3600" dirty="0" err="1" smtClean="0"/>
              <a:t>konteks</a:t>
            </a:r>
            <a:r>
              <a:rPr lang="en-US" sz="3600" dirty="0" smtClean="0"/>
              <a:t> media relations (MR) </a:t>
            </a:r>
            <a:r>
              <a:rPr lang="en-US" sz="3600" dirty="0" err="1" smtClean="0"/>
              <a:t>siapa</a:t>
            </a:r>
            <a:r>
              <a:rPr lang="en-US" sz="3600" dirty="0" smtClean="0"/>
              <a:t> pun yang </a:t>
            </a:r>
            <a:r>
              <a:rPr lang="en-US" sz="3600" dirty="0" err="1" smtClean="0"/>
              <a:t>berhubungan</a:t>
            </a:r>
            <a:r>
              <a:rPr lang="en-US" sz="3600" dirty="0" smtClean="0"/>
              <a:t> </a:t>
            </a:r>
            <a:r>
              <a:rPr lang="en-US" sz="3600" dirty="0" err="1" smtClean="0"/>
              <a:t>dengan</a:t>
            </a:r>
            <a:r>
              <a:rPr lang="en-US" sz="3600" dirty="0" smtClean="0"/>
              <a:t> media, </a:t>
            </a:r>
            <a:r>
              <a:rPr lang="en-US" sz="3600" dirty="0" err="1" smtClean="0"/>
              <a:t>selain</a:t>
            </a:r>
            <a:r>
              <a:rPr lang="en-US" sz="3600" dirty="0" smtClean="0"/>
              <a:t> </a:t>
            </a:r>
            <a:r>
              <a:rPr lang="en-US" sz="3600" dirty="0" err="1" smtClean="0"/>
              <a:t>harus</a:t>
            </a:r>
            <a:r>
              <a:rPr lang="en-US" sz="3600" dirty="0" smtClean="0"/>
              <a:t> </a:t>
            </a:r>
            <a:r>
              <a:rPr lang="en-US" sz="3600" dirty="0" err="1" smtClean="0"/>
              <a:t>berpegang</a:t>
            </a:r>
            <a:r>
              <a:rPr lang="en-US" sz="3600" dirty="0" smtClean="0"/>
              <a:t> </a:t>
            </a:r>
            <a:r>
              <a:rPr lang="en-US" sz="3600" dirty="0" err="1" smtClean="0"/>
              <a:t>teguh</a:t>
            </a:r>
            <a:r>
              <a:rPr lang="en-US" sz="3600" dirty="0" smtClean="0"/>
              <a:t> </a:t>
            </a:r>
            <a:r>
              <a:rPr lang="en-US" sz="3600" dirty="0" err="1" smtClean="0"/>
              <a:t>kepada</a:t>
            </a:r>
            <a:r>
              <a:rPr lang="en-US" sz="3600" dirty="0" smtClean="0"/>
              <a:t> </a:t>
            </a:r>
            <a:r>
              <a:rPr lang="en-US" sz="3600" dirty="0" err="1" smtClean="0"/>
              <a:t>kode</a:t>
            </a:r>
            <a:r>
              <a:rPr lang="en-US" sz="3600" dirty="0" smtClean="0"/>
              <a:t> </a:t>
            </a:r>
            <a:r>
              <a:rPr lang="en-US" sz="3600" dirty="0" err="1" smtClean="0"/>
              <a:t>etik</a:t>
            </a:r>
            <a:r>
              <a:rPr lang="en-US" sz="3600" dirty="0" smtClean="0"/>
              <a:t> </a:t>
            </a:r>
            <a:r>
              <a:rPr lang="en-US" sz="3600" dirty="0" err="1" smtClean="0"/>
              <a:t>masing-masing</a:t>
            </a:r>
            <a:r>
              <a:rPr lang="en-US" sz="3600" dirty="0" smtClean="0"/>
              <a:t>, </a:t>
            </a:r>
            <a:r>
              <a:rPr lang="en-US" sz="3600" dirty="0" err="1" smtClean="0"/>
              <a:t>iapun</a:t>
            </a:r>
            <a:r>
              <a:rPr lang="en-US" sz="3600" dirty="0" smtClean="0"/>
              <a:t> </a:t>
            </a:r>
            <a:r>
              <a:rPr lang="en-US" sz="3600" dirty="0" err="1" smtClean="0"/>
              <a:t>harus</a:t>
            </a:r>
            <a:r>
              <a:rPr lang="en-US" sz="3600" dirty="0" smtClean="0"/>
              <a:t> </a:t>
            </a:r>
            <a:r>
              <a:rPr lang="en-US" sz="3600" dirty="0" err="1" smtClean="0"/>
              <a:t>memahami</a:t>
            </a:r>
            <a:r>
              <a:rPr lang="en-US" sz="3600" dirty="0" smtClean="0"/>
              <a:t> </a:t>
            </a:r>
            <a:r>
              <a:rPr lang="en-US" sz="3600" dirty="0" err="1" smtClean="0"/>
              <a:t>Kode</a:t>
            </a:r>
            <a:r>
              <a:rPr lang="en-US" sz="3600" dirty="0" smtClean="0"/>
              <a:t> </a:t>
            </a:r>
            <a:r>
              <a:rPr lang="en-US" sz="3600" dirty="0" err="1" smtClean="0"/>
              <a:t>Etik</a:t>
            </a:r>
            <a:r>
              <a:rPr lang="en-US" sz="3600" dirty="0" smtClean="0"/>
              <a:t> </a:t>
            </a:r>
            <a:r>
              <a:rPr lang="en-US" sz="3600" dirty="0" err="1" smtClean="0"/>
              <a:t>Jurnalistik</a:t>
            </a:r>
            <a:r>
              <a:rPr lang="en-US" sz="3600" dirty="0" smtClean="0"/>
              <a:t> (KEJ), </a:t>
            </a:r>
            <a:r>
              <a:rPr lang="en-US" sz="3600" dirty="0" err="1" smtClean="0"/>
              <a:t>sebab</a:t>
            </a:r>
            <a:r>
              <a:rPr lang="en-US" sz="3600" dirty="0" smtClean="0"/>
              <a:t> </a:t>
            </a:r>
            <a:r>
              <a:rPr lang="en-US" sz="3600" dirty="0" err="1" smtClean="0"/>
              <a:t>tanpa</a:t>
            </a:r>
            <a:r>
              <a:rPr lang="en-US" sz="3600" dirty="0" smtClean="0"/>
              <a:t> </a:t>
            </a:r>
            <a:r>
              <a:rPr lang="en-US" sz="3600" dirty="0" err="1" smtClean="0"/>
              <a:t>pengetahuan</a:t>
            </a:r>
            <a:r>
              <a:rPr lang="en-US" sz="3600" dirty="0" smtClean="0"/>
              <a:t> </a:t>
            </a:r>
            <a:r>
              <a:rPr lang="en-US" sz="3600" dirty="0" err="1" smtClean="0"/>
              <a:t>tentang</a:t>
            </a:r>
            <a:r>
              <a:rPr lang="en-US" sz="3600" dirty="0" smtClean="0"/>
              <a:t> KEJ, </a:t>
            </a:r>
            <a:r>
              <a:rPr lang="en-US" sz="3600" dirty="0" err="1" smtClean="0"/>
              <a:t>tidak</a:t>
            </a:r>
            <a:r>
              <a:rPr lang="en-US" sz="3600" dirty="0" smtClean="0"/>
              <a:t> </a:t>
            </a:r>
            <a:r>
              <a:rPr lang="en-US" sz="3600" dirty="0" err="1" smtClean="0"/>
              <a:t>tertutup</a:t>
            </a:r>
            <a:r>
              <a:rPr lang="en-US" sz="3600" dirty="0" smtClean="0"/>
              <a:t> </a:t>
            </a:r>
            <a:r>
              <a:rPr lang="en-US" sz="3600" dirty="0" err="1" smtClean="0"/>
              <a:t>kemungkinan</a:t>
            </a:r>
            <a:r>
              <a:rPr lang="en-US" sz="3600" dirty="0" smtClean="0"/>
              <a:t> </a:t>
            </a:r>
            <a:r>
              <a:rPr lang="en-US" sz="3600" dirty="0" err="1" smtClean="0"/>
              <a:t>berbagai</a:t>
            </a:r>
            <a:r>
              <a:rPr lang="en-US" sz="3600" dirty="0" smtClean="0"/>
              <a:t> </a:t>
            </a:r>
            <a:r>
              <a:rPr lang="en-US" sz="3600" dirty="0" err="1" smtClean="0"/>
              <a:t>siaran</a:t>
            </a:r>
            <a:r>
              <a:rPr lang="en-US" sz="3600" dirty="0" smtClean="0"/>
              <a:t> </a:t>
            </a:r>
            <a:r>
              <a:rPr lang="en-US" sz="3600" dirty="0" err="1" smtClean="0"/>
              <a:t>pers</a:t>
            </a:r>
            <a:r>
              <a:rPr lang="en-US" sz="3600" dirty="0" smtClean="0"/>
              <a:t> (press release) </a:t>
            </a:r>
            <a:r>
              <a:rPr lang="en-US" sz="3600" dirty="0" err="1" smtClean="0"/>
              <a:t>ataupun</a:t>
            </a:r>
            <a:r>
              <a:rPr lang="en-US" sz="3600" dirty="0" smtClean="0"/>
              <a:t> yang </a:t>
            </a:r>
            <a:r>
              <a:rPr lang="en-US" sz="3600" dirty="0" err="1" smtClean="0"/>
              <a:t>lainnya</a:t>
            </a:r>
            <a:r>
              <a:rPr lang="en-US" sz="3600" dirty="0" smtClean="0"/>
              <a:t> yang </a:t>
            </a:r>
            <a:r>
              <a:rPr lang="en-US" sz="3600" dirty="0" err="1" smtClean="0"/>
              <a:t>disususn</a:t>
            </a:r>
            <a:r>
              <a:rPr lang="en-US" sz="3600" dirty="0" smtClean="0"/>
              <a:t> </a:t>
            </a:r>
            <a:r>
              <a:rPr lang="en-US" sz="3600" dirty="0" err="1" smtClean="0"/>
              <a:t>oleh</a:t>
            </a:r>
            <a:r>
              <a:rPr lang="en-US" sz="3600" dirty="0" smtClean="0"/>
              <a:t> </a:t>
            </a:r>
            <a:r>
              <a:rPr lang="en-US" sz="3600" dirty="0" err="1" smtClean="0"/>
              <a:t>lembaga</a:t>
            </a:r>
            <a:r>
              <a:rPr lang="en-US" sz="3600" dirty="0" smtClean="0"/>
              <a:t> </a:t>
            </a:r>
            <a:r>
              <a:rPr lang="en-US" sz="3600" dirty="0" err="1" smtClean="0"/>
              <a:t>politik</a:t>
            </a:r>
            <a:r>
              <a:rPr lang="en-US" sz="3600" dirty="0" smtClean="0"/>
              <a:t>, </a:t>
            </a:r>
            <a:r>
              <a:rPr lang="en-US" sz="3600" dirty="0" err="1" smtClean="0"/>
              <a:t>bisnis</a:t>
            </a:r>
            <a:r>
              <a:rPr lang="en-US" sz="3600" dirty="0" smtClean="0"/>
              <a:t> </a:t>
            </a:r>
            <a:r>
              <a:rPr lang="en-US" sz="3600" dirty="0" err="1" smtClean="0"/>
              <a:t>dan</a:t>
            </a:r>
            <a:r>
              <a:rPr lang="en-US" sz="3600" dirty="0" smtClean="0"/>
              <a:t> </a:t>
            </a:r>
            <a:r>
              <a:rPr lang="en-US" sz="3600" dirty="0" err="1" smtClean="0"/>
              <a:t>sosial</a:t>
            </a:r>
            <a:r>
              <a:rPr lang="en-US" sz="3600" dirty="0" smtClean="0"/>
              <a:t> </a:t>
            </a:r>
            <a:r>
              <a:rPr lang="en-US" sz="3600" dirty="0" err="1" smtClean="0"/>
              <a:t>tidak</a:t>
            </a:r>
            <a:r>
              <a:rPr lang="en-US" sz="3600" dirty="0" smtClean="0"/>
              <a:t> </a:t>
            </a:r>
            <a:r>
              <a:rPr lang="en-US" sz="3600" dirty="0" err="1" smtClean="0"/>
              <a:t>diturunkan</a:t>
            </a:r>
            <a:r>
              <a:rPr lang="en-US" sz="3600" dirty="0" smtClean="0"/>
              <a:t> </a:t>
            </a:r>
            <a:r>
              <a:rPr lang="en-US" sz="3600" dirty="0" err="1" smtClean="0"/>
              <a:t>dan</a:t>
            </a:r>
            <a:r>
              <a:rPr lang="en-US" sz="3600" dirty="0" smtClean="0"/>
              <a:t> </a:t>
            </a:r>
            <a:r>
              <a:rPr lang="en-US" sz="3600" dirty="0" err="1" smtClean="0"/>
              <a:t>disiarkan</a:t>
            </a:r>
            <a:r>
              <a:rPr lang="en-US" sz="3600" dirty="0" smtClean="0"/>
              <a:t> </a:t>
            </a:r>
            <a:r>
              <a:rPr lang="en-US" sz="3600" dirty="0" err="1" smtClean="0"/>
              <a:t>oleh</a:t>
            </a:r>
            <a:r>
              <a:rPr lang="en-US" sz="3600" dirty="0" smtClean="0"/>
              <a:t> media yang </a:t>
            </a:r>
            <a:r>
              <a:rPr lang="en-US" sz="3600" dirty="0" err="1" smtClean="0"/>
              <a:t>dihubungi</a:t>
            </a:r>
            <a:r>
              <a:rPr lang="en-US" sz="3600" dirty="0" smtClean="0"/>
              <a:t>.</a:t>
            </a:r>
          </a:p>
        </p:txBody>
      </p:sp>
      <p:sp>
        <p:nvSpPr>
          <p:cNvPr id="6" name="Rectangle 5"/>
          <p:cNvSpPr/>
          <p:nvPr/>
        </p:nvSpPr>
        <p:spPr>
          <a:xfrm>
            <a:off x="6324600" y="6400800"/>
            <a:ext cx="28194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Dr. </a:t>
            </a:r>
            <a:r>
              <a:rPr lang="en-US" dirty="0" err="1" smtClean="0"/>
              <a:t>Fal</a:t>
            </a:r>
            <a:r>
              <a:rPr lang="en-US" dirty="0" smtClean="0"/>
              <a:t>. </a:t>
            </a:r>
            <a:r>
              <a:rPr lang="en-US" dirty="0" err="1" smtClean="0"/>
              <a:t>Harmonis</a:t>
            </a:r>
            <a:r>
              <a:rPr lang="en-US" dirty="0" smtClean="0"/>
              <a:t>, </a:t>
            </a:r>
            <a:r>
              <a:rPr lang="en-US" dirty="0" err="1" smtClean="0"/>
              <a:t>M.Si</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1775</Words>
  <Application>Microsoft Office PowerPoint</Application>
  <PresentationFormat>On-screen Show (4:3)</PresentationFormat>
  <Paragraphs>96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Etika dan Hukum MR</vt:lpstr>
      <vt:lpstr>SL Batubara dari MPPI (Masyarakat Pers dan Penyiaran Indonesia) mengatakan bahwa pada masa reformasi ini kendali kebebasan pers lebih terjamin dan SIUPP (Surat Izin Usaha Penerbitan Pers) semakin mudah didapat (Bahkan malah ada yang tidak diperlukan). Namun masih terdapat sejumlah kendali yang akan membatasi pers agar tidak membabi buta, atau kebebasan yang kelewat batas, kebebasan yang kebablasan. Kendali tersebut adalah seperti berikut.</vt:lpstr>
      <vt:lpstr>1. Aspek moral individu 2. Kode etik profesi 3. Prinsip ekonomi dan bisnis 4. Norma dan tata nilai masyarakat 5. UU Hukum Pidana</vt:lpstr>
      <vt:lpstr>Aspek Moral Individu</vt:lpstr>
      <vt:lpstr>Lanjutan</vt:lpstr>
      <vt:lpstr>Kode Etik Profesi</vt:lpstr>
      <vt:lpstr>Lanjutan</vt:lpstr>
      <vt:lpstr>Lanjutan</vt:lpstr>
      <vt:lpstr>Lanjutan</vt:lpstr>
      <vt:lpstr>Prinsip dan Hukum Ekonomi/Bisnis</vt:lpstr>
      <vt:lpstr>Lanjutan</vt:lpstr>
      <vt:lpstr>Norma &amp; Tata Nilai dlm Masyarakat</vt:lpstr>
      <vt:lpstr>Lanjutan</vt:lpstr>
      <vt:lpstr>UU Hukum Pidana</vt:lpstr>
      <vt:lpstr>Lanjutan</vt:lpstr>
      <vt:lpstr>Delik penghinaan</vt:lpstr>
      <vt:lpstr>Lanjutan</vt:lpstr>
      <vt:lpstr>Lanjutan</vt:lpstr>
      <vt:lpstr>Delik penyebaran kebencian</vt:lpstr>
      <vt:lpstr>Lanjutan</vt:lpstr>
      <vt:lpstr>Lanjutan</vt:lpstr>
      <vt:lpstr>Lanjutan</vt:lpstr>
      <vt:lpstr>Delik penghinaan terhadap golongan</vt:lpstr>
      <vt:lpstr>Penodaan terhadap agama</vt:lpstr>
      <vt:lpstr>Delik kesusilaan/pornografi</vt:lpstr>
      <vt:lpstr>Lanjutan</vt:lpstr>
      <vt:lpstr>Lanjutan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dan Etika MR</dc:title>
  <dc:creator>user</dc:creator>
  <cp:lastModifiedBy>May</cp:lastModifiedBy>
  <cp:revision>56</cp:revision>
  <dcterms:created xsi:type="dcterms:W3CDTF">2013-04-15T07:23:08Z</dcterms:created>
  <dcterms:modified xsi:type="dcterms:W3CDTF">2015-04-28T03:04:29Z</dcterms:modified>
</cp:coreProperties>
</file>