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DE2AE-9342-47A5-96BE-D280FB0AC4CF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57FA-F66D-463A-8CD9-F34AAF2C5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2819400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BENTUK DAN JENIS MR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96112"/>
          </a:xfrm>
        </p:spPr>
        <p:txBody>
          <a:bodyPr/>
          <a:lstStyle/>
          <a:p>
            <a:pPr marL="514350" indent="-514350"/>
            <a:r>
              <a:rPr lang="en-US" b="1" dirty="0" err="1" smtClean="0"/>
              <a:t>Bentuk</a:t>
            </a:r>
            <a:r>
              <a:rPr lang="en-US" b="1" dirty="0" smtClean="0"/>
              <a:t> Media Relations (MR)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err="1"/>
              <a:t>Bentuk</a:t>
            </a:r>
            <a:r>
              <a:rPr lang="en-US" sz="4800" dirty="0"/>
              <a:t> </a:t>
            </a:r>
            <a:r>
              <a:rPr lang="en-US" sz="4800" i="1" dirty="0"/>
              <a:t>Media Relations </a:t>
            </a:r>
            <a:r>
              <a:rPr lang="en-US" sz="4800" dirty="0" smtClean="0"/>
              <a:t>yang paling </a:t>
            </a:r>
            <a:r>
              <a:rPr lang="en-US" sz="4800" dirty="0" err="1"/>
              <a:t>populer</a:t>
            </a:r>
            <a:r>
              <a:rPr lang="en-US" sz="4800" dirty="0"/>
              <a:t> </a:t>
            </a:r>
            <a:r>
              <a:rPr lang="en-US" sz="4800" dirty="0" err="1" smtClean="0"/>
              <a:t>dikalangan</a:t>
            </a:r>
            <a:r>
              <a:rPr lang="en-US" sz="4800" dirty="0" smtClean="0"/>
              <a:t> </a:t>
            </a:r>
            <a:r>
              <a:rPr lang="en-US" sz="4800" dirty="0" err="1" smtClean="0"/>
              <a:t>ilmuan</a:t>
            </a:r>
            <a:r>
              <a:rPr lang="en-US" sz="4800" dirty="0" smtClean="0"/>
              <a:t> </a:t>
            </a:r>
            <a:r>
              <a:rPr lang="en-US" sz="4800" dirty="0" err="1" smtClean="0"/>
              <a:t>atau</a:t>
            </a:r>
            <a:r>
              <a:rPr lang="en-US" sz="4800" dirty="0" smtClean="0"/>
              <a:t> </a:t>
            </a:r>
            <a:r>
              <a:rPr lang="en-US" sz="4800" dirty="0" err="1" smtClean="0"/>
              <a:t>sarjana</a:t>
            </a:r>
            <a:r>
              <a:rPr lang="en-US" sz="4800" dirty="0" smtClean="0"/>
              <a:t> </a:t>
            </a:r>
            <a:r>
              <a:rPr lang="en-US" sz="4800" i="1" dirty="0" smtClean="0"/>
              <a:t>Public Relations</a:t>
            </a:r>
            <a:r>
              <a:rPr lang="en-US" sz="4800" dirty="0" smtClean="0"/>
              <a:t> </a:t>
            </a:r>
            <a:r>
              <a:rPr lang="en-US" sz="4800" dirty="0" err="1" smtClean="0"/>
              <a:t>adalah</a:t>
            </a:r>
            <a:r>
              <a:rPr lang="en-US" sz="4800" dirty="0" smtClean="0"/>
              <a:t> </a:t>
            </a:r>
            <a:r>
              <a:rPr lang="en-US" sz="4800" dirty="0" err="1" smtClean="0"/>
              <a:t>melalui</a:t>
            </a:r>
            <a:r>
              <a:rPr lang="en-US" sz="4800" dirty="0" smtClean="0"/>
              <a:t> </a:t>
            </a:r>
            <a:r>
              <a:rPr lang="en-US" sz="4800" dirty="0" err="1" smtClean="0"/>
              <a:t>Siaran</a:t>
            </a:r>
            <a:r>
              <a:rPr lang="en-US" sz="4800" dirty="0" smtClean="0"/>
              <a:t> </a:t>
            </a:r>
            <a:r>
              <a:rPr lang="en-US" sz="4800" dirty="0" err="1" smtClean="0"/>
              <a:t>Pers</a:t>
            </a:r>
            <a:r>
              <a:rPr lang="en-US" sz="4800" dirty="0" smtClean="0"/>
              <a:t> (</a:t>
            </a:r>
            <a:r>
              <a:rPr lang="en-US" sz="4800" b="1" i="1" dirty="0" smtClean="0"/>
              <a:t>Press Release</a:t>
            </a:r>
            <a:r>
              <a:rPr lang="en-US" sz="4800" dirty="0" smtClean="0"/>
              <a:t>)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Konferensi</a:t>
            </a:r>
            <a:r>
              <a:rPr lang="en-US" sz="4800" dirty="0"/>
              <a:t> </a:t>
            </a:r>
            <a:r>
              <a:rPr lang="en-US" sz="4800" dirty="0" err="1" smtClean="0"/>
              <a:t>Pers</a:t>
            </a:r>
            <a:r>
              <a:rPr lang="en-US" sz="4800" dirty="0" smtClean="0"/>
              <a:t> (</a:t>
            </a:r>
            <a:r>
              <a:rPr lang="en-US" sz="4800" b="1" i="1" dirty="0" smtClean="0"/>
              <a:t>Press Conference</a:t>
            </a:r>
            <a:r>
              <a:rPr lang="en-US" sz="4800" dirty="0" smtClean="0"/>
              <a:t>).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2362200" cy="896112"/>
          </a:xfrm>
        </p:spPr>
        <p:txBody>
          <a:bodyPr/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800" dirty="0" smtClean="0"/>
              <a:t>Abdullah (2001) </a:t>
            </a:r>
            <a:r>
              <a:rPr lang="en-US" sz="4800" dirty="0" err="1" smtClean="0"/>
              <a:t>membagi</a:t>
            </a:r>
            <a:r>
              <a:rPr lang="en-US" sz="4800" dirty="0" smtClean="0"/>
              <a:t> </a:t>
            </a:r>
            <a:r>
              <a:rPr lang="en-US" sz="4800" dirty="0" err="1" smtClean="0"/>
              <a:t>bentuk</a:t>
            </a:r>
            <a:r>
              <a:rPr lang="en-US" sz="4800" dirty="0" smtClean="0"/>
              <a:t> </a:t>
            </a:r>
            <a:r>
              <a:rPr lang="en-US" sz="4800" dirty="0" err="1" smtClean="0"/>
              <a:t>kegiatan</a:t>
            </a:r>
            <a:r>
              <a:rPr lang="en-US" sz="4800" dirty="0" smtClean="0"/>
              <a:t> media relations (MR) </a:t>
            </a:r>
            <a:r>
              <a:rPr lang="en-US" sz="4800" dirty="0" err="1" smtClean="0"/>
              <a:t>kepada</a:t>
            </a:r>
            <a:r>
              <a:rPr lang="en-US" sz="4800" dirty="0" smtClean="0"/>
              <a:t>:</a:t>
            </a:r>
          </a:p>
          <a:p>
            <a:pPr marL="914400" indent="-914400">
              <a:buAutoNum type="arabicPeriod"/>
            </a:pPr>
            <a:r>
              <a:rPr lang="en-US" sz="4800" dirty="0" err="1" smtClean="0"/>
              <a:t>Penyebaran</a:t>
            </a:r>
            <a:r>
              <a:rPr lang="en-US" sz="4800" dirty="0" smtClean="0"/>
              <a:t> </a:t>
            </a:r>
            <a:r>
              <a:rPr lang="en-US" sz="4800" dirty="0" err="1" smtClean="0"/>
              <a:t>siaran</a:t>
            </a:r>
            <a:r>
              <a:rPr lang="en-US" sz="4800" dirty="0" smtClean="0"/>
              <a:t> pers.</a:t>
            </a:r>
          </a:p>
          <a:p>
            <a:pPr marL="914400" indent="-914400">
              <a:buAutoNum type="arabicPeriod"/>
            </a:pPr>
            <a:r>
              <a:rPr lang="en-US" sz="4800" dirty="0" err="1" smtClean="0"/>
              <a:t>Konferensi</a:t>
            </a:r>
            <a:r>
              <a:rPr lang="en-US" sz="4800" dirty="0" smtClean="0"/>
              <a:t> </a:t>
            </a:r>
            <a:r>
              <a:rPr lang="en-US" sz="4800" dirty="0" err="1" smtClean="0"/>
              <a:t>pers</a:t>
            </a:r>
            <a:r>
              <a:rPr lang="en-US" sz="4800" dirty="0" smtClean="0"/>
              <a:t> </a:t>
            </a:r>
            <a:r>
              <a:rPr lang="en-US" sz="4800" dirty="0" err="1" smtClean="0"/>
              <a:t>atau</a:t>
            </a:r>
            <a:r>
              <a:rPr lang="en-US" sz="4800" dirty="0" smtClean="0"/>
              <a:t> </a:t>
            </a:r>
            <a:r>
              <a:rPr lang="en-US" sz="4800" dirty="0" err="1" smtClean="0"/>
              <a:t>siaran</a:t>
            </a:r>
            <a:r>
              <a:rPr lang="en-US" sz="4800" dirty="0" smtClean="0"/>
              <a:t> pers.</a:t>
            </a:r>
          </a:p>
          <a:p>
            <a:pPr marL="914400" indent="-914400">
              <a:buAutoNum type="arabicPeriod"/>
            </a:pPr>
            <a:r>
              <a:rPr lang="en-US" sz="4800" dirty="0" err="1" smtClean="0"/>
              <a:t>Kunjungan</a:t>
            </a:r>
            <a:r>
              <a:rPr lang="en-US" sz="4800" dirty="0" smtClean="0"/>
              <a:t> pers.</a:t>
            </a:r>
          </a:p>
          <a:p>
            <a:pPr marL="914400" indent="-914400">
              <a:buAutoNum type="arabicPeriod"/>
            </a:pPr>
            <a:r>
              <a:rPr lang="en-US" sz="4800" dirty="0" err="1" smtClean="0"/>
              <a:t>Resepsi</a:t>
            </a:r>
            <a:r>
              <a:rPr lang="en-US" sz="4800" dirty="0" smtClean="0"/>
              <a:t> pers.</a:t>
            </a:r>
          </a:p>
          <a:p>
            <a:pPr marL="914400" indent="-914400">
              <a:buAutoNum type="arabicPeriod"/>
            </a:pPr>
            <a:r>
              <a:rPr lang="en-US" sz="4800" dirty="0" err="1" smtClean="0"/>
              <a:t>Peliputan</a:t>
            </a:r>
            <a:r>
              <a:rPr lang="en-US" sz="4800" dirty="0" smtClean="0"/>
              <a:t> </a:t>
            </a:r>
            <a:r>
              <a:rPr lang="en-US" sz="4800" dirty="0" err="1" smtClean="0"/>
              <a:t>kegiatan</a:t>
            </a:r>
            <a:endParaRPr lang="en-US" sz="4800" dirty="0" smtClean="0"/>
          </a:p>
          <a:p>
            <a:pPr marL="914400" indent="-914400">
              <a:buAutoNum type="arabicPeriod"/>
            </a:pPr>
            <a:r>
              <a:rPr lang="en-US" sz="4800" dirty="0" err="1" smtClean="0"/>
              <a:t>Wawancara</a:t>
            </a:r>
            <a:r>
              <a:rPr lang="en-US" sz="4800" dirty="0" smtClean="0"/>
              <a:t> </a:t>
            </a:r>
            <a:r>
              <a:rPr lang="en-US" sz="4800" dirty="0" err="1" smtClean="0"/>
              <a:t>pers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>
            <a:normAutofit/>
          </a:bodyPr>
          <a:lstStyle/>
          <a:p>
            <a:pPr marL="514350" indent="-514350"/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Aktivitas</a:t>
            </a:r>
            <a:r>
              <a:rPr lang="en-US" b="1" dirty="0" smtClean="0"/>
              <a:t> Media Relations (MR)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399" y="1371600"/>
            <a:ext cx="8827827" cy="50292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3200" b="1" dirty="0" smtClean="0"/>
              <a:t>Press </a:t>
            </a:r>
            <a:r>
              <a:rPr lang="en-US" sz="3200" b="1" dirty="0"/>
              <a:t>Conference (</a:t>
            </a:r>
            <a:r>
              <a:rPr lang="en-US" sz="3200" b="1" dirty="0" err="1"/>
              <a:t>Konferensi</a:t>
            </a:r>
            <a:r>
              <a:rPr lang="en-US" sz="3200" b="1" dirty="0"/>
              <a:t> </a:t>
            </a:r>
            <a:r>
              <a:rPr lang="en-US" sz="3200" b="1" dirty="0" err="1"/>
              <a:t>Pers</a:t>
            </a:r>
            <a:r>
              <a:rPr lang="en-US" sz="3200" i="1" dirty="0"/>
              <a:t>) –</a:t>
            </a:r>
            <a:r>
              <a:rPr lang="en-US" sz="3200" dirty="0" err="1" smtClean="0"/>
              <a:t>mengundang</a:t>
            </a:r>
            <a:r>
              <a:rPr lang="en-US" sz="3200" dirty="0" smtClean="0"/>
              <a:t> </a:t>
            </a:r>
            <a:r>
              <a:rPr lang="en-US" sz="3200" dirty="0" err="1" smtClean="0"/>
              <a:t>wartawan</a:t>
            </a:r>
            <a:r>
              <a:rPr lang="en-US" sz="3200" dirty="0" smtClean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berdialog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materi</a:t>
            </a:r>
            <a:r>
              <a:rPr lang="en-US" sz="3200" dirty="0"/>
              <a:t>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disiapkan</a:t>
            </a:r>
            <a:r>
              <a:rPr lang="en-US" sz="3200" dirty="0"/>
              <a:t> (Press Kit, Media Kit</a:t>
            </a:r>
            <a:r>
              <a:rPr lang="en-US" sz="3200" dirty="0" smtClean="0"/>
              <a:t>).</a:t>
            </a:r>
          </a:p>
          <a:p>
            <a:pPr marL="514350" lvl="0" indent="-514350">
              <a:buAutoNum type="arabicPeriod"/>
            </a:pPr>
            <a:r>
              <a:rPr lang="en-US" sz="3200" b="1" i="1" dirty="0" smtClean="0"/>
              <a:t>Press </a:t>
            </a:r>
            <a:r>
              <a:rPr lang="en-US" sz="3200" b="1" i="1" dirty="0"/>
              <a:t>Briefing </a:t>
            </a:r>
            <a:r>
              <a:rPr lang="en-US" sz="3200" dirty="0"/>
              <a:t>(</a:t>
            </a:r>
            <a:r>
              <a:rPr lang="en-US" sz="3200" dirty="0" err="1"/>
              <a:t>Jumpa</a:t>
            </a:r>
            <a:r>
              <a:rPr lang="en-US" sz="3200" dirty="0"/>
              <a:t> </a:t>
            </a:r>
            <a:r>
              <a:rPr lang="en-US" sz="3200" dirty="0" err="1"/>
              <a:t>Pers</a:t>
            </a:r>
            <a:r>
              <a:rPr lang="en-US" sz="3200" dirty="0"/>
              <a:t>) –</a:t>
            </a:r>
            <a:r>
              <a:rPr lang="en-US" sz="3200" dirty="0" err="1"/>
              <a:t>penyampaian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sz="3200" b="1" i="1" dirty="0" smtClean="0"/>
              <a:t>Special </a:t>
            </a:r>
            <a:r>
              <a:rPr lang="en-US" sz="3200" b="1" i="1" dirty="0"/>
              <a:t>Event</a:t>
            </a:r>
            <a:r>
              <a:rPr lang="en-US" sz="3200" i="1" dirty="0"/>
              <a:t> –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khusus</a:t>
            </a:r>
            <a:r>
              <a:rPr lang="en-US" sz="3200" dirty="0"/>
              <a:t> yang </a:t>
            </a:r>
            <a:r>
              <a:rPr lang="en-US" sz="3200" dirty="0" err="1"/>
              <a:t>melibatkan</a:t>
            </a:r>
            <a:r>
              <a:rPr lang="en-US" sz="3200" dirty="0"/>
              <a:t> media,</a:t>
            </a:r>
            <a:r>
              <a:rPr lang="en-US" sz="3200" i="1" dirty="0"/>
              <a:t> </a:t>
            </a:r>
            <a:r>
              <a:rPr lang="en-US" sz="3200" dirty="0" err="1"/>
              <a:t>misalnya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sponsor </a:t>
            </a:r>
            <a:r>
              <a:rPr lang="en-US" sz="3200" dirty="0" err="1"/>
              <a:t>lomba</a:t>
            </a:r>
            <a:r>
              <a:rPr lang="en-US" sz="3200" dirty="0"/>
              <a:t> </a:t>
            </a:r>
            <a:r>
              <a:rPr lang="en-US" sz="3200" dirty="0" err="1" smtClean="0"/>
              <a:t>penulisan</a:t>
            </a:r>
            <a:r>
              <a:rPr lang="en-US" sz="3200" dirty="0" smtClean="0"/>
              <a:t> </a:t>
            </a:r>
            <a:r>
              <a:rPr lang="en-US" sz="3200" dirty="0" err="1" smtClean="0"/>
              <a:t>jurnalistik</a:t>
            </a:r>
            <a:r>
              <a:rPr lang="en-US" sz="3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33400"/>
            <a:ext cx="2362200" cy="914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399" y="1905000"/>
            <a:ext cx="8827827" cy="46482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sz="3600" b="1" dirty="0" smtClean="0"/>
              <a:t>4. 	</a:t>
            </a:r>
            <a:r>
              <a:rPr lang="en-US" sz="3600" b="1" i="1" dirty="0" smtClean="0"/>
              <a:t>Media Visit</a:t>
            </a:r>
            <a:r>
              <a:rPr lang="en-US" sz="3600" b="1" dirty="0" smtClean="0"/>
              <a:t>( </a:t>
            </a:r>
            <a:r>
              <a:rPr lang="en-US" sz="3600" b="1" dirty="0" err="1" smtClean="0"/>
              <a:t>Kunjungan</a:t>
            </a:r>
            <a:r>
              <a:rPr lang="en-US" sz="3600" b="1" dirty="0" smtClean="0"/>
              <a:t> </a:t>
            </a:r>
            <a:r>
              <a:rPr lang="en-US" sz="3600" b="1" dirty="0"/>
              <a:t>Media) </a:t>
            </a:r>
            <a:r>
              <a:rPr lang="en-US" sz="3600" b="1" dirty="0" smtClean="0"/>
              <a:t>– </a:t>
            </a:r>
            <a:r>
              <a:rPr lang="en-US" sz="3600" dirty="0" err="1" smtClean="0"/>
              <a:t>berkunjung</a:t>
            </a:r>
            <a:r>
              <a:rPr lang="en-US" sz="3600" dirty="0" smtClean="0"/>
              <a:t> </a:t>
            </a:r>
            <a:r>
              <a:rPr lang="en-US" sz="3600" dirty="0" err="1"/>
              <a:t>ke</a:t>
            </a:r>
            <a:r>
              <a:rPr lang="en-US" sz="3600" dirty="0"/>
              <a:t> </a:t>
            </a:r>
            <a:r>
              <a:rPr lang="en-US" sz="3600" dirty="0" err="1"/>
              <a:t>kantor</a:t>
            </a:r>
            <a:r>
              <a:rPr lang="en-US" sz="3600" dirty="0"/>
              <a:t> </a:t>
            </a:r>
            <a:r>
              <a:rPr lang="en-US" sz="3600" dirty="0" smtClean="0"/>
              <a:t>media.</a:t>
            </a:r>
          </a:p>
          <a:p>
            <a:pPr marL="514350" lvl="0" indent="-514350">
              <a:buNone/>
            </a:pPr>
            <a:r>
              <a:rPr lang="en-US" sz="3600" b="1" dirty="0" smtClean="0"/>
              <a:t>5.	</a:t>
            </a:r>
            <a:r>
              <a:rPr lang="en-US" sz="3600" b="1" i="1" dirty="0" err="1" smtClean="0"/>
              <a:t>Undangan</a:t>
            </a:r>
            <a:r>
              <a:rPr lang="en-US" sz="3600" b="1" i="1" dirty="0" smtClean="0"/>
              <a:t> </a:t>
            </a:r>
            <a:r>
              <a:rPr lang="en-US" sz="3600" b="1" i="1" dirty="0" err="1"/>
              <a:t>Peliputan</a:t>
            </a:r>
            <a:r>
              <a:rPr lang="en-US" sz="3600" i="1" dirty="0"/>
              <a:t> –</a:t>
            </a:r>
            <a:r>
              <a:rPr lang="en-US" sz="3600" dirty="0" err="1"/>
              <a:t>mengundang</a:t>
            </a:r>
            <a:r>
              <a:rPr lang="en-US" sz="3600" dirty="0"/>
              <a:t> </a:t>
            </a:r>
            <a:r>
              <a:rPr lang="en-US" sz="3600" dirty="0" err="1"/>
              <a:t>wartawan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meliput</a:t>
            </a:r>
            <a:r>
              <a:rPr lang="en-US" sz="3600" dirty="0"/>
              <a:t> </a:t>
            </a:r>
            <a:r>
              <a:rPr lang="en-US" sz="3600" dirty="0" err="1" smtClean="0"/>
              <a:t>acara</a:t>
            </a:r>
            <a:r>
              <a:rPr lang="en-US" sz="3600" dirty="0" smtClean="0"/>
              <a:t>.</a:t>
            </a:r>
          </a:p>
          <a:p>
            <a:pPr marL="514350" lvl="0" indent="-514350">
              <a:buNone/>
            </a:pPr>
            <a:r>
              <a:rPr lang="en-US" sz="3600" b="1" i="1" dirty="0" smtClean="0"/>
              <a:t>6.	Press </a:t>
            </a:r>
            <a:r>
              <a:rPr lang="en-US" sz="3600" b="1" i="1" dirty="0"/>
              <a:t>Gathering </a:t>
            </a:r>
            <a:r>
              <a:rPr lang="en-US" sz="3600" i="1" dirty="0"/>
              <a:t>–</a:t>
            </a:r>
            <a:r>
              <a:rPr lang="en-US" sz="3600" i="1" dirty="0" err="1"/>
              <a:t>mengundang</a:t>
            </a:r>
            <a:r>
              <a:rPr lang="en-US" sz="3600" i="1" dirty="0"/>
              <a:t> media </a:t>
            </a:r>
            <a:r>
              <a:rPr lang="en-US" sz="3600" i="1" dirty="0" err="1"/>
              <a:t>untuk</a:t>
            </a:r>
            <a:r>
              <a:rPr lang="en-US" sz="3600" i="1" dirty="0"/>
              <a:t> </a:t>
            </a:r>
            <a:r>
              <a:rPr lang="en-US" sz="3600" i="1" dirty="0" err="1"/>
              <a:t>berkumpul</a:t>
            </a:r>
            <a:r>
              <a:rPr lang="en-US" sz="3600" i="1" dirty="0"/>
              <a:t> </a:t>
            </a:r>
            <a:r>
              <a:rPr lang="en-US" sz="3600" i="1" dirty="0" err="1"/>
              <a:t>secara</a:t>
            </a:r>
            <a:r>
              <a:rPr lang="en-US" sz="3600" i="1" dirty="0"/>
              <a:t> informal, </a:t>
            </a:r>
            <a:r>
              <a:rPr lang="en-US" sz="3600" i="1" dirty="0" err="1"/>
              <a:t>misalnya</a:t>
            </a:r>
            <a:r>
              <a:rPr lang="en-US" sz="3600" i="1" dirty="0"/>
              <a:t> </a:t>
            </a:r>
            <a:r>
              <a:rPr lang="en-US" sz="3600" i="1" dirty="0" err="1"/>
              <a:t>jamuan</a:t>
            </a:r>
            <a:r>
              <a:rPr lang="en-US" sz="3600" i="1" dirty="0"/>
              <a:t> </a:t>
            </a:r>
            <a:r>
              <a:rPr lang="en-US" sz="3600" i="1" dirty="0" err="1"/>
              <a:t>makan</a:t>
            </a:r>
            <a:r>
              <a:rPr lang="en-US" sz="3600" i="1" dirty="0"/>
              <a:t> </a:t>
            </a:r>
            <a:r>
              <a:rPr lang="en-US" sz="3600" i="1" dirty="0" err="1" smtClean="0"/>
              <a:t>malam</a:t>
            </a:r>
            <a:r>
              <a:rPr lang="en-US" sz="3600" i="1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2362200" cy="914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399" y="1600200"/>
            <a:ext cx="8827827" cy="49530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sz="4000" b="1" i="1" dirty="0" smtClean="0"/>
              <a:t>7.	Press </a:t>
            </a:r>
            <a:r>
              <a:rPr lang="en-US" sz="4000" b="1" i="1" dirty="0"/>
              <a:t>Luncheon</a:t>
            </a:r>
            <a:r>
              <a:rPr lang="en-US" sz="4000" i="1" dirty="0"/>
              <a:t> –</a:t>
            </a:r>
            <a:r>
              <a:rPr lang="en-US" sz="4000" i="1" dirty="0" err="1"/>
              <a:t>jamuan</a:t>
            </a:r>
            <a:r>
              <a:rPr lang="en-US" sz="4000" i="1" dirty="0"/>
              <a:t> </a:t>
            </a:r>
            <a:r>
              <a:rPr lang="en-US" sz="4000" i="1" dirty="0" err="1"/>
              <a:t>makan</a:t>
            </a:r>
            <a:r>
              <a:rPr lang="en-US" sz="4000" i="1" dirty="0"/>
              <a:t> </a:t>
            </a:r>
            <a:r>
              <a:rPr lang="en-US" sz="4000" i="1" dirty="0" err="1" smtClean="0"/>
              <a:t>siang</a:t>
            </a:r>
            <a:r>
              <a:rPr lang="en-US" sz="4000" dirty="0" smtClean="0"/>
              <a:t>.</a:t>
            </a:r>
          </a:p>
          <a:p>
            <a:pPr marL="514350" lvl="0" indent="-514350">
              <a:buNone/>
            </a:pPr>
            <a:r>
              <a:rPr lang="en-US" sz="4000" b="1" dirty="0" smtClean="0"/>
              <a:t>8.	</a:t>
            </a:r>
            <a:r>
              <a:rPr lang="en-US" sz="4000" b="1" i="1" dirty="0" smtClean="0"/>
              <a:t>Maintenance </a:t>
            </a:r>
            <a:r>
              <a:rPr lang="en-US" sz="4000" b="1" i="1" dirty="0"/>
              <a:t>Lobby</a:t>
            </a:r>
            <a:r>
              <a:rPr lang="en-US" sz="4000" i="1" dirty="0"/>
              <a:t> </a:t>
            </a:r>
            <a:r>
              <a:rPr lang="en-US" sz="4000" dirty="0"/>
              <a:t>— </a:t>
            </a:r>
            <a:r>
              <a:rPr lang="en-US" sz="4000" dirty="0" err="1"/>
              <a:t>misalnya</a:t>
            </a:r>
            <a:r>
              <a:rPr lang="en-US" sz="4000" dirty="0"/>
              <a:t> </a:t>
            </a:r>
            <a:r>
              <a:rPr lang="en-US" sz="4000" dirty="0" err="1"/>
              <a:t>minum</a:t>
            </a:r>
            <a:r>
              <a:rPr lang="en-US" sz="4000" dirty="0"/>
              <a:t> kopi </a:t>
            </a:r>
            <a:r>
              <a:rPr lang="en-US" sz="4000" dirty="0" err="1"/>
              <a:t>bersama</a:t>
            </a:r>
            <a:r>
              <a:rPr lang="en-US" sz="4000" dirty="0"/>
              <a:t>, </a:t>
            </a:r>
            <a:r>
              <a:rPr lang="en-US" sz="4000" dirty="0" err="1"/>
              <a:t>nonton</a:t>
            </a:r>
            <a:r>
              <a:rPr lang="en-US" sz="4000" dirty="0"/>
              <a:t> </a:t>
            </a:r>
            <a:r>
              <a:rPr lang="en-US" sz="4000" dirty="0" err="1" smtClean="0"/>
              <a:t>bareng</a:t>
            </a:r>
            <a:r>
              <a:rPr lang="en-US" sz="4000" dirty="0" smtClean="0"/>
              <a:t>.</a:t>
            </a:r>
          </a:p>
          <a:p>
            <a:pPr marL="514350" lvl="0" indent="-514350">
              <a:buNone/>
            </a:pPr>
            <a:r>
              <a:rPr lang="en-US" sz="4000" b="1" i="1" dirty="0" smtClean="0"/>
              <a:t>9.	Press </a:t>
            </a:r>
            <a:r>
              <a:rPr lang="en-US" sz="4000" b="1" i="1" dirty="0"/>
              <a:t>Tour</a:t>
            </a:r>
            <a:r>
              <a:rPr lang="en-US" sz="4000" i="1" dirty="0"/>
              <a:t> –</a:t>
            </a:r>
            <a:r>
              <a:rPr lang="en-US" sz="4000" dirty="0"/>
              <a:t> </a:t>
            </a:r>
            <a:r>
              <a:rPr lang="en-US" sz="4000" dirty="0" err="1"/>
              <a:t>meng­ajak</a:t>
            </a:r>
            <a:r>
              <a:rPr lang="en-US" sz="4000" dirty="0"/>
              <a:t> </a:t>
            </a:r>
            <a:r>
              <a:rPr lang="en-US" sz="4000" dirty="0" err="1"/>
              <a:t>wartawan</a:t>
            </a:r>
            <a:r>
              <a:rPr lang="en-US" sz="4000" dirty="0"/>
              <a:t> </a:t>
            </a:r>
            <a:r>
              <a:rPr lang="en-US" sz="4000" dirty="0" err="1"/>
              <a:t>berkunjung</a:t>
            </a:r>
            <a:r>
              <a:rPr lang="en-US" sz="4000" dirty="0"/>
              <a:t> </a:t>
            </a:r>
            <a:r>
              <a:rPr lang="en-US" sz="4000" dirty="0" err="1"/>
              <a:t>ke</a:t>
            </a:r>
            <a:r>
              <a:rPr lang="en-US" sz="4000" dirty="0"/>
              <a:t> </a:t>
            </a:r>
            <a:r>
              <a:rPr lang="en-US" sz="4000" dirty="0" err="1"/>
              <a:t>suatu</a:t>
            </a:r>
            <a:r>
              <a:rPr lang="en-US" sz="4000" dirty="0"/>
              <a:t> </a:t>
            </a:r>
            <a:r>
              <a:rPr lang="en-US" sz="4000" dirty="0" err="1"/>
              <a:t>tempat</a:t>
            </a:r>
            <a:r>
              <a:rPr lang="en-US" sz="40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33400"/>
            <a:ext cx="2362200" cy="914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399" y="1828800"/>
            <a:ext cx="8827827" cy="45720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3800" dirty="0" err="1" smtClean="0"/>
              <a:t>Pengiriman</a:t>
            </a:r>
            <a:r>
              <a:rPr lang="en-US" sz="3800" dirty="0" smtClean="0"/>
              <a:t> </a:t>
            </a:r>
            <a:r>
              <a:rPr lang="en-US" sz="3800" dirty="0" err="1" smtClean="0"/>
              <a:t>siaran</a:t>
            </a:r>
            <a:r>
              <a:rPr lang="en-US" sz="3800" dirty="0" smtClean="0"/>
              <a:t> </a:t>
            </a:r>
            <a:r>
              <a:rPr lang="en-US" sz="3800" dirty="0" err="1" smtClean="0"/>
              <a:t>pers</a:t>
            </a:r>
            <a:r>
              <a:rPr lang="en-US" sz="3800" dirty="0" smtClean="0"/>
              <a:t> (</a:t>
            </a:r>
            <a:r>
              <a:rPr lang="en-US" sz="3800" i="1" dirty="0" smtClean="0"/>
              <a:t>press release</a:t>
            </a:r>
            <a:r>
              <a:rPr lang="en-US" sz="3800" dirty="0" smtClean="0"/>
              <a:t>)</a:t>
            </a:r>
          </a:p>
          <a:p>
            <a:pPr marL="514350" lvl="0" indent="-514350">
              <a:buAutoNum type="arabicPeriod"/>
            </a:pPr>
            <a:r>
              <a:rPr lang="en-US" sz="3800" dirty="0" err="1" smtClean="0"/>
              <a:t>Menyelenggarakan</a:t>
            </a:r>
            <a:r>
              <a:rPr lang="en-US" sz="3800" dirty="0" smtClean="0"/>
              <a:t> </a:t>
            </a:r>
            <a:r>
              <a:rPr lang="en-US" sz="3800" dirty="0" err="1" smtClean="0"/>
              <a:t>konferensi</a:t>
            </a:r>
            <a:r>
              <a:rPr lang="en-US" sz="3800" dirty="0" smtClean="0"/>
              <a:t> </a:t>
            </a:r>
            <a:r>
              <a:rPr lang="en-US" sz="3800" dirty="0" err="1" smtClean="0"/>
              <a:t>pers</a:t>
            </a:r>
            <a:endParaRPr lang="en-US" sz="3800" u="sng" dirty="0" smtClean="0"/>
          </a:p>
          <a:p>
            <a:pPr marL="514350" lvl="0" indent="-514350">
              <a:buAutoNum type="arabicPeriod"/>
            </a:pPr>
            <a:r>
              <a:rPr lang="en-US" sz="3800" dirty="0" err="1" smtClean="0"/>
              <a:t>Memformulasikan</a:t>
            </a:r>
            <a:r>
              <a:rPr lang="en-US" sz="3800" dirty="0" smtClean="0"/>
              <a:t> </a:t>
            </a:r>
            <a:r>
              <a:rPr lang="en-US" sz="3800" dirty="0" err="1"/>
              <a:t>isu</a:t>
            </a:r>
            <a:r>
              <a:rPr lang="en-US" sz="3800" dirty="0"/>
              <a:t> </a:t>
            </a:r>
            <a:r>
              <a:rPr lang="en-US" sz="3800" dirty="0" err="1"/>
              <a:t>penting</a:t>
            </a:r>
            <a:r>
              <a:rPr lang="en-US" sz="3800" dirty="0"/>
              <a:t> </a:t>
            </a:r>
            <a:r>
              <a:rPr lang="en-US" sz="3800" dirty="0" err="1"/>
              <a:t>di</a:t>
            </a:r>
            <a:r>
              <a:rPr lang="en-US" sz="3800" dirty="0"/>
              <a:t> </a:t>
            </a:r>
            <a:r>
              <a:rPr lang="en-US" sz="3800" dirty="0" err="1"/>
              <a:t>organisasi</a:t>
            </a:r>
            <a:r>
              <a:rPr lang="en-US" sz="3800" dirty="0"/>
              <a:t> yang </a:t>
            </a:r>
            <a:r>
              <a:rPr lang="en-US" sz="3800" dirty="0" err="1"/>
              <a:t>menarik</a:t>
            </a:r>
            <a:r>
              <a:rPr lang="en-US" sz="3800" dirty="0"/>
              <a:t> </a:t>
            </a:r>
            <a:r>
              <a:rPr lang="en-US" sz="3800" dirty="0" err="1"/>
              <a:t>untuk</a:t>
            </a:r>
            <a:r>
              <a:rPr lang="en-US" sz="3800" dirty="0"/>
              <a:t> </a:t>
            </a:r>
            <a:r>
              <a:rPr lang="en-US" sz="3800" dirty="0" smtClean="0"/>
              <a:t>media</a:t>
            </a:r>
          </a:p>
          <a:p>
            <a:pPr marL="514350" lvl="0" indent="-514350">
              <a:buAutoNum type="arabicPeriod"/>
            </a:pPr>
            <a:r>
              <a:rPr lang="en-US" sz="3800" dirty="0" err="1" smtClean="0"/>
              <a:t>Menyelenggarakan</a:t>
            </a:r>
            <a:r>
              <a:rPr lang="en-US" sz="3800" dirty="0" smtClean="0"/>
              <a:t> </a:t>
            </a:r>
            <a:r>
              <a:rPr lang="en-US" sz="3800" dirty="0" err="1"/>
              <a:t>ramah-tamah</a:t>
            </a:r>
            <a:r>
              <a:rPr lang="en-US" sz="3800" dirty="0"/>
              <a:t> </a:t>
            </a:r>
            <a:r>
              <a:rPr lang="en-US" sz="3800" dirty="0" err="1"/>
              <a:t>dengan</a:t>
            </a:r>
            <a:r>
              <a:rPr lang="en-US" sz="3800" dirty="0"/>
              <a:t> media (</a:t>
            </a:r>
            <a:r>
              <a:rPr lang="en-US" sz="3800" i="1" dirty="0"/>
              <a:t>media visit/media </a:t>
            </a:r>
            <a:r>
              <a:rPr lang="en-US" sz="3800" i="1" dirty="0" smtClean="0"/>
              <a:t>gathering</a:t>
            </a:r>
            <a:r>
              <a:rPr lang="en-US" sz="3800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09600"/>
            <a:ext cx="2362200" cy="91440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b="1" dirty="0" err="1" smtClean="0"/>
              <a:t>Lanjutan</a:t>
            </a:r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399" y="1828800"/>
            <a:ext cx="8827827" cy="47244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sz="3600" dirty="0" smtClean="0"/>
              <a:t>5.	</a:t>
            </a:r>
            <a:r>
              <a:rPr lang="en-US" sz="3600" dirty="0" err="1" smtClean="0"/>
              <a:t>Menyelenggarakan</a:t>
            </a:r>
            <a:r>
              <a:rPr lang="en-US" sz="3600" dirty="0" smtClean="0"/>
              <a:t> </a:t>
            </a:r>
            <a:r>
              <a:rPr lang="en-US" sz="3600" dirty="0" err="1"/>
              <a:t>kunjungan</a:t>
            </a:r>
            <a:r>
              <a:rPr lang="en-US" sz="3600" dirty="0"/>
              <a:t> </a:t>
            </a:r>
            <a:r>
              <a:rPr lang="en-US" sz="3600" dirty="0" err="1"/>
              <a:t>lapangan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pers</a:t>
            </a:r>
            <a:r>
              <a:rPr lang="en-US" sz="3600" dirty="0"/>
              <a:t> (</a:t>
            </a:r>
            <a:r>
              <a:rPr lang="en-US" sz="3600" i="1" dirty="0"/>
              <a:t>press </a:t>
            </a:r>
            <a:r>
              <a:rPr lang="en-US" sz="3600" i="1" dirty="0" smtClean="0"/>
              <a:t>tour</a:t>
            </a:r>
            <a:r>
              <a:rPr lang="en-US" sz="3600" dirty="0" smtClean="0"/>
              <a:t>)</a:t>
            </a:r>
          </a:p>
          <a:p>
            <a:pPr marL="514350" lvl="0" indent="-514350">
              <a:buNone/>
            </a:pPr>
            <a:r>
              <a:rPr lang="en-US" sz="3600" dirty="0" smtClean="0"/>
              <a:t>6.	</a:t>
            </a:r>
            <a:r>
              <a:rPr lang="en-US" sz="3600" dirty="0" err="1" smtClean="0"/>
              <a:t>Menyelenggarakan</a:t>
            </a:r>
            <a:r>
              <a:rPr lang="en-US" sz="3600" dirty="0" smtClean="0"/>
              <a:t> </a:t>
            </a:r>
            <a:r>
              <a:rPr lang="en-US" sz="3600" dirty="0" err="1"/>
              <a:t>acara-acara</a:t>
            </a:r>
            <a:r>
              <a:rPr lang="en-US" sz="3600" dirty="0"/>
              <a:t> </a:t>
            </a:r>
            <a:r>
              <a:rPr lang="en-US" sz="3600" dirty="0" err="1"/>
              <a:t>khusus</a:t>
            </a:r>
            <a:r>
              <a:rPr lang="en-US" sz="3600" dirty="0"/>
              <a:t>, </a:t>
            </a:r>
            <a:r>
              <a:rPr lang="en-US" sz="3600" dirty="0" err="1" smtClean="0"/>
              <a:t>wawancara</a:t>
            </a:r>
            <a:r>
              <a:rPr lang="en-US" sz="3600" dirty="0" smtClean="0"/>
              <a:t> </a:t>
            </a:r>
            <a:r>
              <a:rPr lang="en-US" sz="3600" dirty="0" err="1"/>
              <a:t>khusus</a:t>
            </a:r>
            <a:r>
              <a:rPr lang="en-US" sz="3600" dirty="0"/>
              <a:t>, </a:t>
            </a:r>
            <a:r>
              <a:rPr lang="en-US" sz="3600" dirty="0" err="1"/>
              <a:t>menyediakan</a:t>
            </a:r>
            <a:r>
              <a:rPr lang="en-US" sz="3600" dirty="0"/>
              <a:t>/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nara</a:t>
            </a:r>
            <a:r>
              <a:rPr lang="en-US" sz="3600" dirty="0"/>
              <a:t> </a:t>
            </a:r>
            <a:r>
              <a:rPr lang="en-US" sz="3600" dirty="0" err="1"/>
              <a:t>sumber</a:t>
            </a:r>
            <a:r>
              <a:rPr lang="en-US" sz="3600" dirty="0"/>
              <a:t> </a:t>
            </a:r>
            <a:r>
              <a:rPr lang="en-US" sz="3600" dirty="0" smtClean="0"/>
              <a:t>media</a:t>
            </a:r>
          </a:p>
          <a:p>
            <a:pPr marL="514350" lvl="0" indent="-514350">
              <a:buNone/>
            </a:pPr>
            <a:r>
              <a:rPr lang="en-US" sz="3600" dirty="0" smtClean="0"/>
              <a:t>7.	Monitoring </a:t>
            </a:r>
            <a:r>
              <a:rPr lang="en-US" sz="3600" dirty="0" err="1"/>
              <a:t>pemberitaan</a:t>
            </a:r>
            <a:r>
              <a:rPr lang="en-US" sz="3600" dirty="0"/>
              <a:t> media. (</a:t>
            </a:r>
            <a:r>
              <a:rPr lang="en-US" sz="3600" i="1" dirty="0" err="1"/>
              <a:t>Sumber</a:t>
            </a:r>
            <a:r>
              <a:rPr lang="en-US" sz="3600" i="1" dirty="0"/>
              <a:t>: id.wikipedia.org</a:t>
            </a:r>
            <a:r>
              <a:rPr lang="en-US" sz="3600" dirty="0"/>
              <a:t>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610600" cy="28194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THANK YOU Dan</a:t>
            </a:r>
          </a:p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TERIMA KASIH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24600" y="6400800"/>
            <a:ext cx="2819400" cy="457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Fal</a:t>
            </a:r>
            <a:r>
              <a:rPr lang="en-US" dirty="0" smtClean="0"/>
              <a:t>. </a:t>
            </a:r>
            <a:r>
              <a:rPr lang="en-US" dirty="0" err="1" smtClean="0"/>
              <a:t>Harmonis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BENTUK DAN JENIS MR</vt:lpstr>
      <vt:lpstr>Bentuk Media Relations (MR)</vt:lpstr>
      <vt:lpstr>Lanjutan</vt:lpstr>
      <vt:lpstr>Jenis Aktivitas Media Relations (MR)</vt:lpstr>
      <vt:lpstr>Lanjutan</vt:lpstr>
      <vt:lpstr>Lanjutan</vt:lpstr>
      <vt:lpstr>Lanjutan</vt:lpstr>
      <vt:lpstr>Lanjutan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 DAN JENIS MR</dc:title>
  <dc:creator>user</dc:creator>
  <cp:lastModifiedBy>May</cp:lastModifiedBy>
  <cp:revision>16</cp:revision>
  <dcterms:created xsi:type="dcterms:W3CDTF">2013-04-15T07:15:11Z</dcterms:created>
  <dcterms:modified xsi:type="dcterms:W3CDTF">2015-04-28T03:02:56Z</dcterms:modified>
</cp:coreProperties>
</file>