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4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735C-5F81-4174-9B93-79CE80ECC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C75BA-04AB-4821-AA05-E0F1388ED5A0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7086B-0E24-4467-91DC-D93E5BB1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inalnaseventy@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200" b="1" i="1" smtClean="0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rPr>
              <a:t>Selamat Berjumpa</a:t>
            </a:r>
            <a:br>
              <a:rPr lang="id-ID" sz="3200" b="1" i="1" smtClean="0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rPr>
            </a:br>
            <a:r>
              <a:rPr lang="id-ID" sz="2000" b="1" i="1" smtClean="0">
                <a:solidFill>
                  <a:srgbClr val="0000CC"/>
                </a:solidFill>
                <a:latin typeface="Verdana" pitchFamily="34" charset="0"/>
                <a:cs typeface="Times New Roman" pitchFamily="18" charset="0"/>
              </a:rPr>
              <a:t>Perkenalkan ....</a:t>
            </a:r>
            <a:endParaRPr lang="en-US" sz="3200" i="1" smtClean="0">
              <a:solidFill>
                <a:srgbClr val="0000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7713"/>
            <a:ext cx="8116888" cy="41148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Nama	:  Drs. Zainal Abidin, MM</a:t>
            </a:r>
            <a:endParaRPr lang="en-US" sz="1800" b="1" dirty="0" smtClean="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Alamat	:  Komp. Perumka No. 31 Jl. Arif Rahman Hakim, Depok</a:t>
            </a:r>
            <a:endParaRPr lang="en-US" sz="1800" b="1" dirty="0" smtClean="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Telp.	:  0816 1973045</a:t>
            </a:r>
            <a:endParaRPr lang="en-US" sz="1800" b="1" dirty="0" smtClean="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Email	:  </a:t>
            </a: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hlinkClick r:id="rId2"/>
              </a:rPr>
              <a:t>zainal</a:t>
            </a:r>
            <a:r>
              <a:rPr lang="en-US" sz="18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hlinkClick r:id="rId2"/>
              </a:rPr>
              <a:t>naseventy</a:t>
            </a: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gmail.com</a:t>
            </a: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, </a:t>
            </a:r>
            <a:endParaRPr lang="en-US" sz="1800" b="1" dirty="0" smtClean="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Web	:  kompasiana.com/</a:t>
            </a:r>
            <a:r>
              <a:rPr lang="en-US" sz="18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zainalpartao</a:t>
            </a:r>
            <a:endParaRPr lang="en-US" sz="1800" b="1" dirty="0" smtClean="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en-US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  ulaspesan.webs.com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en-US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  blog </a:t>
            </a:r>
            <a:r>
              <a:rPr lang="en-US" sz="18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esaunggul</a:t>
            </a:r>
            <a:r>
              <a:rPr lang="en-US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/zainal6090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Alumni	:  STP/IISIP &amp; MM UGM</a:t>
            </a:r>
            <a:endParaRPr lang="en-US" sz="1800" b="1" dirty="0" smtClean="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Hobby 	:  Membaca, menulis dan traveling &amp; Olahraga.</a:t>
            </a:r>
            <a:endParaRPr lang="en-US" sz="1800" b="1" dirty="0" smtClean="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Buku	:  </a:t>
            </a:r>
          </a:p>
          <a:p>
            <a:pPr marL="143510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18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id-ID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Sukses Menggolkan Proposal</a:t>
            </a:r>
            <a:endParaRPr lang="en-US" sz="2000" b="1" dirty="0" smtClean="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 marL="143510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Teknik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Lobi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dan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Diplomasi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Insan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	Public Relations</a:t>
            </a:r>
          </a:p>
          <a:p>
            <a:pPr marL="143510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Media Relations, </a:t>
            </a:r>
            <a:r>
              <a:rPr lang="id-ID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S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trategi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Meraih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Dukungan</a:t>
            </a: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	</a:t>
            </a:r>
            <a:r>
              <a:rPr lang="en-US" sz="2000" b="1" dirty="0" err="1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Publik</a:t>
            </a:r>
            <a:endParaRPr lang="en-US" sz="2000" b="1" dirty="0" smtClean="0">
              <a:solidFill>
                <a:srgbClr val="0000CC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	</a:t>
            </a:r>
            <a:endParaRPr lang="en-US" sz="2000" b="1" dirty="0" smtClean="0">
              <a:solidFill>
                <a:srgbClr val="0000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Buku Karya Zainal Abidin Partao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11200" y="1981200"/>
            <a:ext cx="7756525" cy="4154488"/>
            <a:chOff x="448" y="1344"/>
            <a:chExt cx="4886" cy="2617"/>
          </a:xfrm>
        </p:grpSpPr>
        <p:pic>
          <p:nvPicPr>
            <p:cNvPr id="5124" name="Picture 3" descr="scan000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1728"/>
              <a:ext cx="1356" cy="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5" name="Picture 4" descr="scan0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8" y="1344"/>
              <a:ext cx="1130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5" descr="Resize of buku Medi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2112"/>
              <a:ext cx="1254" cy="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>
                <a:solidFill>
                  <a:srgbClr val="0000CC"/>
                </a:solidFill>
              </a:rPr>
              <a:t>Learning Method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571875" y="1600200"/>
            <a:ext cx="5114925" cy="45259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000" b="1" u="sng" dirty="0" smtClean="0"/>
              <a:t>Penilaian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	(a) UTS			: 25 %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	(b) UAS			: 25 %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	(c) </a:t>
            </a:r>
            <a:r>
              <a:rPr lang="en-US" sz="2000" dirty="0" err="1" smtClean="0"/>
              <a:t>Tugas</a:t>
            </a:r>
            <a:r>
              <a:rPr lang="en-US" sz="2000" dirty="0" smtClean="0"/>
              <a:t> 1			: 20 %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	(d) </a:t>
            </a:r>
            <a:r>
              <a:rPr lang="en-US" sz="2000" dirty="0" err="1" smtClean="0"/>
              <a:t>Tugas</a:t>
            </a:r>
            <a:r>
              <a:rPr lang="en-US" sz="2000" dirty="0" smtClean="0"/>
              <a:t> 2			: 10 %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	(e) </a:t>
            </a:r>
            <a:r>
              <a:rPr lang="en-US" sz="2000" dirty="0" err="1" smtClean="0"/>
              <a:t>Tugas</a:t>
            </a:r>
            <a:r>
              <a:rPr lang="en-US" sz="2000" dirty="0" smtClean="0"/>
              <a:t> 3			: 20 %</a:t>
            </a:r>
          </a:p>
          <a:p>
            <a:pPr marL="1165225" lvl="3" algn="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CC"/>
                </a:solidFill>
              </a:rPr>
              <a:t>Note:</a:t>
            </a:r>
          </a:p>
          <a:p>
            <a:pPr marL="1165225" lvl="4"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Minimum </a:t>
            </a:r>
            <a:r>
              <a:rPr lang="en-US" dirty="0" err="1" smtClean="0"/>
              <a:t>kehadiran</a:t>
            </a:r>
            <a:r>
              <a:rPr lang="en-US" dirty="0" smtClean="0"/>
              <a:t> : 70 %</a:t>
            </a:r>
          </a:p>
          <a:p>
            <a:pPr marL="1165225" lvl="4"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Maximum </a:t>
            </a:r>
            <a:r>
              <a:rPr lang="en-US" dirty="0" err="1" smtClean="0"/>
              <a:t>kelambatan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20 </a:t>
            </a:r>
            <a:r>
              <a:rPr lang="en-US" dirty="0" err="1" smtClean="0"/>
              <a:t>mnt</a:t>
            </a:r>
            <a:r>
              <a:rPr lang="en-US" dirty="0" smtClean="0"/>
              <a:t>.</a:t>
            </a:r>
          </a:p>
          <a:p>
            <a:pPr marL="1165225" lvl="4"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HP Off</a:t>
            </a:r>
            <a:r>
              <a:rPr lang="id-ID" dirty="0" smtClean="0"/>
              <a:t>/silent mode</a:t>
            </a:r>
          </a:p>
          <a:p>
            <a:pPr marL="1165225" lvl="4"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d-ID" b="1" dirty="0" smtClean="0">
                <a:solidFill>
                  <a:srgbClr val="C00000"/>
                </a:solidFill>
              </a:rPr>
              <a:t>You may answer the SMS.  But we, all the student, must discuss first, what the answer are. </a:t>
            </a:r>
            <a:endParaRPr lang="en-US" b="1" dirty="0" smtClean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pic>
        <p:nvPicPr>
          <p:cNvPr id="1026" name="Picture 2" descr="C:\Documents and Settings\OWNER\My Documents\Christian Value\Illustrasi\00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5662"/>
            <a:ext cx="3806265" cy="2706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Turbulence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Pesatnya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smtClean="0"/>
              <a:t>Product life cycle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endParaRPr lang="en-US" dirty="0" smtClean="0"/>
          </a:p>
          <a:p>
            <a:r>
              <a:rPr lang="en-US" dirty="0" err="1" smtClean="0"/>
              <a:t>Banjir</a:t>
            </a:r>
            <a:r>
              <a:rPr lang="en-US" dirty="0" smtClean="0"/>
              <a:t> media, </a:t>
            </a:r>
            <a:r>
              <a:rPr lang="en-US" dirty="0" err="1" smtClean="0"/>
              <a:t>banjir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smtClean="0"/>
              <a:t>Customer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dimanjakan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rewel</a:t>
            </a:r>
            <a:endParaRPr lang="en-US" dirty="0" smtClean="0"/>
          </a:p>
          <a:p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follower</a:t>
            </a:r>
          </a:p>
          <a:p>
            <a:r>
              <a:rPr lang="en-US" dirty="0" smtClean="0"/>
              <a:t>Trend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ditebak</a:t>
            </a:r>
            <a:endParaRPr lang="en-US" dirty="0" smtClean="0"/>
          </a:p>
          <a:p>
            <a:r>
              <a:rPr lang="en-US" dirty="0" err="1" smtClean="0"/>
              <a:t>Bunga</a:t>
            </a:r>
            <a:r>
              <a:rPr lang="en-US" dirty="0" smtClean="0"/>
              <a:t> bank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mencampuri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Pelobi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Creator</a:t>
            </a:r>
          </a:p>
          <a:p>
            <a:r>
              <a:rPr lang="en-US" dirty="0" err="1" smtClean="0"/>
              <a:t>Conseptor</a:t>
            </a:r>
            <a:endParaRPr lang="en-US" dirty="0" smtClean="0"/>
          </a:p>
          <a:p>
            <a:r>
              <a:rPr lang="en-US" dirty="0" smtClean="0"/>
              <a:t>Mediator</a:t>
            </a:r>
          </a:p>
          <a:p>
            <a:r>
              <a:rPr lang="en-US" dirty="0" smtClean="0"/>
              <a:t>Problem Solver</a:t>
            </a:r>
          </a:p>
          <a:p>
            <a:r>
              <a:rPr lang="en-US" dirty="0" err="1" smtClean="0"/>
              <a:t>Informan</a:t>
            </a:r>
            <a:endParaRPr lang="en-US" dirty="0" smtClean="0"/>
          </a:p>
          <a:p>
            <a:r>
              <a:rPr lang="en-US" dirty="0" err="1" smtClean="0"/>
              <a:t>Inteligent</a:t>
            </a:r>
            <a:endParaRPr lang="en-US" dirty="0" smtClean="0"/>
          </a:p>
          <a:p>
            <a:r>
              <a:rPr lang="en-US" dirty="0" smtClean="0"/>
              <a:t>Radar</a:t>
            </a:r>
          </a:p>
          <a:p>
            <a:r>
              <a:rPr lang="en-US" dirty="0" err="1" smtClean="0"/>
              <a:t>Peneliti</a:t>
            </a:r>
            <a:endParaRPr lang="en-US" dirty="0" smtClean="0"/>
          </a:p>
          <a:p>
            <a:r>
              <a:rPr lang="en-US" dirty="0" err="1" smtClean="0"/>
              <a:t>Konsultan</a:t>
            </a:r>
            <a:endParaRPr lang="en-US" dirty="0" smtClean="0"/>
          </a:p>
          <a:p>
            <a:r>
              <a:rPr lang="en-US" dirty="0" smtClean="0"/>
              <a:t>Event organizer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Rabu</a:t>
            </a:r>
            <a:r>
              <a:rPr lang="en-US" dirty="0" smtClean="0"/>
              <a:t> jam 19.00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10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jawabannya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10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Definisi</a:t>
            </a:r>
            <a:endParaRPr lang="en-US" dirty="0" smtClean="0"/>
          </a:p>
          <a:p>
            <a:r>
              <a:rPr lang="en-US" dirty="0" err="1" smtClean="0"/>
              <a:t>Maksud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Pendahuluan</vt:lpstr>
      <vt:lpstr>Selamat Berjumpa Perkenalkan ....</vt:lpstr>
      <vt:lpstr>Buku Karya Zainal Abidin Partao</vt:lpstr>
      <vt:lpstr>Learning Method</vt:lpstr>
      <vt:lpstr>Mengapa Anda harus belajar Lobi dan Negosiasi?</vt:lpstr>
      <vt:lpstr>Turbulence Environment</vt:lpstr>
      <vt:lpstr>Kunci Sukses Pelobi</vt:lpstr>
      <vt:lpstr>Tugas Hari Rabu jam 19.00 sudah dikirim</vt:lpstr>
      <vt:lpstr>Soal yang tidak mendapatkan nilai</vt:lpstr>
    </vt:vector>
  </TitlesOfParts>
  <Company>esaunggul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class</dc:creator>
  <cp:lastModifiedBy>May</cp:lastModifiedBy>
  <cp:revision>4</cp:revision>
  <dcterms:created xsi:type="dcterms:W3CDTF">2012-09-30T08:00:43Z</dcterms:created>
  <dcterms:modified xsi:type="dcterms:W3CDTF">2015-05-23T10:25:15Z</dcterms:modified>
</cp:coreProperties>
</file>