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0EB8-8285-4F1D-A4C5-C5E9FA9B2A9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5FC3-6234-4292-99EC-4151A26CB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0EB8-8285-4F1D-A4C5-C5E9FA9B2A9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5FC3-6234-4292-99EC-4151A26CB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0EB8-8285-4F1D-A4C5-C5E9FA9B2A9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5FC3-6234-4292-99EC-4151A26CB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0EB8-8285-4F1D-A4C5-C5E9FA9B2A9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5FC3-6234-4292-99EC-4151A26CB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0EB8-8285-4F1D-A4C5-C5E9FA9B2A9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5FC3-6234-4292-99EC-4151A26CB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0EB8-8285-4F1D-A4C5-C5E9FA9B2A9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5FC3-6234-4292-99EC-4151A26CB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0EB8-8285-4F1D-A4C5-C5E9FA9B2A9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5FC3-6234-4292-99EC-4151A26CB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0EB8-8285-4F1D-A4C5-C5E9FA9B2A9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5FC3-6234-4292-99EC-4151A26CB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0EB8-8285-4F1D-A4C5-C5E9FA9B2A9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5FC3-6234-4292-99EC-4151A26CB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0EB8-8285-4F1D-A4C5-C5E9FA9B2A9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5FC3-6234-4292-99EC-4151A26CB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0EB8-8285-4F1D-A4C5-C5E9FA9B2A9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5FC3-6234-4292-99EC-4151A26CB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E0EB8-8285-4F1D-A4C5-C5E9FA9B2A9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85FC3-6234-4292-99EC-4151A26CB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Hubungan Lobi, Diplomasi, dan Negosiasi Terhadap Fungsi PR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Vs </a:t>
            </a:r>
            <a:r>
              <a:rPr lang="en-US" dirty="0" err="1" smtClean="0"/>
              <a:t>Eksternal</a:t>
            </a:r>
            <a:endParaRPr lang="en-US" dirty="0" smtClean="0"/>
          </a:p>
          <a:p>
            <a:r>
              <a:rPr lang="en-US" dirty="0" err="1" smtClean="0"/>
              <a:t>Antara</a:t>
            </a:r>
            <a:r>
              <a:rPr lang="en-US" dirty="0" smtClean="0"/>
              <a:t> Primer, </a:t>
            </a:r>
            <a:r>
              <a:rPr lang="en-US" dirty="0" err="1" smtClean="0"/>
              <a:t>Sekunder</a:t>
            </a:r>
            <a:r>
              <a:rPr lang="en-US" dirty="0" smtClean="0"/>
              <a:t>, &amp; Marginal</a:t>
            </a:r>
          </a:p>
          <a:p>
            <a:r>
              <a:rPr lang="en-US" dirty="0" err="1" smtClean="0"/>
              <a:t>Tradisional</a:t>
            </a:r>
            <a:r>
              <a:rPr lang="en-US" dirty="0" smtClean="0"/>
              <a:t> Vs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r>
              <a:rPr lang="en-US" dirty="0" err="1" smtClean="0"/>
              <a:t>Antara</a:t>
            </a:r>
            <a:r>
              <a:rPr lang="en-US" dirty="0" smtClean="0"/>
              <a:t> Proponent, </a:t>
            </a:r>
            <a:r>
              <a:rPr lang="en-US" dirty="0" err="1" smtClean="0"/>
              <a:t>Oponent</a:t>
            </a:r>
            <a:r>
              <a:rPr lang="en-US" dirty="0" smtClean="0"/>
              <a:t> &amp; </a:t>
            </a:r>
            <a:r>
              <a:rPr lang="en-US" dirty="0" err="1" smtClean="0"/>
              <a:t>Uncommited</a:t>
            </a:r>
            <a:endParaRPr lang="en-US" dirty="0" smtClean="0"/>
          </a:p>
          <a:p>
            <a:r>
              <a:rPr lang="en-US" dirty="0" smtClean="0"/>
              <a:t>Silent Majority Vs Vocal Minority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200026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mereka-mereka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target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Lobi</a:t>
            </a:r>
            <a:r>
              <a:rPr lang="en-US" dirty="0" smtClean="0"/>
              <a:t> Di Kala </a:t>
            </a:r>
            <a:r>
              <a:rPr lang="en-US" dirty="0" err="1" smtClean="0"/>
              <a:t>Krisis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pemberitaan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endParaRPr lang="en-US" dirty="0" smtClean="0"/>
          </a:p>
          <a:p>
            <a:r>
              <a:rPr lang="en-US" dirty="0" err="1" smtClean="0"/>
              <a:t>Tuntutun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Berwajib</a:t>
            </a:r>
            <a:endParaRPr lang="en-US" dirty="0" smtClean="0"/>
          </a:p>
          <a:p>
            <a:r>
              <a:rPr lang="en-US" dirty="0" err="1" smtClean="0"/>
              <a:t>Pemberitaan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endParaRPr lang="en-US" dirty="0" smtClean="0"/>
          </a:p>
          <a:p>
            <a:r>
              <a:rPr lang="en-US" dirty="0" smtClean="0"/>
              <a:t>LSM</a:t>
            </a:r>
          </a:p>
          <a:p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endParaRPr lang="en-US" dirty="0" smtClean="0"/>
          </a:p>
          <a:p>
            <a:r>
              <a:rPr lang="en-US" dirty="0" err="1" smtClean="0"/>
              <a:t>Regulasi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berpihak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2296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fait accompli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Mari </a:t>
            </a:r>
            <a:r>
              <a:rPr lang="en-US" dirty="0" err="1" smtClean="0"/>
              <a:t>berdiskusi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Sebutkan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tempat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Anda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bagaimana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lobi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berperan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Mengapa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demikian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Hubungan Lobi, Diplomasi, dan Negosiasi Terhadap Fungsi PR </vt:lpstr>
      <vt:lpstr>Jenis-Jenis Publik</vt:lpstr>
      <vt:lpstr>Jenis-jenis publik tersebut adalah mereka-mereka yang akan menjadi target lobi Anda dan saya</vt:lpstr>
      <vt:lpstr>Lobi Di Kala Krisis</vt:lpstr>
      <vt:lpstr>Kondisi fait accompli</vt:lpstr>
      <vt:lpstr>Mari berdiskusi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Lobi</dc:title>
  <dc:creator>OWNER</dc:creator>
  <cp:lastModifiedBy>May</cp:lastModifiedBy>
  <cp:revision>3</cp:revision>
  <dcterms:created xsi:type="dcterms:W3CDTF">2012-11-08T04:58:17Z</dcterms:created>
  <dcterms:modified xsi:type="dcterms:W3CDTF">2015-05-23T10:27:47Z</dcterms:modified>
</cp:coreProperties>
</file>