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A075-7D4D-4D5E-819D-0F07ABB4387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239E7-E99C-4592-AE45-8E44747F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Antara </a:t>
            </a:r>
            <a:r>
              <a:rPr lang="es-ES" dirty="0" err="1" smtClean="0"/>
              <a:t>Lobi</a:t>
            </a:r>
            <a:r>
              <a:rPr lang="es-ES" dirty="0" smtClean="0"/>
              <a:t>, </a:t>
            </a:r>
            <a:r>
              <a:rPr lang="es-ES" dirty="0" err="1" smtClean="0"/>
              <a:t>Diplomasi</a:t>
            </a:r>
            <a:r>
              <a:rPr lang="es-ES" dirty="0" smtClean="0"/>
              <a:t>, </a:t>
            </a:r>
            <a:r>
              <a:rPr lang="es-ES" dirty="0" err="1" smtClean="0"/>
              <a:t>Negosiasi</a:t>
            </a:r>
            <a:r>
              <a:rPr lang="es-ES" dirty="0" smtClean="0"/>
              <a:t>, dan </a:t>
            </a:r>
            <a:r>
              <a:rPr lang="es-ES" dirty="0" err="1" smtClean="0"/>
              <a:t>Perundingan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Pendahuluan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Penutup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Eksplorasi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Penawaran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Tawar-Menawar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Effect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DAGMAR (Defining Advertising Goals for Measured Advertising Result)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Unawareness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Awareness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Comprehension (</a:t>
            </a:r>
            <a:r>
              <a:rPr lang="en-US" dirty="0" err="1" smtClean="0"/>
              <a:t>pemahaman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Image (</a:t>
            </a:r>
            <a:r>
              <a:rPr lang="en-US" dirty="0" err="1" smtClean="0"/>
              <a:t>citra</a:t>
            </a:r>
            <a:r>
              <a:rPr lang="en-US" dirty="0" smtClean="0"/>
              <a:t>/</a:t>
            </a:r>
            <a:r>
              <a:rPr lang="en-US" dirty="0" err="1" smtClean="0"/>
              <a:t>gambaran</a:t>
            </a:r>
            <a:r>
              <a:rPr lang="en-US" dirty="0" smtClean="0"/>
              <a:t>/</a:t>
            </a:r>
            <a:r>
              <a:rPr lang="en-US" dirty="0" err="1" smtClean="0"/>
              <a:t>kesan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Attitude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Action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Robert </a:t>
            </a:r>
            <a:r>
              <a:rPr lang="en-US" dirty="0" err="1" smtClean="0"/>
              <a:t>Lavidge</a:t>
            </a:r>
            <a:r>
              <a:rPr lang="en-US" dirty="0" smtClean="0"/>
              <a:t> &amp; Gary Steiner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Awareness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Preference (</a:t>
            </a:r>
            <a:r>
              <a:rPr lang="en-US" dirty="0" err="1" smtClean="0"/>
              <a:t>Preferensi</a:t>
            </a:r>
            <a:r>
              <a:rPr lang="en-US" dirty="0" smtClean="0"/>
              <a:t>/</a:t>
            </a:r>
            <a:r>
              <a:rPr lang="en-US" dirty="0" err="1" smtClean="0"/>
              <a:t>pilihan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Conviction (</a:t>
            </a:r>
            <a:r>
              <a:rPr lang="en-US" dirty="0" err="1" smtClean="0"/>
              <a:t>keyakinan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Purchase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Diskusikan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dirty="0" err="1" smtClean="0"/>
              <a:t>Eksplorasi</a:t>
            </a:r>
            <a:endParaRPr lang="en-US" dirty="0" smtClean="0"/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dirty="0" err="1" smtClean="0"/>
              <a:t>Penawaran</a:t>
            </a:r>
            <a:endParaRPr lang="en-US" dirty="0" smtClean="0"/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dirty="0" err="1" smtClean="0"/>
              <a:t>Tawar-Menawar</a:t>
            </a:r>
            <a:endParaRPr lang="en-US" dirty="0" smtClean="0"/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Unawareness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Awareness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Preference (</a:t>
            </a:r>
            <a:r>
              <a:rPr lang="en-US" dirty="0" err="1" smtClean="0"/>
              <a:t>Preferensi</a:t>
            </a:r>
            <a:r>
              <a:rPr lang="en-US" dirty="0" smtClean="0"/>
              <a:t>/</a:t>
            </a:r>
            <a:r>
              <a:rPr lang="en-US" dirty="0" err="1" smtClean="0"/>
              <a:t>pilihan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Attitude &amp; Conviction (</a:t>
            </a:r>
            <a:r>
              <a:rPr lang="en-US" dirty="0" err="1" smtClean="0"/>
              <a:t>Sikap</a:t>
            </a:r>
            <a:r>
              <a:rPr lang="en-US" dirty="0" smtClean="0"/>
              <a:t> &amp; </a:t>
            </a:r>
            <a:r>
              <a:rPr lang="en-US" dirty="0" err="1" smtClean="0"/>
              <a:t>keyakinan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Purchase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 </a:t>
            </a:r>
            <a:r>
              <a:rPr lang="en-US" dirty="0" err="1" smtClean="0"/>
              <a:t>Berdiskusi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, </a:t>
            </a:r>
            <a:r>
              <a:rPr lang="en-US" dirty="0" err="1" smtClean="0"/>
              <a:t>Diplomasi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Communications Skill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communications skill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nanti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terjun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!</a:t>
            </a:r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/>
          <a:lstStyle/>
          <a:p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ditanyakan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Antara Lobi, Diplomasi, Negosiasi, dan Perundingan</vt:lpstr>
      <vt:lpstr>Tahap-tahap Sederhana dalam Berkomunikasi</vt:lpstr>
      <vt:lpstr>Tahap-Tahap dalam Negosiasi</vt:lpstr>
      <vt:lpstr>Communication Effect</vt:lpstr>
      <vt:lpstr>Coba Diskusikan</vt:lpstr>
      <vt:lpstr>Mari Berdiskusi</vt:lpstr>
      <vt:lpstr>Selamat Berdiskusi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May</cp:lastModifiedBy>
  <cp:revision>6</cp:revision>
  <dcterms:created xsi:type="dcterms:W3CDTF">2012-11-04T03:50:10Z</dcterms:created>
  <dcterms:modified xsi:type="dcterms:W3CDTF">2015-05-23T10:28:42Z</dcterms:modified>
</cp:coreProperties>
</file>