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F722-B0D5-493D-8AC7-4BE8ABEF987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59432-C35B-40A1-93AC-09B4E36C06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Pikir</a:t>
            </a:r>
            <a:r>
              <a:rPr lang="en-US" b="1" dirty="0"/>
              <a:t> </a:t>
            </a:r>
            <a:r>
              <a:rPr lang="en-US" b="1" dirty="0" err="1"/>
              <a:t>Orang</a:t>
            </a:r>
            <a:r>
              <a:rPr lang="en-US" b="1" dirty="0"/>
              <a:t> </a:t>
            </a:r>
            <a:r>
              <a:rPr lang="en-US" b="1" dirty="0" smtClean="0"/>
              <a:t>lain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tawarkan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sodorkan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smtClean="0"/>
              <a:t> (target </a:t>
            </a:r>
            <a:r>
              <a:rPr lang="en-US" dirty="0" err="1" smtClean="0"/>
              <a:t>lobi</a:t>
            </a:r>
            <a:r>
              <a:rPr lang="en-US" dirty="0" smtClean="0"/>
              <a:t>)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,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objections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Inggrisnya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tawaran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jualan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Alasannya</a:t>
            </a:r>
            <a:r>
              <a:rPr lang="en-US" dirty="0"/>
              <a:t>, </a:t>
            </a:r>
            <a:r>
              <a:rPr lang="en-US" dirty="0" err="1"/>
              <a:t>macam-macam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 </a:t>
            </a:r>
            <a:r>
              <a:rPr lang="en-US" i="1" dirty="0"/>
              <a:t>objective </a:t>
            </a:r>
            <a:r>
              <a:rPr lang="en-US" i="1" dirty="0" err="1"/>
              <a:t>sifatnya</a:t>
            </a:r>
            <a:r>
              <a:rPr lang="en-US" dirty="0"/>
              <a:t> </a:t>
            </a:r>
            <a:r>
              <a:rPr lang="en-US" dirty="0" err="1"/>
              <a:t>maupun</a:t>
            </a:r>
            <a:r>
              <a:rPr lang="en-US" dirty="0"/>
              <a:t> subjective </a:t>
            </a:r>
            <a:r>
              <a:rPr lang="en-US" dirty="0" err="1"/>
              <a:t>sifatnya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, </a:t>
            </a:r>
            <a:r>
              <a:rPr lang="en-US" dirty="0" err="1"/>
              <a:t>politis</a:t>
            </a:r>
            <a:r>
              <a:rPr lang="en-US" dirty="0"/>
              <a:t>,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operasional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ideologis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 </a:t>
            </a:r>
            <a:r>
              <a:rPr lang="en-US" i="1" dirty="0"/>
              <a:t>like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dislike</a:t>
            </a:r>
            <a:r>
              <a:rPr lang="en-US" dirty="0"/>
              <a:t>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Nah,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,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 </a:t>
            </a:r>
            <a:r>
              <a:rPr lang="en-US" i="1" dirty="0"/>
              <a:t>objections</a:t>
            </a:r>
            <a:r>
              <a:rPr lang="en-US" dirty="0"/>
              <a:t> 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biasa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Pikir</a:t>
            </a:r>
            <a:r>
              <a:rPr lang="en-US" b="1" dirty="0"/>
              <a:t> </a:t>
            </a:r>
            <a:r>
              <a:rPr lang="en-US" b="1" dirty="0" err="1"/>
              <a:t>Orang</a:t>
            </a:r>
            <a:r>
              <a:rPr lang="en-US" b="1" dirty="0"/>
              <a:t> lain</a:t>
            </a:r>
            <a:endParaRPr lang="en-US" dirty="0"/>
          </a:p>
          <a:p>
            <a:pPr marL="0" indent="0" algn="ctr" fontAlgn="base">
              <a:buNone/>
            </a:pPr>
            <a:r>
              <a:rPr lang="en-US" b="1" dirty="0" err="1"/>
              <a:t>Membantu</a:t>
            </a:r>
            <a:r>
              <a:rPr lang="en-US" b="1" dirty="0"/>
              <a:t> </a:t>
            </a:r>
            <a:r>
              <a:rPr lang="en-US" b="1" dirty="0" err="1"/>
              <a:t>keberhasilan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endParaRPr lang="en-US" dirty="0"/>
          </a:p>
          <a:p>
            <a:pPr marL="0" indent="0" algn="ctr" fontAlgn="base">
              <a:buNone/>
            </a:pPr>
            <a:r>
              <a:rPr lang="en-US" b="1" dirty="0" err="1"/>
              <a:t>Menangani</a:t>
            </a:r>
            <a:r>
              <a:rPr lang="en-US" b="1" dirty="0"/>
              <a:t> </a:t>
            </a:r>
            <a:r>
              <a:rPr lang="en-US" b="1" dirty="0" err="1"/>
              <a:t>Keberatan</a:t>
            </a:r>
            <a:r>
              <a:rPr lang="en-US" b="1" dirty="0"/>
              <a:t>, </a:t>
            </a:r>
            <a:r>
              <a:rPr lang="en-US" b="1" dirty="0" err="1"/>
              <a:t>Penolakan</a:t>
            </a:r>
            <a:r>
              <a:rPr lang="en-US" b="1" dirty="0"/>
              <a:t>, </a:t>
            </a:r>
            <a:r>
              <a:rPr lang="en-US" b="1" dirty="0" err="1"/>
              <a:t>dll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Peran-peran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dicermati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,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melobi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peran-peran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dicermati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Peran-peran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Decider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dicapainya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, </a:t>
            </a:r>
            <a:r>
              <a:rPr lang="en-US" dirty="0" err="1"/>
              <a:t>negosiasi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deal-deal </a:t>
            </a:r>
            <a:r>
              <a:rPr lang="en-US" dirty="0" err="1"/>
              <a:t>lainnya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Peran-peran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Influencer</a:t>
            </a:r>
            <a:r>
              <a:rPr lang="en-US" dirty="0"/>
              <a:t> 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 </a:t>
            </a:r>
            <a:r>
              <a:rPr lang="en-US" i="1" dirty="0"/>
              <a:t>decider</a:t>
            </a:r>
            <a:r>
              <a:rPr lang="en-US" dirty="0"/>
              <a:t> 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Peran-peran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Buyer</a:t>
            </a:r>
            <a:r>
              <a:rPr lang="en-US" dirty="0"/>
              <a:t> 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 </a:t>
            </a:r>
            <a:r>
              <a:rPr lang="en-US" i="1" dirty="0"/>
              <a:t>buyer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Peran-peran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User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peran-peran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err="1" smtClean="0"/>
              <a:t>Selidiki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, target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, </a:t>
            </a:r>
            <a:r>
              <a:rPr lang="en-US" dirty="0" err="1" smtClean="0"/>
              <a:t>diplomasi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133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Memahami Pola Pikir Orang lain</vt:lpstr>
      <vt:lpstr>PowerPoint Presentation</vt:lpstr>
      <vt:lpstr>Peran-peran yang perlu dicermati</vt:lpstr>
      <vt:lpstr>Peran-peran</vt:lpstr>
      <vt:lpstr>Peran-peran</vt:lpstr>
      <vt:lpstr>Peran-peran</vt:lpstr>
      <vt:lpstr>Peran-peran</vt:lpstr>
      <vt:lpstr>Pahami peran-peran tersebut! Selidiki dan nilai dengan segera, target Anda ada di peran mana!</vt:lpstr>
      <vt:lpstr>Itu akan memudahkan Anda melakukan lobi, diplomasi dan negosiasi</vt:lpstr>
      <vt:lpstr>Diskusi</vt:lpstr>
      <vt:lpstr>PowerPoint Presentation</vt:lpstr>
      <vt:lpstr>PowerPoint Presentation</vt:lpstr>
      <vt:lpstr>Selamat berdiskusi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Pola Pikir Orang lain</dc:title>
  <dc:creator>OWNER</dc:creator>
  <cp:lastModifiedBy>May</cp:lastModifiedBy>
  <cp:revision>1</cp:revision>
  <dcterms:created xsi:type="dcterms:W3CDTF">2012-11-26T03:02:46Z</dcterms:created>
  <dcterms:modified xsi:type="dcterms:W3CDTF">2015-05-23T10:29:06Z</dcterms:modified>
</cp:coreProperties>
</file>