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DC2D-482C-4975-924E-7300306C9CA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6752-9DC9-41B2-AF6E-18FCB388F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DC2D-482C-4975-924E-7300306C9CA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6752-9DC9-41B2-AF6E-18FCB388F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DC2D-482C-4975-924E-7300306C9CA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6752-9DC9-41B2-AF6E-18FCB388F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DC2D-482C-4975-924E-7300306C9CA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6752-9DC9-41B2-AF6E-18FCB388F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DC2D-482C-4975-924E-7300306C9CA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6752-9DC9-41B2-AF6E-18FCB388F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DC2D-482C-4975-924E-7300306C9CA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6752-9DC9-41B2-AF6E-18FCB388F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DC2D-482C-4975-924E-7300306C9CA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6752-9DC9-41B2-AF6E-18FCB388F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DC2D-482C-4975-924E-7300306C9CA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6752-9DC9-41B2-AF6E-18FCB388F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DC2D-482C-4975-924E-7300306C9CA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6752-9DC9-41B2-AF6E-18FCB388F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DC2D-482C-4975-924E-7300306C9CA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6752-9DC9-41B2-AF6E-18FCB388F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DC2D-482C-4975-924E-7300306C9CA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6752-9DC9-41B2-AF6E-18FCB388F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9DC2D-482C-4975-924E-7300306C9CA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26752-9DC9-41B2-AF6E-18FCB388FA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Konflik dalam Lobi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Senang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/>
              <a:t>Konflik</a:t>
            </a:r>
            <a:r>
              <a:rPr lang="en-US" dirty="0"/>
              <a:t>,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yang </a:t>
            </a:r>
            <a:r>
              <a:rPr lang="en-US" dirty="0" err="1"/>
              <a:t>menghadapinya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menyenangkan</a:t>
            </a:r>
            <a:r>
              <a:rPr lang="en-US" dirty="0"/>
              <a:t>. </a:t>
            </a:r>
            <a:r>
              <a:rPr lang="en-US" dirty="0" err="1"/>
              <a:t>Sungguh</a:t>
            </a:r>
            <a:r>
              <a:rPr lang="en-US" dirty="0"/>
              <a:t> </a:t>
            </a:r>
            <a:r>
              <a:rPr lang="en-US" dirty="0" err="1"/>
              <a:t>nikmat</a:t>
            </a:r>
            <a:r>
              <a:rPr lang="en-US" dirty="0"/>
              <a:t> </a:t>
            </a:r>
            <a:r>
              <a:rPr lang="en-US" dirty="0" err="1"/>
              <a:t>rasanya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keharmonian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Dihindari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fontAlgn="base">
              <a:buNone/>
            </a:pP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,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dihindari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. 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:</a:t>
            </a:r>
          </a:p>
          <a:p>
            <a:pPr lvl="0" fontAlgn="base"/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endParaRPr lang="en-US" dirty="0"/>
          </a:p>
          <a:p>
            <a:pPr lvl="0" fontAlgn="base"/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sifat</a:t>
            </a:r>
            <a:endParaRPr lang="en-US" dirty="0"/>
          </a:p>
          <a:p>
            <a:pPr lvl="0" fontAlgn="base"/>
            <a:r>
              <a:rPr lang="en-US" dirty="0" err="1"/>
              <a:t>Perbedaan</a:t>
            </a:r>
            <a:r>
              <a:rPr lang="en-US" dirty="0"/>
              <a:t> status (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pendidikan</a:t>
            </a:r>
            <a:r>
              <a:rPr lang="en-US" dirty="0"/>
              <a:t>, 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kelamin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)</a:t>
            </a:r>
          </a:p>
          <a:p>
            <a:pPr lvl="0" fontAlgn="base"/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yang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kantor</a:t>
            </a:r>
            <a:r>
              <a:rPr lang="en-US" dirty="0"/>
              <a:t>,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yang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lobi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negosiasi</a:t>
            </a:r>
            <a:r>
              <a:rPr lang="en-US" dirty="0"/>
              <a:t>,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menguasai</a:t>
            </a:r>
            <a:r>
              <a:rPr lang="en-US" dirty="0"/>
              <a:t> </a:t>
            </a:r>
            <a:r>
              <a:rPr lang="en-US" dirty="0" err="1"/>
              <a:t>betul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sebaliknya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lobi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fontAlgn="base">
              <a:buNone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memperkaya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dipersilahkan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Lobi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Diploasi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Insan</a:t>
            </a:r>
            <a:r>
              <a:rPr lang="en-US" dirty="0"/>
              <a:t> Public Relations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buku-buku</a:t>
            </a:r>
            <a:r>
              <a:rPr lang="en-US" dirty="0"/>
              <a:t> lain.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Diskusi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melatih</a:t>
            </a:r>
            <a:r>
              <a:rPr lang="en-US" dirty="0"/>
              <a:t> </a:t>
            </a:r>
            <a:r>
              <a:rPr lang="en-US" dirty="0" err="1"/>
              <a:t>kemahiran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melobi</a:t>
            </a:r>
            <a:r>
              <a:rPr lang="en-US" dirty="0"/>
              <a:t>,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manfaatkan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melobi</a:t>
            </a:r>
            <a:r>
              <a:rPr lang="en-US" dirty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buatkan</a:t>
            </a:r>
            <a:r>
              <a:rPr lang="en-US" dirty="0" smtClean="0"/>
              <a:t> SOP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penanggulangannya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smtClean="0"/>
              <a:t>key success factor </a:t>
            </a:r>
            <a:r>
              <a:rPr lang="en-US" dirty="0" err="1" smtClean="0"/>
              <a:t>Anda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152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Konflik dalam Lobi </vt:lpstr>
      <vt:lpstr>Siapa Senang Konflik?</vt:lpstr>
      <vt:lpstr>Tidak Dapat Dihindari</vt:lpstr>
      <vt:lpstr>Penyebab Terjadinya Konflik</vt:lpstr>
      <vt:lpstr>PowerPoint Presentation</vt:lpstr>
      <vt:lpstr>PowerPoint Presentation</vt:lpstr>
      <vt:lpstr>Diskusi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Konflik dalam Lobi</dc:title>
  <dc:creator>OWNER</dc:creator>
  <cp:lastModifiedBy>May</cp:lastModifiedBy>
  <cp:revision>2</cp:revision>
  <dcterms:created xsi:type="dcterms:W3CDTF">2012-11-26T03:15:12Z</dcterms:created>
  <dcterms:modified xsi:type="dcterms:W3CDTF">2015-05-23T10:29:33Z</dcterms:modified>
</cp:coreProperties>
</file>