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60" r:id="rId4"/>
    <p:sldId id="361" r:id="rId5"/>
    <p:sldId id="362" r:id="rId6"/>
    <p:sldId id="363" r:id="rId7"/>
    <p:sldId id="364" r:id="rId8"/>
    <p:sldId id="365" r:id="rId9"/>
    <p:sldId id="368" r:id="rId10"/>
    <p:sldId id="366" r:id="rId11"/>
    <p:sldId id="369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FFFF99"/>
    <a:srgbClr val="800000"/>
    <a:srgbClr val="00004B"/>
    <a:srgbClr val="003300"/>
    <a:srgbClr val="CC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0743" autoAdjust="0"/>
  </p:normalViewPr>
  <p:slideViewPr>
    <p:cSldViewPr>
      <p:cViewPr varScale="1">
        <p:scale>
          <a:sx n="52" d="100"/>
          <a:sy n="52" d="100"/>
        </p:scale>
        <p:origin x="4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3A31C-EAE8-4F57-807B-DC13487721AC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F610-91C5-4E8C-826C-BCC79CF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rgbClr val="0000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2"/>
                </a:solidFill>
              </a:rPr>
              <a:t>Copyright @ 2016 </a:t>
            </a:r>
            <a:r>
              <a:rPr lang="en-US" sz="1000" b="1">
                <a:solidFill>
                  <a:schemeClr val="tx2"/>
                </a:solidFill>
              </a:rPr>
              <a:t>Universitas Esa Unggul</a:t>
            </a:r>
          </a:p>
          <a:p>
            <a:pPr algn="ctr"/>
            <a:r>
              <a:rPr lang="en-US" sz="1000">
                <a:solidFill>
                  <a:schemeClr val="tx2"/>
                </a:solidFill>
              </a:rPr>
              <a:t>By Pelaksana Akademik Matakuliah Universitas (</a:t>
            </a:r>
            <a:r>
              <a:rPr lang="en-US" sz="1000" b="1">
                <a:solidFill>
                  <a:schemeClr val="tx2"/>
                </a:solidFill>
              </a:rPr>
              <a:t>PAMU</a:t>
            </a:r>
            <a:r>
              <a:rPr lang="en-US" sz="1000">
                <a:solidFill>
                  <a:schemeClr val="tx2"/>
                </a:solidFill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524000"/>
            <a:ext cx="5482592" cy="2146920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1300" dirty="0"/>
            </a:br>
            <a:r>
              <a:rPr lang="en-US" sz="6700" dirty="0"/>
              <a:t>Writing A Proposal</a:t>
            </a:r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605521" y="198120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762000" y="282606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914400" y="215188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62000" y="198120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dirty="0">
                <a:solidFill>
                  <a:srgbClr val="800000"/>
                </a:solidFill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500" dirty="0"/>
              <a:t>Writing A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797" cy="4876800"/>
          </a:xfrm>
          <a:prstGeom prst="rect">
            <a:avLst/>
          </a:prstGeom>
        </p:spPr>
        <p:txBody>
          <a:bodyPr/>
          <a:lstStyle/>
          <a:p>
            <a:endParaRPr lang="en-US" sz="3000" i="1" dirty="0"/>
          </a:p>
          <a:p>
            <a:endParaRPr lang="en-US" sz="255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7160D7-2F7A-4080-B6E6-8D3419029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19200"/>
            <a:ext cx="7467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31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500" dirty="0"/>
              <a:t>Writing A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797" cy="4876800"/>
          </a:xfrm>
          <a:prstGeom prst="rect">
            <a:avLst/>
          </a:prstGeom>
        </p:spPr>
        <p:txBody>
          <a:bodyPr/>
          <a:lstStyle/>
          <a:p>
            <a:endParaRPr lang="en-US" sz="3000" i="1" dirty="0"/>
          </a:p>
          <a:p>
            <a:endParaRPr lang="en-US" sz="2550" dirty="0"/>
          </a:p>
        </p:txBody>
      </p:sp>
      <p:pic>
        <p:nvPicPr>
          <p:cNvPr id="1026" name="Picture 2" descr="Image result for writing a proposal">
            <a:extLst>
              <a:ext uri="{FF2B5EF4-FFF2-40B4-BE49-F238E27FC236}">
                <a16:creationId xmlns:a16="http://schemas.microsoft.com/office/drawing/2014/main" id="{9FE4D715-41E2-4707-9C0F-C41985280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11300"/>
            <a:ext cx="7086599" cy="443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90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7010400" cy="1752600"/>
          </a:xfrm>
        </p:spPr>
        <p:txBody>
          <a:bodyPr>
            <a:normAutofit/>
          </a:bodyPr>
          <a:lstStyle/>
          <a:p>
            <a:r>
              <a:rPr lang="en-US" sz="50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607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500" dirty="0"/>
              <a:t>Writing A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797" cy="4876800"/>
          </a:xfrm>
          <a:prstGeom prst="rect">
            <a:avLst/>
          </a:prstGeom>
        </p:spPr>
        <p:txBody>
          <a:bodyPr/>
          <a:lstStyle/>
          <a:p>
            <a:endParaRPr lang="en-US" sz="3000" i="1" dirty="0"/>
          </a:p>
          <a:p>
            <a:endParaRPr lang="en-US" sz="255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C47F4A-9A66-4033-8937-444EA6720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229599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500" dirty="0"/>
              <a:t>Writing A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797" cy="4876800"/>
          </a:xfrm>
          <a:prstGeom prst="rect">
            <a:avLst/>
          </a:prstGeom>
        </p:spPr>
        <p:txBody>
          <a:bodyPr/>
          <a:lstStyle/>
          <a:p>
            <a:endParaRPr lang="en-US" sz="3000" i="1" dirty="0"/>
          </a:p>
          <a:p>
            <a:endParaRPr lang="en-US" sz="25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0824B4-46CA-4802-8D1F-AE146CF17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47800"/>
            <a:ext cx="73914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5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500" dirty="0"/>
              <a:t>Writing A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797" cy="4876800"/>
          </a:xfrm>
          <a:prstGeom prst="rect">
            <a:avLst/>
          </a:prstGeom>
        </p:spPr>
        <p:txBody>
          <a:bodyPr/>
          <a:lstStyle/>
          <a:p>
            <a:endParaRPr lang="en-US" sz="3000" i="1" dirty="0"/>
          </a:p>
          <a:p>
            <a:endParaRPr lang="en-US" sz="255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9F3A0B-D069-415A-829F-DD6400007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1" y="1219200"/>
            <a:ext cx="76962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9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500" dirty="0"/>
              <a:t>Writing A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797" cy="4876800"/>
          </a:xfrm>
          <a:prstGeom prst="rect">
            <a:avLst/>
          </a:prstGeom>
        </p:spPr>
        <p:txBody>
          <a:bodyPr/>
          <a:lstStyle/>
          <a:p>
            <a:endParaRPr lang="en-US" sz="3000" i="1" dirty="0"/>
          </a:p>
          <a:p>
            <a:endParaRPr lang="en-US" sz="255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079B86-159C-4150-9FCC-EE0E98E47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1" y="1219200"/>
            <a:ext cx="7239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26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500" dirty="0"/>
              <a:t>Writing A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797" cy="4876800"/>
          </a:xfrm>
          <a:prstGeom prst="rect">
            <a:avLst/>
          </a:prstGeom>
        </p:spPr>
        <p:txBody>
          <a:bodyPr/>
          <a:lstStyle/>
          <a:p>
            <a:endParaRPr lang="en-US" sz="3000" i="1" dirty="0"/>
          </a:p>
          <a:p>
            <a:endParaRPr lang="en-US" sz="25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F0AB4B-7A7E-4DF4-8A13-8EB3A4F79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19200"/>
            <a:ext cx="7467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8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500" dirty="0"/>
              <a:t>Writing A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797" cy="4876800"/>
          </a:xfrm>
          <a:prstGeom prst="rect">
            <a:avLst/>
          </a:prstGeom>
        </p:spPr>
        <p:txBody>
          <a:bodyPr/>
          <a:lstStyle/>
          <a:p>
            <a:endParaRPr lang="en-US" sz="3000" i="1" dirty="0"/>
          </a:p>
          <a:p>
            <a:endParaRPr lang="en-US" sz="255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72FBA4-7C84-4F90-9A84-2BA266AE5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19200"/>
            <a:ext cx="6553199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0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500" dirty="0"/>
              <a:t>Writing A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797" cy="4876800"/>
          </a:xfrm>
          <a:prstGeom prst="rect">
            <a:avLst/>
          </a:prstGeom>
        </p:spPr>
        <p:txBody>
          <a:bodyPr/>
          <a:lstStyle/>
          <a:p>
            <a:endParaRPr lang="en-US" sz="3000" i="1" dirty="0"/>
          </a:p>
          <a:p>
            <a:endParaRPr lang="en-US" sz="255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1E10A3-914C-49D5-83E4-1C79EE1E7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9201"/>
            <a:ext cx="75438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44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4500" dirty="0"/>
              <a:t>Writing A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797" cy="4876800"/>
          </a:xfrm>
          <a:prstGeom prst="rect">
            <a:avLst/>
          </a:prstGeom>
        </p:spPr>
        <p:txBody>
          <a:bodyPr/>
          <a:lstStyle/>
          <a:p>
            <a:endParaRPr lang="en-US" sz="3000" i="1" dirty="0"/>
          </a:p>
          <a:p>
            <a:endParaRPr lang="en-US" sz="255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C1D446-C0F6-4424-9A23-94E387740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219200"/>
            <a:ext cx="7315199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35</Words>
  <Application>Microsoft Office PowerPoint</Application>
  <PresentationFormat>On-screen Show (4:3)</PresentationFormat>
  <Paragraphs>15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Lucida Handwriting</vt:lpstr>
      <vt:lpstr>Wingdings</vt:lpstr>
      <vt:lpstr>Office Theme</vt:lpstr>
      <vt:lpstr>  Writing A Proposal</vt:lpstr>
      <vt:lpstr>Writing A Proposal</vt:lpstr>
      <vt:lpstr>Writing A Proposal</vt:lpstr>
      <vt:lpstr>Writing A Proposal</vt:lpstr>
      <vt:lpstr>Writing A Proposal</vt:lpstr>
      <vt:lpstr>Writing A Proposal</vt:lpstr>
      <vt:lpstr>Writing A Proposal</vt:lpstr>
      <vt:lpstr>Writing A Proposal</vt:lpstr>
      <vt:lpstr>Writing A Proposal</vt:lpstr>
      <vt:lpstr>Writing A Proposal</vt:lpstr>
      <vt:lpstr>Writing A Proposal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Samsung</cp:lastModifiedBy>
  <cp:revision>182</cp:revision>
  <dcterms:created xsi:type="dcterms:W3CDTF">2016-01-12T13:10:19Z</dcterms:created>
  <dcterms:modified xsi:type="dcterms:W3CDTF">2018-05-18T18:30:46Z</dcterms:modified>
</cp:coreProperties>
</file>