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60" r:id="rId3"/>
    <p:sldId id="370" r:id="rId4"/>
    <p:sldId id="371" r:id="rId5"/>
    <p:sldId id="372" r:id="rId6"/>
    <p:sldId id="373" r:id="rId7"/>
    <p:sldId id="374" r:id="rId8"/>
    <p:sldId id="375" r:id="rId9"/>
    <p:sldId id="377" r:id="rId10"/>
    <p:sldId id="376" r:id="rId11"/>
    <p:sldId id="378" r:id="rId12"/>
    <p:sldId id="379" r:id="rId13"/>
    <p:sldId id="29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FFFF99"/>
    <a:srgbClr val="800000"/>
    <a:srgbClr val="00004B"/>
    <a:srgbClr val="003300"/>
    <a:srgbClr val="CC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0743" autoAdjust="0"/>
  </p:normalViewPr>
  <p:slideViewPr>
    <p:cSldViewPr>
      <p:cViewPr varScale="1">
        <p:scale>
          <a:sx n="56" d="100"/>
          <a:sy n="56" d="100"/>
        </p:scale>
        <p:origin x="3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3A31C-EAE8-4F57-807B-DC13487721AC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6F610-91C5-4E8C-826C-BCC79CF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7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8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1722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00"/>
                </a:solidFill>
                <a:latin typeface="Lucida Handwriting" pitchFamily="66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1722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0"/>
            <a:ext cx="7620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417EF-5393-499D-A0B2-A13CB9F7CAA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65760"/>
          </a:xfrm>
          <a:prstGeom prst="rect">
            <a:avLst/>
          </a:prstGeom>
          <a:solidFill>
            <a:srgbClr val="0000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2"/>
                </a:solidFill>
              </a:rPr>
              <a:t>Copyright @ 2016 </a:t>
            </a:r>
            <a:r>
              <a:rPr lang="en-US" sz="1000" b="1">
                <a:solidFill>
                  <a:schemeClr val="tx2"/>
                </a:solidFill>
              </a:rPr>
              <a:t>Universitas Esa Unggul</a:t>
            </a:r>
          </a:p>
          <a:p>
            <a:pPr algn="ctr"/>
            <a:r>
              <a:rPr lang="en-US" sz="1000">
                <a:solidFill>
                  <a:schemeClr val="tx2"/>
                </a:solidFill>
              </a:rPr>
              <a:t>By Pelaksana Akademik Matakuliah Universitas (</a:t>
            </a:r>
            <a:r>
              <a:rPr lang="en-US" sz="1000" b="1">
                <a:solidFill>
                  <a:schemeClr val="tx2"/>
                </a:solidFill>
              </a:rPr>
              <a:t>PAMU</a:t>
            </a:r>
            <a:r>
              <a:rPr lang="en-US" sz="1000">
                <a:solidFill>
                  <a:schemeClr val="tx2"/>
                </a:solidFill>
              </a:rPr>
              <a:t>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371600"/>
            <a:ext cx="5482592" cy="2299320"/>
          </a:xfrm>
        </p:spPr>
        <p:txBody>
          <a:bodyPr>
            <a:normAutofit fontScale="90000"/>
          </a:bodyPr>
          <a:lstStyle/>
          <a:p>
            <a:br>
              <a:rPr lang="en-US" sz="4400" dirty="0"/>
            </a:br>
            <a:br>
              <a:rPr lang="en-US" sz="1300" dirty="0"/>
            </a:br>
            <a:r>
              <a:rPr lang="en-US" sz="5800" dirty="0"/>
              <a:t>Menyusun Proposal </a:t>
            </a:r>
            <a:r>
              <a:rPr lang="en-US" sz="5800" dirty="0" err="1"/>
              <a:t>Kegiatan</a:t>
            </a:r>
            <a:r>
              <a:rPr lang="en-US" sz="5800" dirty="0"/>
              <a:t> PR (</a:t>
            </a:r>
            <a:r>
              <a:rPr lang="en-US" sz="5800" dirty="0" err="1"/>
              <a:t>Lanjutan</a:t>
            </a:r>
            <a:r>
              <a:rPr lang="en-US" sz="5800" dirty="0"/>
              <a:t>)</a:t>
            </a:r>
          </a:p>
        </p:txBody>
      </p:sp>
      <p:cxnSp>
        <p:nvCxnSpPr>
          <p:cNvPr id="4" name="Straight Connector 3"/>
          <p:cNvCxnSpPr>
            <a:stCxn id="6" idx="0"/>
            <a:endCxn id="6" idx="4"/>
          </p:cNvCxnSpPr>
          <p:nvPr/>
        </p:nvCxnSpPr>
        <p:spPr>
          <a:xfrm>
            <a:off x="1605521" y="1981200"/>
            <a:ext cx="1588" cy="168972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6" idx="6"/>
          </p:cNvCxnSpPr>
          <p:nvPr/>
        </p:nvCxnSpPr>
        <p:spPr>
          <a:xfrm>
            <a:off x="762000" y="2826060"/>
            <a:ext cx="1687041" cy="1588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4"/>
          <p:cNvGrpSpPr/>
          <p:nvPr/>
        </p:nvGrpSpPr>
        <p:grpSpPr>
          <a:xfrm>
            <a:off x="914400" y="2151888"/>
            <a:ext cx="1371600" cy="1324740"/>
            <a:chOff x="1066800" y="2256660"/>
            <a:chExt cx="1371600" cy="1324740"/>
          </a:xfrm>
        </p:grpSpPr>
        <p:sp>
          <p:nvSpPr>
            <p:cNvPr id="8" name="Rectangle 7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no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62000" y="1981200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rgbClr val="FFFF99"/>
          </a:solidFill>
          <a:ln w="127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de-DE" sz="7200" b="1" dirty="0">
                <a:solidFill>
                  <a:srgbClr val="800000"/>
                </a:solidFill>
                <a:latin typeface="Comic Sans MS" pitchFamily="66" charset="0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143000"/>
            <a:ext cx="8001000" cy="5257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600" dirty="0"/>
              <a:t>1.6.1. </a:t>
            </a:r>
            <a:r>
              <a:rPr lang="en-US" sz="2600" dirty="0" err="1"/>
              <a:t>Langkah</a:t>
            </a:r>
            <a:r>
              <a:rPr lang="en-US" sz="2600" dirty="0"/>
              <a:t> </a:t>
            </a:r>
            <a:r>
              <a:rPr lang="en-US" sz="2600" dirty="0" err="1"/>
              <a:t>Kegiatan</a:t>
            </a:r>
            <a:r>
              <a:rPr lang="en-US" sz="2600" dirty="0"/>
              <a:t>  PR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 err="1"/>
              <a:t>Terlibat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perencanaan</a:t>
            </a:r>
            <a:endParaRPr lang="en-US" sz="26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/>
              <a:t>Mengelola, monitoring dan </a:t>
            </a:r>
            <a:r>
              <a:rPr lang="en-US" sz="2600" dirty="0" err="1"/>
              <a:t>mengembangkan</a:t>
            </a:r>
            <a:r>
              <a:rPr lang="en-US" sz="2600" dirty="0"/>
              <a:t> media </a:t>
            </a:r>
            <a:r>
              <a:rPr lang="en-US" sz="2600" dirty="0" err="1"/>
              <a:t>komunikasi</a:t>
            </a:r>
            <a:r>
              <a:rPr lang="en-US" sz="2600" dirty="0"/>
              <a:t> internal dan </a:t>
            </a:r>
            <a:r>
              <a:rPr lang="en-US" sz="2600" dirty="0" err="1"/>
              <a:t>eksternal</a:t>
            </a:r>
            <a:r>
              <a:rPr lang="en-US" sz="2600" dirty="0"/>
              <a:t> </a:t>
            </a:r>
            <a:r>
              <a:rPr lang="en-US" sz="2600" dirty="0" err="1"/>
              <a:t>perusahaan</a:t>
            </a:r>
            <a:r>
              <a:rPr lang="en-US" sz="2600" dirty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 err="1"/>
              <a:t>Menyiapkan</a:t>
            </a:r>
            <a:r>
              <a:rPr lang="en-US" sz="2600" dirty="0"/>
              <a:t> </a:t>
            </a:r>
            <a:r>
              <a:rPr lang="en-US" sz="2600" dirty="0" err="1"/>
              <a:t>materi</a:t>
            </a:r>
            <a:r>
              <a:rPr lang="en-US" sz="2600" dirty="0"/>
              <a:t> </a:t>
            </a:r>
            <a:r>
              <a:rPr lang="en-US" sz="2600" dirty="0" err="1"/>
              <a:t>presentasi</a:t>
            </a:r>
            <a:endParaRPr lang="en-US" sz="26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/>
              <a:t>Mengelola SOP </a:t>
            </a:r>
            <a:r>
              <a:rPr lang="en-US" sz="2600" i="1" dirty="0"/>
              <a:t>Corporate Communication &amp; Relations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 err="1"/>
              <a:t>Melakukan</a:t>
            </a:r>
            <a:r>
              <a:rPr lang="en-US" sz="2600" dirty="0"/>
              <a:t> </a:t>
            </a:r>
            <a:r>
              <a:rPr lang="en-US" sz="2600" dirty="0" err="1"/>
              <a:t>kegiatan</a:t>
            </a:r>
            <a:r>
              <a:rPr lang="en-US" sz="2600" dirty="0"/>
              <a:t> </a:t>
            </a:r>
            <a:r>
              <a:rPr lang="en-US" sz="2600" dirty="0" err="1"/>
              <a:t>sosialisasi</a:t>
            </a:r>
            <a:endParaRPr lang="en-US" sz="26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 err="1"/>
              <a:t>Membuat</a:t>
            </a:r>
            <a:r>
              <a:rPr lang="en-US" sz="2600" dirty="0"/>
              <a:t> </a:t>
            </a:r>
            <a:r>
              <a:rPr lang="en-US" sz="2600" dirty="0" err="1"/>
              <a:t>materi-materi</a:t>
            </a:r>
            <a:r>
              <a:rPr lang="en-US" sz="2600" dirty="0"/>
              <a:t> yang </a:t>
            </a:r>
            <a:r>
              <a:rPr lang="en-US" sz="2600" dirty="0" err="1"/>
              <a:t>terkait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i="1" dirty="0"/>
              <a:t>corporate media identity</a:t>
            </a:r>
            <a:r>
              <a:rPr lang="en-US" sz="2600" dirty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 err="1"/>
              <a:t>Mempersiapkan</a:t>
            </a:r>
            <a:r>
              <a:rPr lang="en-US" sz="2600" dirty="0"/>
              <a:t> dan </a:t>
            </a:r>
            <a:r>
              <a:rPr lang="en-US" sz="2600" dirty="0" err="1"/>
              <a:t>menulis</a:t>
            </a:r>
            <a:r>
              <a:rPr lang="en-US" sz="2600" dirty="0"/>
              <a:t> </a:t>
            </a:r>
            <a:r>
              <a:rPr lang="en-US" sz="2600" dirty="0" err="1"/>
              <a:t>artikel</a:t>
            </a:r>
            <a:r>
              <a:rPr lang="en-US" sz="2600" dirty="0"/>
              <a:t> event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i="1" dirty="0"/>
              <a:t>Monitoring,  editing</a:t>
            </a:r>
            <a:r>
              <a:rPr lang="en-US" sz="2600" dirty="0"/>
              <a:t> dan </a:t>
            </a:r>
            <a:r>
              <a:rPr lang="en-US" sz="2600" dirty="0" err="1"/>
              <a:t>penyusunan</a:t>
            </a:r>
            <a:r>
              <a:rPr lang="en-US" sz="2600" dirty="0"/>
              <a:t> video profile </a:t>
            </a:r>
            <a:r>
              <a:rPr lang="en-US" sz="2600" dirty="0" err="1"/>
              <a:t>perusahaan</a:t>
            </a:r>
            <a:endParaRPr lang="en-US" sz="26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 err="1"/>
              <a:t>Mengatur</a:t>
            </a:r>
            <a:r>
              <a:rPr lang="en-US" sz="2600" dirty="0"/>
              <a:t> </a:t>
            </a:r>
            <a:r>
              <a:rPr lang="en-US" sz="2600" dirty="0" err="1"/>
              <a:t>protokoler</a:t>
            </a:r>
            <a:endParaRPr lang="en-US" sz="2600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31890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295400"/>
            <a:ext cx="8001000" cy="51054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000" b="1" dirty="0"/>
              <a:t>1.7 </a:t>
            </a:r>
            <a:r>
              <a:rPr lang="en-US" sz="4000" b="1" dirty="0" err="1"/>
              <a:t>Manfaat</a:t>
            </a:r>
            <a:r>
              <a:rPr lang="en-US" sz="4000" b="1" dirty="0"/>
              <a:t> </a:t>
            </a:r>
            <a:r>
              <a:rPr lang="en-US" sz="4000" b="1" dirty="0" err="1"/>
              <a:t>Kegiatan</a:t>
            </a:r>
            <a:r>
              <a:rPr lang="en-US" sz="4000" b="1" dirty="0"/>
              <a:t> PR </a:t>
            </a:r>
            <a:endParaRPr lang="en-US" sz="40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4000" dirty="0" err="1"/>
              <a:t>Bagi</a:t>
            </a:r>
            <a:r>
              <a:rPr lang="en-US" sz="4000" dirty="0"/>
              <a:t> </a:t>
            </a:r>
            <a:r>
              <a:rPr lang="en-US" sz="4000" dirty="0" err="1"/>
              <a:t>Mahasiswa</a:t>
            </a:r>
            <a:endParaRPr lang="en-US" sz="4000" dirty="0"/>
          </a:p>
          <a:p>
            <a:pPr marL="577850">
              <a:defRPr/>
            </a:pPr>
            <a:r>
              <a:rPr lang="en-US" sz="4000" dirty="0" err="1"/>
              <a:t>Mendapatkan</a:t>
            </a:r>
            <a:r>
              <a:rPr lang="en-US" sz="4000" dirty="0"/>
              <a:t> </a:t>
            </a:r>
            <a:r>
              <a:rPr lang="en-US" sz="4000" dirty="0" err="1"/>
              <a:t>pengalaman</a:t>
            </a:r>
            <a:r>
              <a:rPr lang="en-US" sz="4000" dirty="0"/>
              <a:t> </a:t>
            </a:r>
            <a:r>
              <a:rPr lang="en-US" sz="4000" dirty="0" err="1"/>
              <a:t>implementasi</a:t>
            </a:r>
            <a:endParaRPr lang="en-US" sz="4000" dirty="0"/>
          </a:p>
          <a:p>
            <a:pPr marL="577850">
              <a:defRPr/>
            </a:pPr>
            <a:r>
              <a:rPr lang="en-US" sz="4000" dirty="0" err="1"/>
              <a:t>Mendapatkan</a:t>
            </a:r>
            <a:r>
              <a:rPr lang="en-US" sz="4000" dirty="0"/>
              <a:t> </a:t>
            </a:r>
            <a:r>
              <a:rPr lang="en-US" sz="4000" dirty="0" err="1"/>
              <a:t>kesempatan</a:t>
            </a:r>
            <a:r>
              <a:rPr lang="en-US" sz="4000" dirty="0"/>
              <a:t> </a:t>
            </a:r>
            <a:r>
              <a:rPr lang="en-US" sz="4000" dirty="0" err="1"/>
              <a:t>mempraktekkan</a:t>
            </a:r>
            <a:r>
              <a:rPr lang="en-US" sz="4000" dirty="0"/>
              <a:t> </a:t>
            </a:r>
            <a:r>
              <a:rPr lang="en-US" sz="4000" dirty="0" err="1"/>
              <a:t>semua</a:t>
            </a:r>
            <a:r>
              <a:rPr lang="en-US" sz="4000" dirty="0"/>
              <a:t> </a:t>
            </a:r>
            <a:r>
              <a:rPr lang="en-US" sz="4000" dirty="0" err="1"/>
              <a:t>teori</a:t>
            </a:r>
            <a:endParaRPr lang="en-US" sz="4000" dirty="0"/>
          </a:p>
          <a:p>
            <a:pPr marL="577850">
              <a:defRPr/>
            </a:pPr>
            <a:r>
              <a:rPr lang="en-US" sz="4000" dirty="0" err="1"/>
              <a:t>Mendapatkan</a:t>
            </a:r>
            <a:r>
              <a:rPr lang="en-US" sz="4000" dirty="0"/>
              <a:t> </a:t>
            </a:r>
            <a:r>
              <a:rPr lang="en-US" sz="4000" dirty="0" err="1"/>
              <a:t>contoh</a:t>
            </a:r>
            <a:r>
              <a:rPr lang="en-US" sz="4000" dirty="0"/>
              <a:t> </a:t>
            </a:r>
            <a:r>
              <a:rPr lang="en-US" sz="4000" dirty="0" err="1"/>
              <a:t>kasus</a:t>
            </a:r>
            <a:r>
              <a:rPr lang="en-US" sz="4000" dirty="0"/>
              <a:t> </a:t>
            </a:r>
            <a:r>
              <a:rPr lang="en-US" sz="4000" dirty="0" err="1"/>
              <a:t>permasalahan</a:t>
            </a:r>
            <a:endParaRPr lang="en-US" sz="4000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34767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295400"/>
            <a:ext cx="8001000" cy="51054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000" b="1" dirty="0"/>
              <a:t>1.7 </a:t>
            </a:r>
            <a:r>
              <a:rPr lang="en-US" sz="4000" b="1" dirty="0" err="1"/>
              <a:t>Manfaat</a:t>
            </a:r>
            <a:r>
              <a:rPr lang="en-US" sz="4000" b="1" dirty="0"/>
              <a:t> </a:t>
            </a:r>
            <a:r>
              <a:rPr lang="en-US" sz="4000" b="1" dirty="0" err="1"/>
              <a:t>Kegiatan</a:t>
            </a:r>
            <a:r>
              <a:rPr lang="en-US" sz="4000" b="1" dirty="0"/>
              <a:t> PR </a:t>
            </a:r>
          </a:p>
          <a:p>
            <a:pPr>
              <a:defRPr/>
            </a:pPr>
            <a:endParaRPr lang="en-US" sz="900" dirty="0"/>
          </a:p>
          <a:p>
            <a:pPr marL="1149350" indent="-458788">
              <a:buFont typeface="Arial" panose="020B0604020202020204" pitchFamily="34" charset="0"/>
              <a:buChar char="•"/>
              <a:defRPr/>
            </a:pPr>
            <a:r>
              <a:rPr lang="en-US" sz="4000" dirty="0" err="1"/>
              <a:t>Mendapatkan</a:t>
            </a:r>
            <a:r>
              <a:rPr lang="en-US" sz="4000" dirty="0"/>
              <a:t> </a:t>
            </a:r>
            <a:r>
              <a:rPr lang="en-US" sz="4000" dirty="0" err="1"/>
              <a:t>pengalaman</a:t>
            </a:r>
            <a:r>
              <a:rPr lang="en-US" sz="4000" dirty="0"/>
              <a:t> </a:t>
            </a:r>
            <a:r>
              <a:rPr lang="en-US" sz="4000" dirty="0" err="1"/>
              <a:t>implementasi</a:t>
            </a:r>
            <a:endParaRPr lang="en-US" sz="4000" dirty="0"/>
          </a:p>
          <a:p>
            <a:pPr marL="1149350" indent="-458788">
              <a:buFont typeface="Arial" panose="020B0604020202020204" pitchFamily="34" charset="0"/>
              <a:buChar char="•"/>
              <a:defRPr/>
            </a:pPr>
            <a:r>
              <a:rPr lang="en-US" sz="4000" dirty="0" err="1"/>
              <a:t>Mendapatkan</a:t>
            </a:r>
            <a:r>
              <a:rPr lang="en-US" sz="4000" dirty="0"/>
              <a:t> </a:t>
            </a:r>
            <a:r>
              <a:rPr lang="en-US" sz="4000" dirty="0" err="1"/>
              <a:t>kesempatan</a:t>
            </a:r>
            <a:r>
              <a:rPr lang="en-US" sz="4000" dirty="0"/>
              <a:t> </a:t>
            </a:r>
            <a:r>
              <a:rPr lang="en-US" sz="4000" dirty="0" err="1"/>
              <a:t>mempraktekkan</a:t>
            </a:r>
            <a:r>
              <a:rPr lang="en-US" sz="4000" dirty="0"/>
              <a:t> </a:t>
            </a:r>
            <a:r>
              <a:rPr lang="en-US" sz="4000" dirty="0" err="1"/>
              <a:t>semua</a:t>
            </a:r>
            <a:r>
              <a:rPr lang="en-US" sz="4000" dirty="0"/>
              <a:t> </a:t>
            </a:r>
            <a:r>
              <a:rPr lang="en-US" sz="4000" dirty="0" err="1"/>
              <a:t>teori</a:t>
            </a:r>
            <a:endParaRPr lang="en-US" sz="4000" dirty="0"/>
          </a:p>
          <a:p>
            <a:pPr marL="1149350" indent="-458788">
              <a:buFont typeface="Arial" panose="020B0604020202020204" pitchFamily="34" charset="0"/>
              <a:buChar char="•"/>
              <a:defRPr/>
            </a:pPr>
            <a:r>
              <a:rPr lang="en-US" sz="4000" dirty="0" err="1"/>
              <a:t>Mendapatkan</a:t>
            </a:r>
            <a:r>
              <a:rPr lang="en-US" sz="4000" dirty="0"/>
              <a:t> </a:t>
            </a:r>
            <a:r>
              <a:rPr lang="en-US" sz="4000" dirty="0" err="1"/>
              <a:t>contoh</a:t>
            </a:r>
            <a:r>
              <a:rPr lang="en-US" sz="4000" dirty="0"/>
              <a:t> </a:t>
            </a:r>
            <a:r>
              <a:rPr lang="en-US" sz="4000" dirty="0" err="1"/>
              <a:t>kasus</a:t>
            </a:r>
            <a:r>
              <a:rPr lang="en-US" sz="4000" dirty="0"/>
              <a:t> </a:t>
            </a:r>
            <a:r>
              <a:rPr lang="en-US" sz="4000" dirty="0" err="1"/>
              <a:t>permasalahan</a:t>
            </a:r>
            <a:endParaRPr lang="en-US" sz="4000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190032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43200"/>
            <a:ext cx="7010400" cy="1752600"/>
          </a:xfrm>
        </p:spPr>
        <p:txBody>
          <a:bodyPr>
            <a:normAutofit/>
          </a:bodyPr>
          <a:lstStyle/>
          <a:p>
            <a:r>
              <a:rPr lang="en-US" sz="5000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6078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0" y="1219200"/>
            <a:ext cx="7696200" cy="5181600"/>
          </a:xfrm>
          <a:prstGeom prst="rect">
            <a:avLst/>
          </a:prstGeom>
        </p:spPr>
        <p:txBody>
          <a:bodyPr/>
          <a:lstStyle/>
          <a:p>
            <a:pPr marL="1949450" indent="-1949450">
              <a:buFont typeface="Arial" panose="020B0604020202020204" pitchFamily="34" charset="0"/>
              <a:buNone/>
              <a:defRPr/>
            </a:pPr>
            <a:r>
              <a:rPr lang="en-US" sz="3000" b="1" dirty="0"/>
              <a:t>DESKRIPSI:</a:t>
            </a:r>
            <a:r>
              <a:rPr lang="en-US" sz="3000" dirty="0"/>
              <a:t> 	Modul 12 </a:t>
            </a:r>
            <a:r>
              <a:rPr lang="en-US" sz="3000" dirty="0" err="1"/>
              <a:t>menjelaskan</a:t>
            </a:r>
            <a:r>
              <a:rPr lang="en-US" sz="3000" dirty="0"/>
              <a:t> </a:t>
            </a:r>
            <a:r>
              <a:rPr lang="id-ID" sz="3000" dirty="0"/>
              <a:t>tentang penyusunan </a:t>
            </a:r>
            <a:r>
              <a:rPr lang="en-US" sz="3000" dirty="0"/>
              <a:t>proposal </a:t>
            </a:r>
            <a:r>
              <a:rPr lang="en-US" sz="3000" dirty="0" err="1"/>
              <a:t>kegiatan</a:t>
            </a:r>
            <a:r>
              <a:rPr lang="en-US" sz="3000" dirty="0"/>
              <a:t> PR </a:t>
            </a:r>
            <a:r>
              <a:rPr lang="en-US" sz="3000" dirty="0" err="1"/>
              <a:t>sebagai</a:t>
            </a:r>
            <a:r>
              <a:rPr lang="en-US" sz="3000" dirty="0"/>
              <a:t> </a:t>
            </a:r>
            <a:r>
              <a:rPr lang="en-US" sz="3000" dirty="0" err="1"/>
              <a:t>upaya</a:t>
            </a:r>
            <a:r>
              <a:rPr lang="en-US" sz="3000" dirty="0"/>
              <a:t> mahasiswa </a:t>
            </a:r>
            <a:r>
              <a:rPr lang="en-US" sz="3000" dirty="0" err="1"/>
              <a:t>memenuhi</a:t>
            </a:r>
            <a:r>
              <a:rPr lang="en-US" sz="3000" dirty="0"/>
              <a:t> </a:t>
            </a:r>
            <a:r>
              <a:rPr lang="en-US" sz="3000" dirty="0" err="1"/>
              <a:t>kompetensi</a:t>
            </a:r>
            <a:r>
              <a:rPr lang="en-US" sz="3000" dirty="0"/>
              <a:t>  mahasiswa PR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3000" b="1" dirty="0"/>
              <a:t>TUJUAN INSTRUKSIONAL KHUSUS:</a:t>
            </a:r>
            <a:endParaRPr lang="en-US" sz="3000" dirty="0"/>
          </a:p>
          <a:p>
            <a:pPr>
              <a:defRPr/>
            </a:pPr>
            <a:r>
              <a:rPr lang="en-US" sz="3000" dirty="0"/>
              <a:t>Setelah </a:t>
            </a:r>
            <a:r>
              <a:rPr lang="en-US" sz="3000" dirty="0" err="1"/>
              <a:t>mempelajari</a:t>
            </a:r>
            <a:r>
              <a:rPr lang="en-US" sz="3000" dirty="0"/>
              <a:t> </a:t>
            </a:r>
            <a:r>
              <a:rPr lang="en-US" sz="3000" dirty="0" err="1"/>
              <a:t>modul</a:t>
            </a:r>
            <a:r>
              <a:rPr lang="en-US" sz="3000" dirty="0"/>
              <a:t>  12 </a:t>
            </a:r>
            <a:r>
              <a:rPr lang="en-US" sz="3000" dirty="0" err="1"/>
              <a:t>ini</a:t>
            </a:r>
            <a:r>
              <a:rPr lang="en-US" sz="3000" dirty="0"/>
              <a:t>, mahasiswa </a:t>
            </a:r>
            <a:r>
              <a:rPr lang="en-US" sz="3000" dirty="0" err="1"/>
              <a:t>diharapkan</a:t>
            </a:r>
            <a:r>
              <a:rPr lang="en-US" sz="3000" dirty="0"/>
              <a:t> </a:t>
            </a:r>
            <a:r>
              <a:rPr lang="en-US" sz="3000" dirty="0" err="1"/>
              <a:t>dapat</a:t>
            </a:r>
            <a:r>
              <a:rPr lang="en-US" sz="3000" dirty="0"/>
              <a:t> </a:t>
            </a:r>
            <a:r>
              <a:rPr lang="id-ID" sz="3000" dirty="0"/>
              <a:t>m</a:t>
            </a:r>
            <a:r>
              <a:rPr lang="en-US" sz="3000" dirty="0" err="1"/>
              <a:t>enjelaskan</a:t>
            </a:r>
            <a:r>
              <a:rPr lang="en-US" sz="3000" dirty="0"/>
              <a:t> dan me</a:t>
            </a:r>
            <a:r>
              <a:rPr lang="id-ID" sz="3000" dirty="0"/>
              <a:t>lakukan penyusunan </a:t>
            </a:r>
            <a:r>
              <a:rPr lang="en-US" sz="3000" dirty="0"/>
              <a:t>proposal </a:t>
            </a:r>
            <a:r>
              <a:rPr lang="en-US" sz="3000" dirty="0" err="1"/>
              <a:t>kegiatan</a:t>
            </a:r>
            <a:r>
              <a:rPr lang="en-US" sz="3000" dirty="0"/>
              <a:t> PR </a:t>
            </a:r>
            <a:r>
              <a:rPr lang="id-ID" sz="3000" dirty="0"/>
              <a:t>sesuai dengan ketentuan.</a:t>
            </a:r>
            <a:endParaRPr lang="en-US" sz="3000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42345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1066800"/>
            <a:ext cx="8610600" cy="5562600"/>
          </a:xfrm>
          <a:prstGeom prst="rect">
            <a:avLst/>
          </a:prstGeom>
        </p:spPr>
        <p:txBody>
          <a:bodyPr/>
          <a:lstStyle/>
          <a:p>
            <a:pPr marL="0" lvl="2" indent="0" algn="just">
              <a:buFont typeface="Arial" panose="020B0604020202020204" pitchFamily="34" charset="0"/>
              <a:buNone/>
              <a:defRPr/>
            </a:pPr>
            <a:r>
              <a:rPr lang="en-US" b="1" dirty="0"/>
              <a:t>1.1.1.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Pentingnya</a:t>
            </a:r>
            <a:r>
              <a:rPr lang="en-US" b="1" dirty="0"/>
              <a:t> </a:t>
            </a:r>
            <a:r>
              <a:rPr lang="en-US" b="1" i="1" dirty="0"/>
              <a:t>Corporate Identity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Perusahan</a:t>
            </a:r>
            <a:r>
              <a:rPr lang="en-US" b="1" dirty="0"/>
              <a:t> </a:t>
            </a:r>
            <a:endParaRPr lang="en-US" dirty="0"/>
          </a:p>
          <a:p>
            <a:pPr indent="466725" algn="just">
              <a:defRPr/>
            </a:pPr>
            <a:r>
              <a:rPr lang="en-US" sz="2400" dirty="0" err="1"/>
              <a:t>Identitas</a:t>
            </a:r>
            <a:r>
              <a:rPr lang="en-US" sz="2400" dirty="0"/>
              <a:t> </a:t>
            </a:r>
            <a:r>
              <a:rPr lang="en-US" sz="2400" dirty="0" err="1"/>
              <a:t>grafik</a:t>
            </a:r>
            <a:r>
              <a:rPr lang="en-US" sz="2400" dirty="0"/>
              <a:t> yang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i="1" dirty="0"/>
              <a:t>image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diperlukan</a:t>
            </a:r>
            <a:r>
              <a:rPr lang="en-US" sz="2400" dirty="0"/>
              <a:t> oleh </a:t>
            </a:r>
            <a:r>
              <a:rPr lang="en-US" sz="2400" dirty="0" err="1"/>
              <a:t>perusahaan-perusahaan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menarik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pelanggan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pembelinya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pasar yang </a:t>
            </a:r>
            <a:r>
              <a:rPr lang="en-US" sz="2400" dirty="0" err="1"/>
              <a:t>sarat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persaingan-persaingan</a:t>
            </a:r>
            <a:r>
              <a:rPr lang="en-US" sz="2400" dirty="0"/>
              <a:t>.   </a:t>
            </a:r>
            <a:r>
              <a:rPr lang="en-US" sz="2400" dirty="0" err="1"/>
              <a:t>Terlebih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 di era </a:t>
            </a:r>
            <a:r>
              <a:rPr lang="en-US" sz="2400" dirty="0" err="1"/>
              <a:t>globalisasi</a:t>
            </a:r>
            <a:r>
              <a:rPr lang="en-US" sz="2400" dirty="0"/>
              <a:t> yang </a:t>
            </a:r>
            <a:r>
              <a:rPr lang="en-US" sz="2400" dirty="0" err="1"/>
              <a:t>memungkinkan</a:t>
            </a:r>
            <a:r>
              <a:rPr lang="en-US" sz="2400" dirty="0"/>
              <a:t> </a:t>
            </a:r>
            <a:r>
              <a:rPr lang="en-US" sz="2400" dirty="0" err="1"/>
              <a:t>meluasnya</a:t>
            </a:r>
            <a:r>
              <a:rPr lang="en-US" sz="2400" dirty="0"/>
              <a:t> </a:t>
            </a:r>
            <a:r>
              <a:rPr lang="en-US" sz="2400" dirty="0" err="1"/>
              <a:t>penyampaian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diberbagai</a:t>
            </a:r>
            <a:r>
              <a:rPr lang="en-US" sz="2400" dirty="0"/>
              <a:t> </a:t>
            </a:r>
            <a:r>
              <a:rPr lang="en-US" sz="2400" dirty="0" err="1"/>
              <a:t>belahan</a:t>
            </a:r>
            <a:r>
              <a:rPr lang="en-US" sz="2400" dirty="0"/>
              <a:t> dunia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sangatlah</a:t>
            </a:r>
            <a:r>
              <a:rPr lang="en-US" sz="2400" dirty="0"/>
              <a:t>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diciptakannya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i="1" dirty="0"/>
              <a:t>image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melambangkan</a:t>
            </a:r>
            <a:r>
              <a:rPr lang="en-US" sz="2400" dirty="0"/>
              <a:t> </a:t>
            </a:r>
            <a:r>
              <a:rPr lang="en-US" sz="2400" dirty="0" err="1"/>
              <a:t>identitas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agar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bertahan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persaingan</a:t>
            </a:r>
            <a:r>
              <a:rPr lang="en-US" sz="2400" dirty="0"/>
              <a:t> yang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keras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  </a:t>
            </a:r>
            <a:r>
              <a:rPr lang="en-US" sz="2400" dirty="0" err="1"/>
              <a:t>Perkembangan</a:t>
            </a:r>
            <a:r>
              <a:rPr lang="en-US" sz="2400" dirty="0"/>
              <a:t> pasar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dinamik</a:t>
            </a:r>
            <a:r>
              <a:rPr lang="en-US" sz="2400" dirty="0"/>
              <a:t> </a:t>
            </a:r>
            <a:r>
              <a:rPr lang="en-US" sz="2400" dirty="0" err="1"/>
              <a:t>menarik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berkecimpung</a:t>
            </a:r>
            <a:r>
              <a:rPr lang="en-US" sz="2400" dirty="0"/>
              <a:t> di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.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yang </a:t>
            </a:r>
            <a:r>
              <a:rPr lang="en-US" sz="2400" dirty="0" err="1"/>
              <a:t>bersaing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memperebutkan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pelanggan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target market </a:t>
            </a:r>
            <a:r>
              <a:rPr lang="en-US" sz="2400" dirty="0" err="1"/>
              <a:t>mereka</a:t>
            </a:r>
            <a:r>
              <a:rPr lang="en-US" sz="2400" dirty="0"/>
              <a:t>. </a:t>
            </a:r>
            <a:r>
              <a:rPr lang="en-US" sz="2400" i="1" dirty="0"/>
              <a:t>Image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sangatlah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keberhasilan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menarik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konsumennya</a:t>
            </a:r>
            <a:r>
              <a:rPr lang="en-US" sz="2400" dirty="0"/>
              <a:t>.</a:t>
            </a:r>
          </a:p>
          <a:p>
            <a:pPr marL="1949450" indent="-1949450">
              <a:buFont typeface="Arial" panose="020B0604020202020204" pitchFamily="34" charset="0"/>
              <a:buNone/>
              <a:defRPr/>
            </a:pPr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175460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1066800"/>
            <a:ext cx="8610600" cy="5334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000" b="1" dirty="0"/>
              <a:t>1.2. </a:t>
            </a:r>
            <a:r>
              <a:rPr lang="en-US" sz="3000" b="1" dirty="0" err="1"/>
              <a:t>Rencana</a:t>
            </a:r>
            <a:r>
              <a:rPr lang="en-US" sz="3000" b="1" dirty="0"/>
              <a:t> </a:t>
            </a:r>
            <a:r>
              <a:rPr lang="en-US" sz="3000" b="1" dirty="0" err="1"/>
              <a:t>Kegiatan</a:t>
            </a:r>
            <a:r>
              <a:rPr lang="en-US" sz="3000" b="1" dirty="0"/>
              <a:t> </a:t>
            </a:r>
          </a:p>
          <a:p>
            <a:pPr indent="466725">
              <a:defRPr/>
            </a:pPr>
            <a:r>
              <a:rPr lang="en-US" sz="3000" dirty="0" err="1"/>
              <a:t>Rencana</a:t>
            </a:r>
            <a:r>
              <a:rPr lang="en-US" sz="3000" dirty="0"/>
              <a:t> </a:t>
            </a:r>
            <a:r>
              <a:rPr lang="en-US" sz="3000" dirty="0" err="1"/>
              <a:t>kegiatan</a:t>
            </a:r>
            <a:r>
              <a:rPr lang="en-US" sz="3000" dirty="0"/>
              <a:t> yang </a:t>
            </a:r>
            <a:r>
              <a:rPr lang="en-US" sz="3000" dirty="0" err="1"/>
              <a:t>akan</a:t>
            </a:r>
            <a:r>
              <a:rPr lang="en-US" sz="3000" dirty="0"/>
              <a:t> </a:t>
            </a:r>
            <a:r>
              <a:rPr lang="en-US" sz="3000" dirty="0" err="1"/>
              <a:t>dilakukan</a:t>
            </a:r>
            <a:r>
              <a:rPr lang="en-US" sz="3000" dirty="0"/>
              <a:t> oleh </a:t>
            </a:r>
            <a:r>
              <a:rPr lang="en-US" sz="3000" dirty="0" err="1"/>
              <a:t>penulis</a:t>
            </a:r>
            <a:r>
              <a:rPr lang="en-US" sz="3000" dirty="0"/>
              <a:t> </a:t>
            </a:r>
            <a:r>
              <a:rPr lang="en-US" sz="3000" dirty="0" err="1"/>
              <a:t>adalah</a:t>
            </a:r>
            <a:r>
              <a:rPr lang="en-US" sz="3000" dirty="0"/>
              <a:t> </a:t>
            </a:r>
            <a:r>
              <a:rPr lang="en-US" sz="3000" dirty="0" err="1"/>
              <a:t>segala</a:t>
            </a:r>
            <a:r>
              <a:rPr lang="en-US" sz="3000" dirty="0"/>
              <a:t> proses </a:t>
            </a:r>
            <a:r>
              <a:rPr lang="en-US" sz="3000" dirty="0" err="1"/>
              <a:t>pekerjaan</a:t>
            </a:r>
            <a:r>
              <a:rPr lang="en-US" sz="3000" dirty="0"/>
              <a:t> yang </a:t>
            </a:r>
            <a:r>
              <a:rPr lang="en-US" sz="3000" dirty="0" err="1"/>
              <a:t>berkaitan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pengelolaan</a:t>
            </a:r>
            <a:r>
              <a:rPr lang="en-US" sz="3000" dirty="0"/>
              <a:t> </a:t>
            </a:r>
            <a:r>
              <a:rPr lang="en-US" sz="3000" i="1" dirty="0"/>
              <a:t>corporate identity</a:t>
            </a:r>
            <a:r>
              <a:rPr lang="en-US" sz="3000" dirty="0"/>
              <a:t> di PT Garuda Food Beverage Jaya. </a:t>
            </a:r>
            <a:r>
              <a:rPr lang="en-US" sz="3000" dirty="0" err="1"/>
              <a:t>Mulai</a:t>
            </a:r>
            <a:r>
              <a:rPr lang="en-US" sz="3000" dirty="0"/>
              <a:t> </a:t>
            </a:r>
            <a:r>
              <a:rPr lang="en-US" sz="3000" dirty="0" err="1"/>
              <a:t>bagaimana</a:t>
            </a:r>
            <a:r>
              <a:rPr lang="en-US" sz="3000" dirty="0"/>
              <a:t> </a:t>
            </a:r>
            <a:r>
              <a:rPr lang="en-US" sz="3000" dirty="0" err="1"/>
              <a:t>mekanisme</a:t>
            </a:r>
            <a:r>
              <a:rPr lang="en-US" sz="3000" dirty="0"/>
              <a:t> </a:t>
            </a:r>
            <a:r>
              <a:rPr lang="en-US" sz="3000" dirty="0" err="1"/>
              <a:t>komunikasi</a:t>
            </a:r>
            <a:r>
              <a:rPr lang="en-US" sz="3000" dirty="0"/>
              <a:t> </a:t>
            </a:r>
            <a:r>
              <a:rPr lang="en-US" sz="3000" dirty="0" err="1"/>
              <a:t>kepada</a:t>
            </a:r>
            <a:r>
              <a:rPr lang="en-US" sz="3000" dirty="0"/>
              <a:t> </a:t>
            </a:r>
            <a:r>
              <a:rPr lang="en-US" sz="3000" dirty="0" err="1"/>
              <a:t>seluruh</a:t>
            </a:r>
            <a:r>
              <a:rPr lang="en-US" sz="3000" dirty="0"/>
              <a:t> unit </a:t>
            </a:r>
            <a:r>
              <a:rPr lang="en-US" sz="3000" dirty="0" err="1"/>
              <a:t>bisnis</a:t>
            </a:r>
            <a:r>
              <a:rPr lang="en-US" sz="3000" dirty="0"/>
              <a:t> </a:t>
            </a:r>
            <a:r>
              <a:rPr lang="en-US" sz="3000" dirty="0" err="1"/>
              <a:t>GarudaFood</a:t>
            </a:r>
            <a:r>
              <a:rPr lang="en-US" sz="3000" dirty="0"/>
              <a:t> Group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mensosialisasikan</a:t>
            </a:r>
            <a:r>
              <a:rPr lang="en-US" sz="3000" dirty="0"/>
              <a:t> </a:t>
            </a:r>
            <a:r>
              <a:rPr lang="en-US" sz="3000" dirty="0" err="1"/>
              <a:t>mengenai</a:t>
            </a:r>
            <a:r>
              <a:rPr lang="en-US" sz="3000" dirty="0"/>
              <a:t> </a:t>
            </a:r>
            <a:r>
              <a:rPr lang="en-US" sz="3000" dirty="0" err="1"/>
              <a:t>standardisasi</a:t>
            </a:r>
            <a:r>
              <a:rPr lang="en-US" sz="3000" dirty="0"/>
              <a:t> </a:t>
            </a:r>
            <a:r>
              <a:rPr lang="en-US" sz="3000" dirty="0" err="1"/>
              <a:t>penerapan</a:t>
            </a:r>
            <a:r>
              <a:rPr lang="en-US" sz="3000" dirty="0"/>
              <a:t> </a:t>
            </a:r>
            <a:r>
              <a:rPr lang="en-US" sz="3000" dirty="0" err="1"/>
              <a:t>aplikasi</a:t>
            </a:r>
            <a:r>
              <a:rPr lang="en-US" sz="3000" dirty="0"/>
              <a:t> logo  di </a:t>
            </a:r>
            <a:r>
              <a:rPr lang="en-US" sz="3000" dirty="0" err="1"/>
              <a:t>pelbagai</a:t>
            </a:r>
            <a:r>
              <a:rPr lang="en-US" sz="3000" dirty="0"/>
              <a:t> media </a:t>
            </a:r>
            <a:r>
              <a:rPr lang="en-US" sz="3000" dirty="0" err="1"/>
              <a:t>hingga</a:t>
            </a:r>
            <a:r>
              <a:rPr lang="en-US" sz="3000" dirty="0"/>
              <a:t> </a:t>
            </a:r>
            <a:r>
              <a:rPr lang="en-US" sz="3000" dirty="0" err="1"/>
              <a:t>strategi</a:t>
            </a:r>
            <a:r>
              <a:rPr lang="en-US" sz="3000" dirty="0"/>
              <a:t> </a:t>
            </a:r>
            <a:r>
              <a:rPr lang="en-US" sz="3000" dirty="0" err="1"/>
              <a:t>apa</a:t>
            </a:r>
            <a:r>
              <a:rPr lang="en-US" sz="3000" dirty="0"/>
              <a:t> yang </a:t>
            </a:r>
            <a:r>
              <a:rPr lang="en-US" sz="3000" dirty="0" err="1"/>
              <a:t>digunakan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mempertahankan</a:t>
            </a:r>
            <a:r>
              <a:rPr lang="en-US" sz="3000" dirty="0"/>
              <a:t> </a:t>
            </a:r>
            <a:r>
              <a:rPr lang="en-US" sz="3000" dirty="0" err="1"/>
              <a:t>eksistensi</a:t>
            </a:r>
            <a:r>
              <a:rPr lang="en-US" sz="3000" dirty="0"/>
              <a:t> </a:t>
            </a:r>
            <a:r>
              <a:rPr lang="en-US" sz="3000" dirty="0" err="1"/>
              <a:t>citra</a:t>
            </a:r>
            <a:r>
              <a:rPr lang="en-US" sz="3000" dirty="0"/>
              <a:t> </a:t>
            </a:r>
            <a:r>
              <a:rPr lang="en-US" sz="3000" dirty="0" err="1"/>
              <a:t>positif</a:t>
            </a:r>
            <a:r>
              <a:rPr lang="en-US" sz="3000" dirty="0"/>
              <a:t> </a:t>
            </a:r>
            <a:r>
              <a:rPr lang="en-US" sz="3000" dirty="0" err="1"/>
              <a:t>perusahaan</a:t>
            </a:r>
            <a:r>
              <a:rPr lang="en-US" sz="3000" dirty="0"/>
              <a:t> </a:t>
            </a:r>
            <a:r>
              <a:rPr lang="en-US" sz="3000" dirty="0" err="1"/>
              <a:t>melalui</a:t>
            </a:r>
            <a:r>
              <a:rPr lang="en-US" sz="3000" dirty="0"/>
              <a:t> </a:t>
            </a:r>
            <a:r>
              <a:rPr lang="en-US" sz="3000" i="1" dirty="0"/>
              <a:t>corporate identity.</a:t>
            </a:r>
            <a:endParaRPr lang="en-US" sz="3000" dirty="0"/>
          </a:p>
          <a:p>
            <a:pPr marL="1949450" indent="-1949450">
              <a:buFont typeface="Arial" panose="020B0604020202020204" pitchFamily="34" charset="0"/>
              <a:buNone/>
              <a:defRPr/>
            </a:pPr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17795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1219200"/>
            <a:ext cx="8610600" cy="5181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800" b="1" dirty="0"/>
              <a:t>1.3.    </a:t>
            </a:r>
            <a:r>
              <a:rPr lang="en-US" sz="2800" b="1" dirty="0" err="1"/>
              <a:t>Tujuan</a:t>
            </a:r>
            <a:r>
              <a:rPr lang="en-US" sz="2800" b="1" dirty="0"/>
              <a:t> </a:t>
            </a:r>
            <a:r>
              <a:rPr lang="en-US" sz="2800" b="1" dirty="0" err="1"/>
              <a:t>Kegiatan</a:t>
            </a:r>
            <a:r>
              <a:rPr lang="en-US" sz="2800" b="1" dirty="0"/>
              <a:t> </a:t>
            </a:r>
            <a:endParaRPr lang="en-US" sz="2800" dirty="0"/>
          </a:p>
          <a:p>
            <a:pPr indent="466725">
              <a:defRPr/>
            </a:pPr>
            <a:r>
              <a:rPr lang="en-US" sz="2800" dirty="0" err="1"/>
              <a:t>Adapun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program </a:t>
            </a:r>
            <a:r>
              <a:rPr lang="en-US" sz="2800" dirty="0" err="1"/>
              <a:t>kegiatan</a:t>
            </a:r>
            <a:r>
              <a:rPr lang="en-US" sz="2800" dirty="0"/>
              <a:t> PR yang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penulis</a:t>
            </a:r>
            <a:r>
              <a:rPr lang="en-US" sz="2800" dirty="0"/>
              <a:t> </a:t>
            </a:r>
            <a:r>
              <a:rPr lang="en-US" sz="2800" dirty="0" err="1"/>
              <a:t>capai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 :</a:t>
            </a:r>
          </a:p>
          <a:p>
            <a:pPr marL="514350" indent="-401638">
              <a:buFont typeface="+mj-lt"/>
              <a:buAutoNum type="arabicPeriod"/>
              <a:defRPr/>
            </a:pP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kesempatan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mengaplikasikan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komunikasi</a:t>
            </a:r>
            <a:r>
              <a:rPr lang="en-US" sz="2800" dirty="0"/>
              <a:t> dan </a:t>
            </a:r>
            <a:r>
              <a:rPr lang="en-US" sz="2800" dirty="0" err="1"/>
              <a:t>peranan</a:t>
            </a:r>
            <a:r>
              <a:rPr lang="en-US" sz="2800" dirty="0"/>
              <a:t> PR yang </a:t>
            </a:r>
            <a:r>
              <a:rPr lang="en-US" sz="2800" dirty="0" err="1"/>
              <a:t>telah</a:t>
            </a:r>
            <a:r>
              <a:rPr lang="en-US" sz="2800" dirty="0"/>
              <a:t> di </a:t>
            </a:r>
            <a:r>
              <a:rPr lang="en-US" sz="2800" dirty="0" err="1"/>
              <a:t>dapat</a:t>
            </a:r>
            <a:r>
              <a:rPr lang="en-US" sz="2800" dirty="0"/>
              <a:t> di </a:t>
            </a:r>
            <a:r>
              <a:rPr lang="en-US" sz="2800" dirty="0" err="1"/>
              <a:t>bangku</a:t>
            </a:r>
            <a:r>
              <a:rPr lang="en-US" sz="2800" dirty="0"/>
              <a:t> </a:t>
            </a:r>
            <a:r>
              <a:rPr lang="en-US" sz="2800" dirty="0" err="1"/>
              <a:t>kuliah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diaplikasikan</a:t>
            </a:r>
            <a:r>
              <a:rPr lang="en-US" sz="2800" dirty="0"/>
              <a:t> pada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.</a:t>
            </a:r>
          </a:p>
          <a:p>
            <a:pPr marL="514350" indent="-401638">
              <a:buFont typeface="+mj-lt"/>
              <a:buAutoNum type="arabicPeriod"/>
              <a:defRPr/>
            </a:pPr>
            <a:r>
              <a:rPr lang="en-US" sz="2800" dirty="0" err="1"/>
              <a:t>Memantapkan</a:t>
            </a:r>
            <a:r>
              <a:rPr lang="en-US" sz="2800" dirty="0"/>
              <a:t> dan </a:t>
            </a:r>
            <a:r>
              <a:rPr lang="en-US" sz="2800" dirty="0" err="1"/>
              <a:t>memperluas</a:t>
            </a:r>
            <a:r>
              <a:rPr lang="en-US" sz="2800" dirty="0"/>
              <a:t> </a:t>
            </a:r>
            <a:r>
              <a:rPr lang="en-US" sz="2800" dirty="0" err="1"/>
              <a:t>keterampilan</a:t>
            </a:r>
            <a:r>
              <a:rPr lang="en-US" sz="2800" dirty="0"/>
              <a:t> dan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yang </a:t>
            </a:r>
            <a:r>
              <a:rPr lang="en-US" sz="2800" dirty="0" err="1"/>
              <a:t>membentuk</a:t>
            </a:r>
            <a:r>
              <a:rPr lang="en-US" sz="2800" dirty="0"/>
              <a:t> </a:t>
            </a:r>
            <a:r>
              <a:rPr lang="en-US" sz="2800" dirty="0" err="1"/>
              <a:t>kemampuan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bekal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mengaplikasikan</a:t>
            </a:r>
            <a:r>
              <a:rPr lang="en-US" sz="2800" dirty="0"/>
              <a:t> di </a:t>
            </a:r>
            <a:r>
              <a:rPr lang="en-US" sz="2800" dirty="0" err="1"/>
              <a:t>lapangan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program </a:t>
            </a:r>
            <a:r>
              <a:rPr lang="en-US" sz="2800" dirty="0" err="1"/>
              <a:t>studi</a:t>
            </a:r>
            <a:r>
              <a:rPr lang="en-US" sz="2800" dirty="0"/>
              <a:t>  PR yang </a:t>
            </a:r>
            <a:r>
              <a:rPr lang="en-US" sz="2800" dirty="0" err="1"/>
              <a:t>dipilih</a:t>
            </a:r>
            <a:r>
              <a:rPr lang="en-US" sz="2800" dirty="0"/>
              <a:t>.</a:t>
            </a:r>
          </a:p>
          <a:p>
            <a:pPr marL="1949450" indent="-1949450">
              <a:buFont typeface="Arial" panose="020B0604020202020204" pitchFamily="34" charset="0"/>
              <a:buNone/>
              <a:defRPr/>
            </a:pPr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215484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143000"/>
            <a:ext cx="8001000" cy="5257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600" b="1" dirty="0"/>
              <a:t>1.4. </a:t>
            </a:r>
            <a:r>
              <a:rPr lang="en-US" sz="2600" b="1" dirty="0" err="1"/>
              <a:t>Indikator</a:t>
            </a:r>
            <a:r>
              <a:rPr lang="en-US" sz="2600" b="1" dirty="0"/>
              <a:t> </a:t>
            </a:r>
            <a:r>
              <a:rPr lang="en-US" sz="2600" b="1" dirty="0" err="1"/>
              <a:t>Keberhasilan</a:t>
            </a:r>
            <a:r>
              <a:rPr lang="en-US" sz="2600" b="1" dirty="0"/>
              <a:t> </a:t>
            </a:r>
            <a:endParaRPr lang="en-US" sz="2600" dirty="0"/>
          </a:p>
          <a:p>
            <a:pPr indent="466725">
              <a:defRPr/>
            </a:pP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setiap</a:t>
            </a:r>
            <a:r>
              <a:rPr lang="en-US" sz="2600" dirty="0"/>
              <a:t> </a:t>
            </a:r>
            <a:r>
              <a:rPr lang="en-US" sz="2600" dirty="0" err="1"/>
              <a:t>kegiatan</a:t>
            </a:r>
            <a:r>
              <a:rPr lang="en-US" sz="2600" dirty="0"/>
              <a:t> yang </a:t>
            </a:r>
            <a:r>
              <a:rPr lang="en-US" sz="2600" dirty="0" err="1"/>
              <a:t>dilakukan</a:t>
            </a:r>
            <a:r>
              <a:rPr lang="en-US" sz="2600" dirty="0"/>
              <a:t> </a:t>
            </a:r>
            <a:r>
              <a:rPr lang="en-US" sz="2600" dirty="0" err="1"/>
              <a:t>harus</a:t>
            </a:r>
            <a:r>
              <a:rPr lang="en-US" sz="2600" dirty="0"/>
              <a:t> </a:t>
            </a:r>
            <a:r>
              <a:rPr lang="en-US" sz="2600" dirty="0" err="1"/>
              <a:t>memiliki</a:t>
            </a:r>
            <a:r>
              <a:rPr lang="en-US" sz="2600" dirty="0"/>
              <a:t> </a:t>
            </a:r>
            <a:r>
              <a:rPr lang="en-US" sz="2600" dirty="0" err="1"/>
              <a:t>nilai</a:t>
            </a:r>
            <a:r>
              <a:rPr lang="en-US" sz="2600" dirty="0"/>
              <a:t> </a:t>
            </a:r>
            <a:r>
              <a:rPr lang="en-US" sz="2600" dirty="0" err="1"/>
              <a:t>ukur</a:t>
            </a:r>
            <a:r>
              <a:rPr lang="en-US" sz="2600" dirty="0"/>
              <a:t> yang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menentukan</a:t>
            </a:r>
            <a:r>
              <a:rPr lang="en-US" sz="2600" dirty="0"/>
              <a:t> </a:t>
            </a:r>
            <a:r>
              <a:rPr lang="en-US" sz="2600" dirty="0" err="1"/>
              <a:t>apakah</a:t>
            </a:r>
            <a:r>
              <a:rPr lang="en-US" sz="2600" dirty="0"/>
              <a:t> program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kegiatan</a:t>
            </a:r>
            <a:r>
              <a:rPr lang="en-US" sz="2600" dirty="0"/>
              <a:t> yang </a:t>
            </a:r>
            <a:r>
              <a:rPr lang="en-US" sz="2600" dirty="0" err="1"/>
              <a:t>dilakukan</a:t>
            </a:r>
            <a:r>
              <a:rPr lang="en-US" sz="2600" dirty="0"/>
              <a:t> </a:t>
            </a:r>
            <a:r>
              <a:rPr lang="en-US" sz="2600" dirty="0" err="1"/>
              <a:t>berhasil</a:t>
            </a:r>
            <a:r>
              <a:rPr lang="en-US" sz="2600" dirty="0"/>
              <a:t>/</a:t>
            </a:r>
            <a:r>
              <a:rPr lang="en-US" sz="2600" dirty="0" err="1"/>
              <a:t>sesuai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apa</a:t>
            </a:r>
            <a:r>
              <a:rPr lang="en-US" sz="2600" dirty="0"/>
              <a:t> yang </a:t>
            </a:r>
            <a:r>
              <a:rPr lang="en-US" sz="2600" dirty="0" err="1"/>
              <a:t>ingin</a:t>
            </a:r>
            <a:r>
              <a:rPr lang="en-US" sz="2600" dirty="0"/>
              <a:t> </a:t>
            </a:r>
            <a:r>
              <a:rPr lang="en-US" sz="2600" dirty="0" err="1"/>
              <a:t>dicapai</a:t>
            </a:r>
            <a:r>
              <a:rPr lang="en-US" sz="2600" dirty="0"/>
              <a:t>, </a:t>
            </a:r>
            <a:r>
              <a:rPr lang="en-US" sz="2600" dirty="0" err="1"/>
              <a:t>Indikator</a:t>
            </a:r>
            <a:r>
              <a:rPr lang="en-US" sz="2600" dirty="0"/>
              <a:t> </a:t>
            </a:r>
            <a:r>
              <a:rPr lang="en-US" sz="2600" dirty="0" err="1"/>
              <a:t>keberhasilan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kegiatan</a:t>
            </a:r>
            <a:r>
              <a:rPr lang="en-US" sz="2600" dirty="0"/>
              <a:t> PR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: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err="1"/>
              <a:t>Penulis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melakukan</a:t>
            </a:r>
            <a:r>
              <a:rPr lang="en-US" sz="2600" dirty="0"/>
              <a:t> </a:t>
            </a:r>
            <a:r>
              <a:rPr lang="en-US" sz="2600" dirty="0" err="1"/>
              <a:t>kegiatan</a:t>
            </a:r>
            <a:r>
              <a:rPr lang="en-US" sz="2600" dirty="0"/>
              <a:t> Public Relations dan </a:t>
            </a:r>
            <a:r>
              <a:rPr lang="en-US" sz="2600" dirty="0" err="1"/>
              <a:t>mengimplementasikannya</a:t>
            </a:r>
            <a:r>
              <a:rPr lang="en-US" sz="2600" dirty="0"/>
              <a:t>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err="1"/>
              <a:t>Penulis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mengerti</a:t>
            </a:r>
            <a:r>
              <a:rPr lang="en-US" sz="2600" dirty="0"/>
              <a:t> </a:t>
            </a:r>
            <a:r>
              <a:rPr lang="en-US" sz="2600" dirty="0" err="1"/>
              <a:t>kegiatan</a:t>
            </a:r>
            <a:r>
              <a:rPr lang="en-US" sz="2600" dirty="0"/>
              <a:t> </a:t>
            </a:r>
            <a:r>
              <a:rPr lang="en-US" sz="2600" dirty="0" err="1"/>
              <a:t>pengelolaan</a:t>
            </a:r>
            <a:r>
              <a:rPr lang="en-US" sz="2600" dirty="0"/>
              <a:t> </a:t>
            </a:r>
            <a:r>
              <a:rPr lang="en-US" sz="2600" i="1" dirty="0"/>
              <a:t>corporate identity media </a:t>
            </a:r>
            <a:r>
              <a:rPr lang="en-US" sz="2600" dirty="0"/>
              <a:t>yang </a:t>
            </a:r>
            <a:r>
              <a:rPr lang="en-US" sz="2600" dirty="0" err="1"/>
              <a:t>dilakukan</a:t>
            </a:r>
            <a:r>
              <a:rPr lang="en-US" sz="2600" dirty="0"/>
              <a:t> oleh Public Relations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langsung</a:t>
            </a:r>
            <a:endParaRPr lang="en-US" sz="26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err="1"/>
              <a:t>Penulis</a:t>
            </a:r>
            <a:r>
              <a:rPr lang="en-US" sz="2600" dirty="0"/>
              <a:t> </a:t>
            </a:r>
            <a:r>
              <a:rPr lang="en-US" sz="2600" dirty="0" err="1"/>
              <a:t>mengetahui</a:t>
            </a:r>
            <a:r>
              <a:rPr lang="en-US" sz="2600" dirty="0"/>
              <a:t> target dan </a:t>
            </a:r>
            <a:r>
              <a:rPr lang="en-US" sz="2600" dirty="0" err="1"/>
              <a:t>sasaran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implementasi</a:t>
            </a:r>
            <a:r>
              <a:rPr lang="en-US" sz="2600" dirty="0"/>
              <a:t> </a:t>
            </a:r>
            <a:r>
              <a:rPr lang="en-US" sz="2600" dirty="0" err="1"/>
              <a:t>pengelolaan</a:t>
            </a:r>
            <a:r>
              <a:rPr lang="en-US" sz="2600" dirty="0"/>
              <a:t> </a:t>
            </a:r>
            <a:r>
              <a:rPr lang="en-US" sz="2600" i="1" dirty="0"/>
              <a:t>corporate identity media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3969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43000" y="1600200"/>
            <a:ext cx="6858000" cy="4495800"/>
          </a:xfrm>
          <a:prstGeom prst="rect">
            <a:avLst/>
          </a:prstGeom>
        </p:spPr>
        <p:txBody>
          <a:bodyPr/>
          <a:lstStyle/>
          <a:p>
            <a:pPr algn="just">
              <a:defRPr/>
            </a:pPr>
            <a:r>
              <a:rPr lang="en-US" sz="3500" dirty="0"/>
              <a:t>Dalam </a:t>
            </a:r>
            <a:r>
              <a:rPr lang="en-US" sz="3500" dirty="0" err="1"/>
              <a:t>melaksanakan</a:t>
            </a:r>
            <a:r>
              <a:rPr lang="en-US" sz="3500" dirty="0"/>
              <a:t> </a:t>
            </a:r>
            <a:r>
              <a:rPr lang="en-US" sz="3500" dirty="0" err="1"/>
              <a:t>kegiatan</a:t>
            </a:r>
            <a:r>
              <a:rPr lang="en-US" sz="3500" dirty="0"/>
              <a:t> PR di PT </a:t>
            </a:r>
            <a:r>
              <a:rPr lang="en-US" sz="3500" dirty="0" err="1"/>
              <a:t>GarudaFood</a:t>
            </a:r>
            <a:r>
              <a:rPr lang="en-US" sz="3500" dirty="0"/>
              <a:t> Beverage Jaya, Jakarta. </a:t>
            </a:r>
            <a:r>
              <a:rPr lang="en-US" sz="3500" dirty="0" err="1"/>
              <a:t>Penulis</a:t>
            </a:r>
            <a:r>
              <a:rPr lang="en-US" sz="3500" dirty="0"/>
              <a:t> </a:t>
            </a:r>
            <a:r>
              <a:rPr lang="en-US" sz="3500" dirty="0" err="1"/>
              <a:t>akan</a:t>
            </a:r>
            <a:r>
              <a:rPr lang="en-US" sz="3500" dirty="0"/>
              <a:t> </a:t>
            </a:r>
            <a:r>
              <a:rPr lang="en-US" sz="3500" dirty="0" err="1"/>
              <a:t>melakukan</a:t>
            </a:r>
            <a:r>
              <a:rPr lang="en-US" sz="3500" dirty="0"/>
              <a:t> </a:t>
            </a:r>
            <a:r>
              <a:rPr lang="en-US" sz="3500" dirty="0" err="1"/>
              <a:t>beberapa</a:t>
            </a:r>
            <a:r>
              <a:rPr lang="en-US" sz="3500" dirty="0"/>
              <a:t> </a:t>
            </a:r>
            <a:r>
              <a:rPr lang="en-US" sz="3500" dirty="0" err="1"/>
              <a:t>kegiatan</a:t>
            </a:r>
            <a:r>
              <a:rPr lang="en-US" sz="3500" dirty="0"/>
              <a:t>, </a:t>
            </a:r>
            <a:r>
              <a:rPr lang="en-US" sz="3500" dirty="0" err="1"/>
              <a:t>namun</a:t>
            </a:r>
            <a:r>
              <a:rPr lang="en-US" sz="3500" dirty="0"/>
              <a:t> yang </a:t>
            </a:r>
            <a:r>
              <a:rPr lang="en-US" sz="3500" dirty="0" err="1"/>
              <a:t>menjadi</a:t>
            </a:r>
            <a:r>
              <a:rPr lang="en-US" sz="3500" dirty="0"/>
              <a:t> </a:t>
            </a:r>
            <a:r>
              <a:rPr lang="en-US" sz="3500" dirty="0" err="1"/>
              <a:t>fokus</a:t>
            </a:r>
            <a:r>
              <a:rPr lang="en-US" sz="3500" dirty="0"/>
              <a:t> </a:t>
            </a:r>
            <a:r>
              <a:rPr lang="en-US" sz="3500" dirty="0" err="1"/>
              <a:t>kegiatan</a:t>
            </a:r>
            <a:r>
              <a:rPr lang="en-US" sz="3500" dirty="0"/>
              <a:t> </a:t>
            </a:r>
            <a:r>
              <a:rPr lang="en-US" sz="3500" dirty="0" err="1"/>
              <a:t>penulis</a:t>
            </a:r>
            <a:r>
              <a:rPr lang="en-US" sz="3500" dirty="0"/>
              <a:t> </a:t>
            </a:r>
            <a:r>
              <a:rPr lang="en-US" sz="3500" dirty="0" err="1"/>
              <a:t>selama</a:t>
            </a:r>
            <a:r>
              <a:rPr lang="en-US" sz="3500" dirty="0"/>
              <a:t> </a:t>
            </a:r>
            <a:r>
              <a:rPr lang="en-US" sz="3500" dirty="0" err="1"/>
              <a:t>ini</a:t>
            </a:r>
            <a:r>
              <a:rPr lang="en-US" sz="3500" dirty="0"/>
              <a:t> </a:t>
            </a:r>
            <a:r>
              <a:rPr lang="en-US" sz="3500" dirty="0" err="1"/>
              <a:t>adalah</a:t>
            </a:r>
            <a:r>
              <a:rPr lang="en-US" sz="3500" dirty="0"/>
              <a:t>: </a:t>
            </a:r>
          </a:p>
          <a:p>
            <a:pPr marL="514350" indent="-514350">
              <a:buAutoNum type="arabicPeriod" startAt="2"/>
              <a:defRPr/>
            </a:pPr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97079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143000"/>
            <a:ext cx="8458200" cy="5257800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3000" dirty="0"/>
              <a:t>Mengelola </a:t>
            </a:r>
            <a:r>
              <a:rPr lang="en-US" sz="3000" i="1" dirty="0"/>
              <a:t>Corporate Identity Media</a:t>
            </a:r>
            <a:endParaRPr lang="en-US" sz="30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000" dirty="0" err="1"/>
              <a:t>Membuat</a:t>
            </a:r>
            <a:r>
              <a:rPr lang="en-US" sz="3000" dirty="0"/>
              <a:t> Panduan </a:t>
            </a:r>
            <a:r>
              <a:rPr lang="en-US" sz="3000" dirty="0" err="1"/>
              <a:t>aplikasi</a:t>
            </a:r>
            <a:r>
              <a:rPr lang="en-US" sz="3000" dirty="0"/>
              <a:t> logo di </a:t>
            </a:r>
            <a:r>
              <a:rPr lang="en-US" sz="3000" dirty="0" err="1"/>
              <a:t>beberapa</a:t>
            </a:r>
            <a:r>
              <a:rPr lang="en-US" sz="3000" dirty="0"/>
              <a:t> media </a:t>
            </a:r>
            <a:r>
              <a:rPr lang="en-US" sz="3000" dirty="0" err="1"/>
              <a:t>identitas</a:t>
            </a:r>
            <a:r>
              <a:rPr lang="en-US" sz="3000" dirty="0"/>
              <a:t> </a:t>
            </a:r>
            <a:r>
              <a:rPr lang="en-US" sz="3000" dirty="0" err="1"/>
              <a:t>perusahaan</a:t>
            </a:r>
            <a:endParaRPr lang="en-US" sz="30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000" dirty="0" err="1"/>
              <a:t>Menangani</a:t>
            </a:r>
            <a:r>
              <a:rPr lang="en-US" sz="3000" dirty="0"/>
              <a:t> </a:t>
            </a:r>
            <a:r>
              <a:rPr lang="en-US" sz="3000" dirty="0" err="1"/>
              <a:t>permintaan</a:t>
            </a:r>
            <a:r>
              <a:rPr lang="en-US" sz="3000" dirty="0"/>
              <a:t> </a:t>
            </a:r>
            <a:r>
              <a:rPr lang="en-US" sz="3000" dirty="0" err="1"/>
              <a:t>pembicara</a:t>
            </a:r>
            <a:r>
              <a:rPr lang="en-US" sz="3000" dirty="0"/>
              <a:t> yang </a:t>
            </a:r>
            <a:r>
              <a:rPr lang="en-US" sz="3000" dirty="0" err="1"/>
              <a:t>ditujukan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Top level Management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000" dirty="0" err="1"/>
              <a:t>Membuat</a:t>
            </a:r>
            <a:r>
              <a:rPr lang="en-US" sz="3000" dirty="0"/>
              <a:t> </a:t>
            </a:r>
            <a:r>
              <a:rPr lang="en-US" sz="3000" dirty="0" err="1"/>
              <a:t>materi</a:t>
            </a:r>
            <a:r>
              <a:rPr lang="en-US" sz="3000" dirty="0"/>
              <a:t> </a:t>
            </a:r>
            <a:r>
              <a:rPr lang="en-US" sz="3000" dirty="0" err="1"/>
              <a:t>presentasi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public speaker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000" dirty="0" err="1"/>
              <a:t>Membuat</a:t>
            </a:r>
            <a:r>
              <a:rPr lang="en-US" sz="3000" dirty="0"/>
              <a:t> dan </a:t>
            </a:r>
            <a:r>
              <a:rPr lang="en-US" sz="3000" dirty="0" err="1"/>
              <a:t>mengelola</a:t>
            </a:r>
            <a:r>
              <a:rPr lang="en-US" sz="3000" dirty="0"/>
              <a:t> </a:t>
            </a:r>
            <a:r>
              <a:rPr lang="en-US" sz="3000" i="1" dirty="0"/>
              <a:t>Standard Operational Procedure (SOP)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000" dirty="0" err="1"/>
              <a:t>Departemen</a:t>
            </a:r>
            <a:r>
              <a:rPr lang="en-US" sz="3000" dirty="0"/>
              <a:t> Corporate Communication &amp; Relations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000" dirty="0" err="1"/>
              <a:t>Membantu</a:t>
            </a:r>
            <a:r>
              <a:rPr lang="en-US" sz="3000" dirty="0"/>
              <a:t> </a:t>
            </a:r>
            <a:r>
              <a:rPr lang="en-US" sz="3000" dirty="0" err="1"/>
              <a:t>pelaksanaan</a:t>
            </a:r>
            <a:r>
              <a:rPr lang="en-US" sz="3000" dirty="0"/>
              <a:t> event </a:t>
            </a:r>
            <a:r>
              <a:rPr lang="en-US" sz="3000" dirty="0" err="1"/>
              <a:t>perusahaan</a:t>
            </a:r>
            <a:r>
              <a:rPr lang="en-US" sz="3000" dirty="0"/>
              <a:t> </a:t>
            </a:r>
          </a:p>
          <a:p>
            <a:endParaRPr lang="en-US" sz="1200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863494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219200"/>
            <a:ext cx="8001000" cy="5181600"/>
          </a:xfrm>
          <a:prstGeom prst="rect">
            <a:avLst/>
          </a:prstGeom>
        </p:spPr>
        <p:txBody>
          <a:bodyPr/>
          <a:lstStyle/>
          <a:p>
            <a:pPr algn="just">
              <a:defRPr/>
            </a:pPr>
            <a:r>
              <a:rPr lang="en-US" sz="4000" b="1" dirty="0"/>
              <a:t>1.6. 	</a:t>
            </a:r>
            <a:r>
              <a:rPr lang="en-US" sz="4000" b="1" dirty="0" err="1"/>
              <a:t>Tempat</a:t>
            </a:r>
            <a:r>
              <a:rPr lang="en-US" sz="4000" b="1" dirty="0"/>
              <a:t> </a:t>
            </a:r>
            <a:r>
              <a:rPr lang="en-US" sz="4000" b="1" dirty="0" err="1"/>
              <a:t>Pelaksanaan</a:t>
            </a:r>
            <a:r>
              <a:rPr lang="en-US" sz="4000" b="1" dirty="0"/>
              <a:t>, Waktu dan </a:t>
            </a:r>
            <a:r>
              <a:rPr lang="en-US" sz="4000" b="1" dirty="0" err="1"/>
              <a:t>Langkah</a:t>
            </a:r>
            <a:r>
              <a:rPr lang="en-US" sz="4000" b="1" dirty="0"/>
              <a:t> </a:t>
            </a:r>
            <a:r>
              <a:rPr lang="en-US" sz="4000" b="1" dirty="0" err="1"/>
              <a:t>Kegiatan</a:t>
            </a:r>
            <a:endParaRPr lang="en-US" sz="4000" dirty="0"/>
          </a:p>
          <a:p>
            <a:pPr marL="2743200" indent="-2743200">
              <a:buFont typeface="Arial" panose="020B0604020202020204" pitchFamily="34" charset="0"/>
              <a:buNone/>
              <a:tabLst>
                <a:tab pos="2519363" algn="l"/>
              </a:tabLst>
              <a:defRPr/>
            </a:pPr>
            <a:r>
              <a:rPr lang="en-US" sz="4000" dirty="0"/>
              <a:t>Perusahaan	: PT </a:t>
            </a:r>
            <a:r>
              <a:rPr lang="en-US" sz="4000" dirty="0" err="1"/>
              <a:t>GarudaFood</a:t>
            </a:r>
            <a:r>
              <a:rPr lang="en-US" sz="4000" dirty="0"/>
              <a:t> Putra Putri Jaya</a:t>
            </a:r>
          </a:p>
          <a:p>
            <a:pPr marL="2351088" indent="-2351088">
              <a:buFont typeface="Arial" panose="020B0604020202020204" pitchFamily="34" charset="0"/>
              <a:buNone/>
              <a:defRPr/>
            </a:pPr>
            <a:r>
              <a:rPr lang="en-US" sz="4000" dirty="0" err="1"/>
              <a:t>Lokasi</a:t>
            </a:r>
            <a:r>
              <a:rPr lang="en-US" sz="4000" dirty="0"/>
              <a:t>	: Wisma </a:t>
            </a:r>
            <a:r>
              <a:rPr lang="en-US" sz="4000" dirty="0" err="1"/>
              <a:t>GarudaFood</a:t>
            </a:r>
            <a:r>
              <a:rPr lang="en-US" sz="4000" dirty="0"/>
              <a:t> </a:t>
            </a:r>
          </a:p>
          <a:p>
            <a:pPr marL="2519363" indent="-2519363">
              <a:buFont typeface="Arial" panose="020B0604020202020204" pitchFamily="34" charset="0"/>
              <a:buNone/>
              <a:defRPr/>
            </a:pPr>
            <a:r>
              <a:rPr lang="en-US" sz="4000" dirty="0"/>
              <a:t>	Jalan </a:t>
            </a:r>
            <a:r>
              <a:rPr lang="en-US" sz="4000" dirty="0" err="1"/>
              <a:t>Bintaro</a:t>
            </a:r>
            <a:r>
              <a:rPr lang="en-US" sz="4000" dirty="0"/>
              <a:t> Raya 10 A, Tanah  </a:t>
            </a:r>
            <a:r>
              <a:rPr lang="en-US" sz="4000" dirty="0" err="1"/>
              <a:t>Kusir</a:t>
            </a:r>
            <a:r>
              <a:rPr lang="en-US" sz="4000" dirty="0"/>
              <a:t> Jakarta Selatan 12240</a:t>
            </a:r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23559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2194</TotalTime>
  <Words>535</Words>
  <Application>Microsoft Office PowerPoint</Application>
  <PresentationFormat>On-screen Show (4:3)</PresentationFormat>
  <Paragraphs>65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Comic Sans MS</vt:lpstr>
      <vt:lpstr>Lucida Handwriting</vt:lpstr>
      <vt:lpstr>Wingdings</vt:lpstr>
      <vt:lpstr>Office Theme</vt:lpstr>
      <vt:lpstr>  Menyusun Proposal Kegiatan PR (Lanjutan)</vt:lpstr>
      <vt:lpstr>Menyusun Proposal Kegiatan PR</vt:lpstr>
      <vt:lpstr>Menyusun Proposal Kegiatan PR</vt:lpstr>
      <vt:lpstr>Menyusun Proposal Kegiatan PR</vt:lpstr>
      <vt:lpstr>Menyusun Proposal Kegiatan PR</vt:lpstr>
      <vt:lpstr>Menyusun Proposal Kegiatan PR</vt:lpstr>
      <vt:lpstr>Menyusun Proposal Kegiatan PR</vt:lpstr>
      <vt:lpstr>Menyusun Proposal Kegiatan PR</vt:lpstr>
      <vt:lpstr>Menyusun Proposal Kegiatan PR</vt:lpstr>
      <vt:lpstr>Menyusun Proposal Kegiatan PR</vt:lpstr>
      <vt:lpstr>Menyusun Proposal Kegiatan PR</vt:lpstr>
      <vt:lpstr>Menyusun Proposal Kegiatan PR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 KEWIRAUSAHAAN</dc:title>
  <dc:creator>owner</dc:creator>
  <cp:lastModifiedBy>Samsung</cp:lastModifiedBy>
  <cp:revision>200</cp:revision>
  <dcterms:created xsi:type="dcterms:W3CDTF">2016-01-12T13:10:19Z</dcterms:created>
  <dcterms:modified xsi:type="dcterms:W3CDTF">2018-05-29T17:47:20Z</dcterms:modified>
</cp:coreProperties>
</file>