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60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29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FFFF99"/>
    <a:srgbClr val="800000"/>
    <a:srgbClr val="00004B"/>
    <a:srgbClr val="003300"/>
    <a:srgbClr val="CC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0743" autoAdjust="0"/>
  </p:normalViewPr>
  <p:slideViewPr>
    <p:cSldViewPr>
      <p:cViewPr varScale="1">
        <p:scale>
          <a:sx n="56" d="100"/>
          <a:sy n="56" d="100"/>
        </p:scale>
        <p:origin x="3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3A31C-EAE8-4F57-807B-DC13487721AC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6F610-91C5-4E8C-826C-BCC79CF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7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8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1722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00"/>
                </a:solidFill>
                <a:latin typeface="Lucida Handwriting" pitchFamily="66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1722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0"/>
            <a:ext cx="7620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417EF-5393-499D-A0B2-A13CB9F7CAA7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65760"/>
          </a:xfrm>
          <a:prstGeom prst="rect">
            <a:avLst/>
          </a:prstGeom>
          <a:solidFill>
            <a:srgbClr val="0000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2"/>
                </a:solidFill>
              </a:rPr>
              <a:t>Copyright @ 2016 </a:t>
            </a:r>
            <a:r>
              <a:rPr lang="en-US" sz="1000" b="1">
                <a:solidFill>
                  <a:schemeClr val="tx2"/>
                </a:solidFill>
              </a:rPr>
              <a:t>Universitas Esa Unggul</a:t>
            </a:r>
          </a:p>
          <a:p>
            <a:pPr algn="ctr"/>
            <a:r>
              <a:rPr lang="en-US" sz="1000">
                <a:solidFill>
                  <a:schemeClr val="tx2"/>
                </a:solidFill>
              </a:rPr>
              <a:t>By Pelaksana Akademik Matakuliah Universitas (</a:t>
            </a:r>
            <a:r>
              <a:rPr lang="en-US" sz="1000" b="1">
                <a:solidFill>
                  <a:schemeClr val="tx2"/>
                </a:solidFill>
              </a:rPr>
              <a:t>PAMU</a:t>
            </a:r>
            <a:r>
              <a:rPr lang="en-US" sz="1000">
                <a:solidFill>
                  <a:schemeClr val="tx2"/>
                </a:solidFill>
              </a:rPr>
              <a:t>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371600"/>
            <a:ext cx="5482592" cy="2299320"/>
          </a:xfrm>
        </p:spPr>
        <p:txBody>
          <a:bodyPr>
            <a:normAutofit fontScale="90000"/>
          </a:bodyPr>
          <a:lstStyle/>
          <a:p>
            <a:br>
              <a:rPr lang="en-US" sz="4400" dirty="0"/>
            </a:br>
            <a:br>
              <a:rPr lang="en-US" sz="1300" dirty="0"/>
            </a:br>
            <a:r>
              <a:rPr lang="en-US" sz="5900" dirty="0" err="1"/>
              <a:t>Presentasi</a:t>
            </a:r>
            <a:r>
              <a:rPr lang="en-US" sz="5900" dirty="0"/>
              <a:t> Proposal </a:t>
            </a:r>
            <a:r>
              <a:rPr lang="en-US" sz="5900" dirty="0" err="1"/>
              <a:t>Kegiatan</a:t>
            </a:r>
            <a:r>
              <a:rPr lang="en-US" sz="5900" dirty="0"/>
              <a:t> PR</a:t>
            </a:r>
          </a:p>
        </p:txBody>
      </p:sp>
      <p:cxnSp>
        <p:nvCxnSpPr>
          <p:cNvPr id="4" name="Straight Connector 3"/>
          <p:cNvCxnSpPr>
            <a:stCxn id="6" idx="0"/>
            <a:endCxn id="6" idx="4"/>
          </p:cNvCxnSpPr>
          <p:nvPr/>
        </p:nvCxnSpPr>
        <p:spPr>
          <a:xfrm>
            <a:off x="1605521" y="1981200"/>
            <a:ext cx="1588" cy="1689720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6" idx="6"/>
          </p:cNvCxnSpPr>
          <p:nvPr/>
        </p:nvCxnSpPr>
        <p:spPr>
          <a:xfrm>
            <a:off x="762000" y="2826060"/>
            <a:ext cx="1687041" cy="1588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4"/>
          <p:cNvGrpSpPr/>
          <p:nvPr/>
        </p:nvGrpSpPr>
        <p:grpSpPr>
          <a:xfrm>
            <a:off x="914400" y="2151888"/>
            <a:ext cx="1371600" cy="1324740"/>
            <a:chOff x="1066800" y="2256660"/>
            <a:chExt cx="1371600" cy="1324740"/>
          </a:xfrm>
        </p:grpSpPr>
        <p:sp>
          <p:nvSpPr>
            <p:cNvPr id="8" name="Rectangle 7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no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62000" y="1981200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rgbClr val="FFFF99"/>
          </a:solidFill>
          <a:ln w="127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de-DE" sz="7200" b="1" dirty="0">
                <a:solidFill>
                  <a:srgbClr val="800000"/>
                </a:solidFill>
                <a:latin typeface="Comic Sans MS" pitchFamily="66" charset="0"/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 err="1"/>
              <a:t>Presentasi</a:t>
            </a:r>
            <a:r>
              <a:rPr lang="en-US" sz="4300" dirty="0"/>
              <a:t>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600200" y="1676400"/>
            <a:ext cx="6248400" cy="3733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z="3200" dirty="0"/>
          </a:p>
          <a:p>
            <a:pPr>
              <a:defRPr/>
            </a:pPr>
            <a:endParaRPr lang="en-US" sz="3000" dirty="0"/>
          </a:p>
          <a:p>
            <a:endParaRPr lang="en-US" sz="2550" dirty="0"/>
          </a:p>
        </p:txBody>
      </p:sp>
      <p:pic>
        <p:nvPicPr>
          <p:cNvPr id="4098" name="Picture 2" descr="2. Employee Relations-The most important resource that a company has are its employees and the customer service they provi...">
            <a:extLst>
              <a:ext uri="{FF2B5EF4-FFF2-40B4-BE49-F238E27FC236}">
                <a16:creationId xmlns:a16="http://schemas.microsoft.com/office/drawing/2014/main" id="{8647D658-696D-4BD4-9F53-D6077975A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1"/>
            <a:ext cx="76962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65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 err="1"/>
              <a:t>Presentasi</a:t>
            </a:r>
            <a:r>
              <a:rPr lang="en-US" sz="4300" dirty="0"/>
              <a:t>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600200" y="1676400"/>
            <a:ext cx="6248400" cy="3733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z="3200" dirty="0"/>
          </a:p>
          <a:p>
            <a:pPr>
              <a:defRPr/>
            </a:pPr>
            <a:endParaRPr lang="en-US" sz="3000" dirty="0"/>
          </a:p>
          <a:p>
            <a:endParaRPr lang="en-US" sz="2550" dirty="0"/>
          </a:p>
        </p:txBody>
      </p:sp>
      <p:pic>
        <p:nvPicPr>
          <p:cNvPr id="10242" name="Picture 2" descr="3. Product Public Relations-â¢When new products are introduced to the market therole that public relations plays is crucial...">
            <a:extLst>
              <a:ext uri="{FF2B5EF4-FFF2-40B4-BE49-F238E27FC236}">
                <a16:creationId xmlns:a16="http://schemas.microsoft.com/office/drawing/2014/main" id="{E6D991D9-3C96-4EA5-8C9B-BEECE95A1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399"/>
            <a:ext cx="7543800" cy="502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40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43200"/>
            <a:ext cx="7010400" cy="1752600"/>
          </a:xfrm>
        </p:spPr>
        <p:txBody>
          <a:bodyPr>
            <a:normAutofit/>
          </a:bodyPr>
          <a:lstStyle/>
          <a:p>
            <a:r>
              <a:rPr lang="en-US" sz="5000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6078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 err="1"/>
              <a:t>Presentasi</a:t>
            </a:r>
            <a:r>
              <a:rPr lang="en-US" sz="4300" dirty="0"/>
              <a:t>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1447800"/>
            <a:ext cx="7010400" cy="4495800"/>
          </a:xfrm>
          <a:prstGeom prst="rect">
            <a:avLst/>
          </a:prstGeom>
        </p:spPr>
        <p:txBody>
          <a:bodyPr/>
          <a:lstStyle/>
          <a:p>
            <a:pPr marL="1949450" indent="-1949450">
              <a:defRPr/>
            </a:pPr>
            <a:r>
              <a:rPr lang="en-US" sz="3500" b="1" dirty="0"/>
              <a:t>DESKRIPSI:</a:t>
            </a:r>
            <a:r>
              <a:rPr lang="en-US" sz="3500" dirty="0"/>
              <a:t> 	</a:t>
            </a:r>
          </a:p>
          <a:p>
            <a:pPr marL="120650">
              <a:defRPr/>
            </a:pPr>
            <a:endParaRPr lang="en-US" sz="1000" dirty="0"/>
          </a:p>
          <a:p>
            <a:pPr marL="120650">
              <a:defRPr/>
            </a:pPr>
            <a:r>
              <a:rPr lang="en-US" sz="3500" dirty="0"/>
              <a:t>Modul 14 </a:t>
            </a:r>
            <a:r>
              <a:rPr lang="id-ID" sz="3500" dirty="0"/>
              <a:t>berisi penjelasan tentang kewajiban mahasiswa untuk</a:t>
            </a:r>
            <a:r>
              <a:rPr lang="en-US" sz="3500" dirty="0"/>
              <a:t> </a:t>
            </a:r>
            <a:r>
              <a:rPr lang="id-ID" sz="3500" dirty="0"/>
              <a:t>mempresentasikan hasil </a:t>
            </a:r>
            <a:r>
              <a:rPr lang="en-US" sz="3500" dirty="0" err="1"/>
              <a:t>kegiatan</a:t>
            </a:r>
            <a:r>
              <a:rPr lang="id-ID" sz="3500" dirty="0"/>
              <a:t>nya dalam bentuk </a:t>
            </a:r>
            <a:r>
              <a:rPr lang="en-US" sz="3500" dirty="0"/>
              <a:t>proposal </a:t>
            </a:r>
            <a:r>
              <a:rPr lang="en-US" sz="3500" dirty="0" err="1"/>
              <a:t>kegiatan</a:t>
            </a:r>
            <a:r>
              <a:rPr lang="en-US" sz="3500" dirty="0"/>
              <a:t> PR</a:t>
            </a:r>
            <a:r>
              <a:rPr lang="id-ID" sz="3500" dirty="0"/>
              <a:t> di ruang </a:t>
            </a:r>
            <a:r>
              <a:rPr lang="en-US" sz="3500" dirty="0" err="1"/>
              <a:t>kelas</a:t>
            </a:r>
            <a:r>
              <a:rPr lang="id-ID" sz="3500" dirty="0"/>
              <a:t>. </a:t>
            </a:r>
            <a:endParaRPr lang="en-US" sz="3500" dirty="0"/>
          </a:p>
          <a:p>
            <a:pPr marL="1949450" indent="-1949450">
              <a:defRPr/>
            </a:pPr>
            <a:endParaRPr lang="en-US" sz="2400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342345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 err="1"/>
              <a:t>Presentasi</a:t>
            </a:r>
            <a:r>
              <a:rPr lang="en-US" sz="4300" dirty="0"/>
              <a:t>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0" y="1219200"/>
            <a:ext cx="7696200" cy="5181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000" b="1" dirty="0"/>
              <a:t>TUJUAN INSTRUKSIONAL KHUSUS:</a:t>
            </a:r>
            <a:endParaRPr lang="en-US" sz="3000" dirty="0"/>
          </a:p>
          <a:p>
            <a:pPr>
              <a:defRPr/>
            </a:pPr>
            <a:r>
              <a:rPr lang="en-US" sz="3000" dirty="0"/>
              <a:t>Setelah </a:t>
            </a:r>
            <a:r>
              <a:rPr lang="en-US" sz="3000" dirty="0" err="1"/>
              <a:t>mempelajari</a:t>
            </a:r>
            <a:r>
              <a:rPr lang="en-US" sz="3000" dirty="0"/>
              <a:t> </a:t>
            </a:r>
            <a:r>
              <a:rPr lang="en-US" sz="3000" dirty="0" err="1"/>
              <a:t>modul</a:t>
            </a:r>
            <a:r>
              <a:rPr lang="en-US" sz="3000" dirty="0"/>
              <a:t>  14 </a:t>
            </a:r>
            <a:r>
              <a:rPr lang="en-US" sz="3000" dirty="0" err="1"/>
              <a:t>ini</a:t>
            </a:r>
            <a:r>
              <a:rPr lang="en-US" sz="3000" dirty="0"/>
              <a:t>, mahasiswa </a:t>
            </a:r>
            <a:r>
              <a:rPr lang="en-US" sz="3000" dirty="0" err="1"/>
              <a:t>diharapkan</a:t>
            </a:r>
            <a:r>
              <a:rPr lang="en-US" sz="3000" dirty="0"/>
              <a:t> </a:t>
            </a:r>
            <a:r>
              <a:rPr lang="en-US" sz="3000" dirty="0" err="1"/>
              <a:t>dapat</a:t>
            </a:r>
            <a:r>
              <a:rPr lang="en-US" sz="3000" dirty="0"/>
              <a:t> </a:t>
            </a:r>
            <a:r>
              <a:rPr lang="id-ID" sz="3000" dirty="0"/>
              <a:t>m</a:t>
            </a:r>
            <a:r>
              <a:rPr lang="en-US" sz="3000" dirty="0" err="1"/>
              <a:t>enjelaskan</a:t>
            </a:r>
            <a:r>
              <a:rPr lang="en-US" sz="3000" dirty="0"/>
              <a:t> dan </a:t>
            </a:r>
            <a:r>
              <a:rPr lang="en-US" sz="3000" dirty="0" err="1"/>
              <a:t>memahami</a:t>
            </a:r>
            <a:r>
              <a:rPr lang="id-ID" sz="3000" dirty="0"/>
              <a:t> </a:t>
            </a:r>
            <a:r>
              <a:rPr lang="en-US" sz="3000" dirty="0" err="1"/>
              <a:t>mata</a:t>
            </a:r>
            <a:r>
              <a:rPr lang="en-US" sz="3000" dirty="0"/>
              <a:t> </a:t>
            </a:r>
            <a:r>
              <a:rPr lang="en-US" sz="3000" dirty="0" err="1"/>
              <a:t>kuliah</a:t>
            </a:r>
            <a:r>
              <a:rPr lang="en-US" sz="3000" dirty="0"/>
              <a:t> proposal </a:t>
            </a:r>
            <a:r>
              <a:rPr lang="en-US" sz="3000" dirty="0" err="1"/>
              <a:t>kegiatan</a:t>
            </a:r>
            <a:r>
              <a:rPr lang="en-US" sz="3000" dirty="0"/>
              <a:t> </a:t>
            </a:r>
            <a:r>
              <a:rPr lang="en-US" sz="3000" dirty="0" err="1"/>
              <a:t>Kehumasan</a:t>
            </a:r>
            <a:r>
              <a:rPr lang="en-US" sz="3000" dirty="0"/>
              <a:t> </a:t>
            </a:r>
            <a:r>
              <a:rPr lang="en-US" sz="3000" dirty="0" err="1"/>
              <a:t>sebagai</a:t>
            </a:r>
            <a:r>
              <a:rPr lang="en-US" sz="3000" dirty="0"/>
              <a:t> </a:t>
            </a:r>
            <a:r>
              <a:rPr lang="en-US" sz="3000" dirty="0" err="1"/>
              <a:t>mata</a:t>
            </a:r>
            <a:r>
              <a:rPr lang="en-US" sz="3000" dirty="0"/>
              <a:t> </a:t>
            </a:r>
            <a:r>
              <a:rPr lang="en-US" sz="3000" dirty="0" err="1"/>
              <a:t>kuliah</a:t>
            </a:r>
            <a:r>
              <a:rPr lang="en-US" sz="3000" dirty="0"/>
              <a:t> </a:t>
            </a:r>
            <a:r>
              <a:rPr lang="en-US" sz="3000" dirty="0" err="1"/>
              <a:t>wajib</a:t>
            </a:r>
            <a:endParaRPr lang="en-US" sz="3000" dirty="0"/>
          </a:p>
          <a:p>
            <a:endParaRPr lang="en-US" sz="2550" dirty="0"/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F9E4582B-BAC8-45DC-97BE-5DEE7B51E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08" y="3834442"/>
            <a:ext cx="69342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86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 err="1"/>
              <a:t>Presentasi</a:t>
            </a:r>
            <a:r>
              <a:rPr lang="en-US" sz="4300" dirty="0"/>
              <a:t>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0" y="1219200"/>
            <a:ext cx="7696200" cy="5181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dirty="0"/>
              <a:t>Cara </a:t>
            </a:r>
            <a:r>
              <a:rPr lang="en-US" sz="3200" dirty="0" err="1"/>
              <a:t>mempresentasikan</a:t>
            </a:r>
            <a:r>
              <a:rPr lang="en-US" sz="3200" dirty="0"/>
              <a:t> proposal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kehumasan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dan berikut tips dan </a:t>
            </a:r>
            <a:r>
              <a:rPr lang="en-US" sz="3200" dirty="0" err="1"/>
              <a:t>triknya</a:t>
            </a:r>
            <a:r>
              <a:rPr lang="en-US" sz="3200" dirty="0"/>
              <a:t>:</a:t>
            </a:r>
          </a:p>
          <a:p>
            <a:pPr>
              <a:defRPr/>
            </a:pPr>
            <a:endParaRPr lang="en-US" sz="1000" dirty="0"/>
          </a:p>
          <a:p>
            <a:pPr marL="914400" indent="-392113">
              <a:buFont typeface="+mj-lt"/>
              <a:buAutoNum type="arabicPeriod"/>
              <a:defRPr/>
            </a:pPr>
            <a:r>
              <a:rPr lang="en-US" sz="3200" dirty="0" err="1"/>
              <a:t>Rileks</a:t>
            </a:r>
            <a:endParaRPr lang="en-US" sz="3200" dirty="0"/>
          </a:p>
          <a:p>
            <a:pPr marL="914400" indent="-392113">
              <a:buFont typeface="+mj-lt"/>
              <a:buAutoNum type="arabicPeriod"/>
              <a:defRPr/>
            </a:pPr>
            <a:r>
              <a:rPr lang="en-US" sz="3200" dirty="0" err="1"/>
              <a:t>posisi</a:t>
            </a:r>
            <a:r>
              <a:rPr lang="en-US" sz="3200" dirty="0"/>
              <a:t> </a:t>
            </a:r>
            <a:r>
              <a:rPr lang="en-US" sz="3200" dirty="0" err="1"/>
              <a:t>anda</a:t>
            </a:r>
            <a:endParaRPr lang="en-US" sz="3200" dirty="0"/>
          </a:p>
          <a:p>
            <a:pPr marL="914400" indent="-392113">
              <a:buFont typeface="+mj-lt"/>
              <a:buAutoNum type="arabicPeriod"/>
              <a:defRPr/>
            </a:pPr>
            <a:r>
              <a:rPr lang="en-US" sz="3200" dirty="0" err="1"/>
              <a:t>posisi</a:t>
            </a:r>
            <a:r>
              <a:rPr lang="en-US" sz="3200" dirty="0"/>
              <a:t> </a:t>
            </a:r>
            <a:r>
              <a:rPr lang="en-US" sz="3200" dirty="0" err="1"/>
              <a:t>berdiri</a:t>
            </a:r>
            <a:endParaRPr lang="en-US" sz="3200" dirty="0"/>
          </a:p>
          <a:p>
            <a:pPr marL="914400" indent="-392113">
              <a:buFont typeface="+mj-lt"/>
              <a:buAutoNum type="arabicPeriod"/>
              <a:defRPr/>
            </a:pPr>
            <a:r>
              <a:rPr lang="en-US" sz="3200" dirty="0" err="1"/>
              <a:t>gunakan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 </a:t>
            </a:r>
            <a:r>
              <a:rPr lang="en-US" sz="3200" dirty="0" err="1"/>
              <a:t>tubuh</a:t>
            </a:r>
            <a:endParaRPr lang="en-US" sz="3200" dirty="0"/>
          </a:p>
          <a:p>
            <a:pPr marL="914400" indent="-392113">
              <a:buFont typeface="+mj-lt"/>
              <a:buAutoNum type="arabicPeriod"/>
              <a:defRPr/>
            </a:pPr>
            <a:r>
              <a:rPr lang="en-US" sz="3200" dirty="0" err="1"/>
              <a:t>Senyum</a:t>
            </a:r>
            <a:endParaRPr lang="en-US" sz="3200" dirty="0"/>
          </a:p>
          <a:p>
            <a:pPr marL="914400" indent="-392113">
              <a:buFont typeface="+mj-lt"/>
              <a:buAutoNum type="arabicPeriod"/>
              <a:defRPr/>
            </a:pPr>
            <a:r>
              <a:rPr lang="en-US" sz="3200" dirty="0" err="1"/>
              <a:t>pandang</a:t>
            </a:r>
            <a:r>
              <a:rPr lang="en-US" sz="3200" dirty="0"/>
              <a:t> audience</a:t>
            </a:r>
          </a:p>
          <a:p>
            <a:pPr marL="914400" indent="-392113">
              <a:buFont typeface="+mj-lt"/>
              <a:buAutoNum type="arabicPeriod"/>
              <a:defRPr/>
            </a:pPr>
            <a:r>
              <a:rPr lang="en-US" sz="3200" dirty="0" err="1"/>
              <a:t>gunakan</a:t>
            </a:r>
            <a:r>
              <a:rPr lang="en-US" sz="3200" dirty="0"/>
              <a:t> </a:t>
            </a:r>
            <a:r>
              <a:rPr lang="en-US" sz="3200" dirty="0" err="1"/>
              <a:t>catatan</a:t>
            </a:r>
            <a:r>
              <a:rPr lang="en-US" sz="3200" dirty="0"/>
              <a:t> </a:t>
            </a:r>
            <a:r>
              <a:rPr lang="en-US" sz="3200" dirty="0" err="1"/>
              <a:t>kecil</a:t>
            </a:r>
            <a:endParaRPr lang="en-US" sz="3200" dirty="0"/>
          </a:p>
          <a:p>
            <a:pPr>
              <a:defRPr/>
            </a:pPr>
            <a:endParaRPr lang="en-US" sz="3000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177784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 err="1"/>
              <a:t>Presentasi</a:t>
            </a:r>
            <a:r>
              <a:rPr lang="en-US" sz="4300" dirty="0"/>
              <a:t>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0" y="1066800"/>
            <a:ext cx="7696200" cy="5334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dirty="0"/>
              <a:t>Example of PR presentation activities</a:t>
            </a:r>
          </a:p>
          <a:p>
            <a:pPr>
              <a:defRPr/>
            </a:pPr>
            <a:endParaRPr lang="en-US" sz="3000" dirty="0"/>
          </a:p>
          <a:p>
            <a:endParaRPr lang="en-US" sz="2550" dirty="0"/>
          </a:p>
        </p:txBody>
      </p:sp>
      <p:pic>
        <p:nvPicPr>
          <p:cNvPr id="5" name="Picture 4" descr="WHAT IS PUBLIC RELATION?&quot;Public Relations is a management function which tabulates public attitudes, definesthe policies, ...">
            <a:extLst>
              <a:ext uri="{FF2B5EF4-FFF2-40B4-BE49-F238E27FC236}">
                <a16:creationId xmlns:a16="http://schemas.microsoft.com/office/drawing/2014/main" id="{18E489B3-C4A7-4125-957C-6B258A92A36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705600" cy="48768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961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 err="1"/>
              <a:t>Presentasi</a:t>
            </a:r>
            <a:r>
              <a:rPr lang="en-US" sz="4300" dirty="0"/>
              <a:t>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600200" y="1676400"/>
            <a:ext cx="6248400" cy="3733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z="3200" dirty="0"/>
          </a:p>
          <a:p>
            <a:pPr>
              <a:defRPr/>
            </a:pPr>
            <a:endParaRPr lang="en-US" sz="3000" dirty="0"/>
          </a:p>
          <a:p>
            <a:endParaRPr lang="en-US" sz="2550" dirty="0"/>
          </a:p>
        </p:txBody>
      </p:sp>
      <p:pic>
        <p:nvPicPr>
          <p:cNvPr id="6" name="Picture 5" descr="PUBLIC RELATION INVOLVES-1. Evaluation of public attitudes and opinions.2. Formulation and implementation of anorganizatio...">
            <a:extLst>
              <a:ext uri="{FF2B5EF4-FFF2-40B4-BE49-F238E27FC236}">
                <a16:creationId xmlns:a16="http://schemas.microsoft.com/office/drawing/2014/main" id="{6A6E3183-058B-4906-A645-29C5D02C42E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91399" cy="518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171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 err="1"/>
              <a:t>Presentasi</a:t>
            </a:r>
            <a:r>
              <a:rPr lang="en-US" sz="4300" dirty="0"/>
              <a:t>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600200" y="1676400"/>
            <a:ext cx="6248400" cy="3733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z="3200" dirty="0"/>
          </a:p>
          <a:p>
            <a:pPr>
              <a:defRPr/>
            </a:pPr>
            <a:endParaRPr lang="en-US" sz="3000" dirty="0"/>
          </a:p>
          <a:p>
            <a:endParaRPr lang="en-US" sz="2550" dirty="0"/>
          </a:p>
        </p:txBody>
      </p:sp>
      <p:pic>
        <p:nvPicPr>
          <p:cNvPr id="5" name="Picture 4" descr="SCOPEâ¢Public relation is a window of the corporation throughwhich management can monitor external changesâ¢ We find regular...">
            <a:extLst>
              <a:ext uri="{FF2B5EF4-FFF2-40B4-BE49-F238E27FC236}">
                <a16:creationId xmlns:a16="http://schemas.microsoft.com/office/drawing/2014/main" id="{ABCFFC00-3AC6-4E56-AD2E-843515285F8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164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 err="1"/>
              <a:t>Presentasi</a:t>
            </a:r>
            <a:r>
              <a:rPr lang="en-US" sz="4300" dirty="0"/>
              <a:t>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600200" y="1676400"/>
            <a:ext cx="6248400" cy="3733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z="3200" dirty="0"/>
          </a:p>
          <a:p>
            <a:pPr>
              <a:defRPr/>
            </a:pPr>
            <a:endParaRPr lang="en-US" sz="3000" dirty="0"/>
          </a:p>
          <a:p>
            <a:endParaRPr lang="en-US" sz="2550" dirty="0"/>
          </a:p>
        </p:txBody>
      </p:sp>
      <p:pic>
        <p:nvPicPr>
          <p:cNvPr id="6" name="Picture 5" descr="Other public relations activities            include:â¢Publicity eventsâ¢Books and other writingsâ¢Collateral literature, bot...">
            <a:extLst>
              <a:ext uri="{FF2B5EF4-FFF2-40B4-BE49-F238E27FC236}">
                <a16:creationId xmlns:a16="http://schemas.microsoft.com/office/drawing/2014/main" id="{543B4E45-37B1-4E80-B030-4DC60BD7EBA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7010400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359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 err="1"/>
              <a:t>Presentasi</a:t>
            </a:r>
            <a:r>
              <a:rPr lang="en-US" sz="4300" dirty="0"/>
              <a:t>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600200" y="1676400"/>
            <a:ext cx="6248400" cy="3733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z="3200" dirty="0"/>
          </a:p>
          <a:p>
            <a:pPr>
              <a:defRPr/>
            </a:pPr>
            <a:endParaRPr lang="en-US" sz="3000" dirty="0"/>
          </a:p>
          <a:p>
            <a:endParaRPr lang="en-US" sz="2550" dirty="0"/>
          </a:p>
        </p:txBody>
      </p:sp>
      <p:pic>
        <p:nvPicPr>
          <p:cNvPr id="5" name="Picture 4" descr="FUNCTIONS            1. Community Relations-Organizations can implement various programs toimprove community relations on ...">
            <a:extLst>
              <a:ext uri="{FF2B5EF4-FFF2-40B4-BE49-F238E27FC236}">
                <a16:creationId xmlns:a16="http://schemas.microsoft.com/office/drawing/2014/main" id="{BD7191D7-0149-4B92-B109-395170011BA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086600" cy="4876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314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2209</TotalTime>
  <Words>105</Words>
  <Application>Microsoft Office PowerPoint</Application>
  <PresentationFormat>On-screen Show (4:3)</PresentationFormat>
  <Paragraphs>36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Comic Sans MS</vt:lpstr>
      <vt:lpstr>Lucida Handwriting</vt:lpstr>
      <vt:lpstr>Wingdings</vt:lpstr>
      <vt:lpstr>Office Theme</vt:lpstr>
      <vt:lpstr>  Presentasi Proposal Kegiatan PR</vt:lpstr>
      <vt:lpstr>Presentasi Proposal Kegiatan PR</vt:lpstr>
      <vt:lpstr>Presentasi Proposal Kegiatan PR</vt:lpstr>
      <vt:lpstr>Presentasi Proposal Kegiatan PR</vt:lpstr>
      <vt:lpstr>Presentasi Proposal Kegiatan PR</vt:lpstr>
      <vt:lpstr>Presentasi Proposal Kegiatan PR</vt:lpstr>
      <vt:lpstr>Presentasi Proposal Kegiatan PR</vt:lpstr>
      <vt:lpstr>Presentasi Proposal Kegiatan PR</vt:lpstr>
      <vt:lpstr>Presentasi Proposal Kegiatan PR</vt:lpstr>
      <vt:lpstr>Presentasi Proposal Kegiatan PR</vt:lpstr>
      <vt:lpstr>Presentasi Proposal Kegiatan PR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 KEWIRAUSAHAAN</dc:title>
  <dc:creator>owner</dc:creator>
  <cp:lastModifiedBy>Samsung</cp:lastModifiedBy>
  <cp:revision>201</cp:revision>
  <dcterms:created xsi:type="dcterms:W3CDTF">2016-01-12T13:10:19Z</dcterms:created>
  <dcterms:modified xsi:type="dcterms:W3CDTF">2018-05-29T17:27:09Z</dcterms:modified>
</cp:coreProperties>
</file>