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0" r:id="rId4"/>
    <p:sldId id="281" r:id="rId5"/>
    <p:sldId id="282" r:id="rId6"/>
    <p:sldId id="283" r:id="rId7"/>
    <p:sldId id="285" r:id="rId8"/>
    <p:sldId id="289" r:id="rId9"/>
    <p:sldId id="284" r:id="rId10"/>
    <p:sldId id="291" r:id="rId11"/>
    <p:sldId id="292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743" autoAdjust="0"/>
  </p:normalViewPr>
  <p:slideViewPr>
    <p:cSldViewPr>
      <p:cViewPr varScale="1">
        <p:scale>
          <a:sx n="52" d="100"/>
          <a:sy n="52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371600"/>
            <a:ext cx="5482592" cy="22993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4400" dirty="0"/>
              <a:t>KEGIATAN KEHUMASAN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24800" cy="914400"/>
          </a:xfrm>
        </p:spPr>
        <p:txBody>
          <a:bodyPr>
            <a:noAutofit/>
          </a:bodyPr>
          <a:lstStyle/>
          <a:p>
            <a:r>
              <a:rPr lang="en-US" sz="4200" dirty="0"/>
              <a:t>Program </a:t>
            </a:r>
            <a:r>
              <a:rPr lang="en-US" sz="4200" dirty="0" err="1"/>
              <a:t>Kegiatan</a:t>
            </a:r>
            <a:r>
              <a:rPr lang="en-US" sz="4200" dirty="0"/>
              <a:t> </a:t>
            </a:r>
            <a:r>
              <a:rPr lang="en-US" sz="4200" dirty="0" err="1"/>
              <a:t>Kehumasan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219200"/>
            <a:ext cx="8458200" cy="4953000"/>
          </a:xfrm>
          <a:prstGeom prst="rect">
            <a:avLst/>
          </a:prstGeom>
        </p:spPr>
        <p:txBody>
          <a:bodyPr/>
          <a:lstStyle/>
          <a:p>
            <a:r>
              <a:rPr lang="en-US" sz="3000" dirty="0" err="1"/>
              <a:t>Tahap</a:t>
            </a:r>
            <a:r>
              <a:rPr lang="en-US" sz="3000" dirty="0"/>
              <a:t> </a:t>
            </a:r>
            <a:r>
              <a:rPr lang="en-US" sz="3000" dirty="0" err="1"/>
              <a:t>kedua</a:t>
            </a:r>
            <a:r>
              <a:rPr lang="en-US" sz="3000" dirty="0"/>
              <a:t> </a:t>
            </a:r>
            <a:r>
              <a:rPr lang="en-US" sz="3000" dirty="0" err="1"/>
              <a:t>yaitu</a:t>
            </a:r>
            <a:r>
              <a:rPr lang="en-US" sz="3000" dirty="0"/>
              <a:t> </a:t>
            </a:r>
            <a:r>
              <a:rPr lang="en-US" sz="3000" dirty="0" err="1"/>
              <a:t>pelaksanaan</a:t>
            </a:r>
            <a:r>
              <a:rPr lang="en-US" sz="3000" dirty="0"/>
              <a:t>. Pada </a:t>
            </a:r>
            <a:r>
              <a:rPr lang="en-US" sz="3000" dirty="0" err="1"/>
              <a:t>tahap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sasaran</a:t>
            </a:r>
            <a:r>
              <a:rPr lang="en-US" sz="3000" dirty="0"/>
              <a:t> utama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mendapatkan</a:t>
            </a:r>
            <a:r>
              <a:rPr lang="en-US" sz="3000" dirty="0"/>
              <a:t> </a:t>
            </a:r>
            <a:r>
              <a:rPr lang="en-US" sz="3000" dirty="0" err="1"/>
              <a:t>kesempatan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mengaplikasikan</a:t>
            </a:r>
            <a:r>
              <a:rPr lang="en-US" sz="3000" dirty="0"/>
              <a:t> </a:t>
            </a:r>
            <a:r>
              <a:rPr lang="en-US" sz="3000" dirty="0" err="1"/>
              <a:t>materi</a:t>
            </a:r>
            <a:r>
              <a:rPr lang="en-US" sz="3000" dirty="0"/>
              <a:t> </a:t>
            </a:r>
            <a:r>
              <a:rPr lang="en-US" sz="3000" dirty="0" err="1"/>
              <a:t>kewirausahaan</a:t>
            </a:r>
            <a:r>
              <a:rPr lang="en-US" sz="3000" dirty="0"/>
              <a:t> yang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didapatkan</a:t>
            </a:r>
            <a:r>
              <a:rPr lang="en-US" sz="3000" dirty="0"/>
              <a:t> pada </a:t>
            </a:r>
            <a:r>
              <a:rPr lang="en-US" sz="3000" dirty="0" err="1"/>
              <a:t>tahap</a:t>
            </a:r>
            <a:r>
              <a:rPr lang="en-US" sz="3000" dirty="0"/>
              <a:t> </a:t>
            </a:r>
            <a:r>
              <a:rPr lang="en-US" sz="3000" dirty="0" err="1"/>
              <a:t>bimbingan</a:t>
            </a:r>
            <a:r>
              <a:rPr lang="en-US" sz="3000" dirty="0"/>
              <a:t>. Pada </a:t>
            </a:r>
            <a:r>
              <a:rPr lang="en-US" sz="3000" dirty="0" err="1"/>
              <a:t>tahap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pula </a:t>
            </a:r>
            <a:r>
              <a:rPr lang="en-US" sz="3000" dirty="0" err="1"/>
              <a:t>sasaran</a:t>
            </a:r>
            <a:r>
              <a:rPr lang="en-US" sz="3000" dirty="0"/>
              <a:t> utama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diberikan</a:t>
            </a:r>
            <a:r>
              <a:rPr lang="en-US" sz="3000" dirty="0"/>
              <a:t> </a:t>
            </a:r>
            <a:r>
              <a:rPr lang="en-US" sz="3000" dirty="0" err="1"/>
              <a:t>insentif</a:t>
            </a:r>
            <a:r>
              <a:rPr lang="en-US" sz="3000" dirty="0"/>
              <a:t> </a:t>
            </a:r>
            <a:r>
              <a:rPr lang="en-US" sz="3000" dirty="0" err="1"/>
              <a:t>berupa</a:t>
            </a:r>
            <a:r>
              <a:rPr lang="en-US" sz="3000" dirty="0"/>
              <a:t> </a:t>
            </a:r>
            <a:r>
              <a:rPr lang="en-US" sz="3000" dirty="0" err="1"/>
              <a:t>materi</a:t>
            </a:r>
            <a:r>
              <a:rPr lang="en-US" sz="3000" dirty="0"/>
              <a:t> </a:t>
            </a:r>
            <a:r>
              <a:rPr lang="en-US" sz="3000" dirty="0" err="1"/>
              <a:t>usaha</a:t>
            </a:r>
            <a:r>
              <a:rPr lang="en-US" sz="3000" dirty="0"/>
              <a:t>  </a:t>
            </a:r>
            <a:r>
              <a:rPr lang="en-US" sz="3000" dirty="0" err="1"/>
              <a:t>baik</a:t>
            </a:r>
            <a:r>
              <a:rPr lang="en-US" sz="3000" dirty="0"/>
              <a:t> dana maupun </a:t>
            </a:r>
            <a:r>
              <a:rPr lang="en-US" sz="3000" dirty="0" err="1"/>
              <a:t>benda</a:t>
            </a:r>
            <a:r>
              <a:rPr lang="en-US" sz="3000" dirty="0"/>
              <a:t> </a:t>
            </a:r>
            <a:r>
              <a:rPr lang="en-US" sz="3000" dirty="0" err="1"/>
              <a:t>usaha</a:t>
            </a:r>
            <a:r>
              <a:rPr lang="en-US" sz="3000" dirty="0"/>
              <a:t> yang </a:t>
            </a:r>
            <a:r>
              <a:rPr lang="en-US" sz="3000" dirty="0" err="1"/>
              <a:t>sifatnya</a:t>
            </a:r>
            <a:r>
              <a:rPr lang="en-US" sz="3000" dirty="0"/>
              <a:t> </a:t>
            </a:r>
            <a:r>
              <a:rPr lang="en-US" sz="3000" dirty="0" err="1"/>
              <a:t>dipinjamkan</a:t>
            </a:r>
            <a:r>
              <a:rPr lang="en-US" sz="3000" dirty="0"/>
              <a:t> </a:t>
            </a:r>
            <a:r>
              <a:rPr lang="en-US" sz="3000" dirty="0" err="1"/>
              <a:t>tanpa</a:t>
            </a:r>
            <a:r>
              <a:rPr lang="en-US" sz="3000" dirty="0"/>
              <a:t> </a:t>
            </a:r>
            <a:r>
              <a:rPr lang="en-US" sz="3000" dirty="0" err="1"/>
              <a:t>tambahan</a:t>
            </a:r>
            <a:r>
              <a:rPr lang="en-US" sz="3000" dirty="0"/>
              <a:t> </a:t>
            </a:r>
            <a:r>
              <a:rPr lang="en-US" sz="3000" dirty="0" err="1"/>
              <a:t>bunga</a:t>
            </a:r>
            <a:r>
              <a:rPr lang="en-US" sz="3000" dirty="0"/>
              <a:t> </a:t>
            </a:r>
            <a:r>
              <a:rPr lang="en-US" sz="3000" dirty="0" err="1"/>
              <a:t>apapun</a:t>
            </a:r>
            <a:r>
              <a:rPr lang="en-US" sz="3000" dirty="0"/>
              <a:t>. </a:t>
            </a:r>
            <a:r>
              <a:rPr lang="en-US" sz="3000" dirty="0" err="1"/>
              <a:t>Justru</a:t>
            </a:r>
            <a:r>
              <a:rPr lang="en-US" sz="3000" dirty="0"/>
              <a:t> </a:t>
            </a:r>
            <a:r>
              <a:rPr lang="en-US" sz="3000" dirty="0" err="1"/>
              <a:t>sasaran</a:t>
            </a:r>
            <a:r>
              <a:rPr lang="en-US" sz="3000" dirty="0"/>
              <a:t> utama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diberikan</a:t>
            </a:r>
            <a:r>
              <a:rPr lang="en-US" sz="3000" dirty="0"/>
              <a:t> </a:t>
            </a:r>
            <a:r>
              <a:rPr lang="en-US" sz="3000" dirty="0" err="1"/>
              <a:t>subsidi</a:t>
            </a:r>
            <a:r>
              <a:rPr lang="en-US" sz="3000" dirty="0"/>
              <a:t> </a:t>
            </a:r>
            <a:r>
              <a:rPr lang="en-US" sz="3000" dirty="0" err="1"/>
              <a:t>berupa</a:t>
            </a:r>
            <a:r>
              <a:rPr lang="en-US" sz="3000" dirty="0"/>
              <a:t> </a:t>
            </a:r>
            <a:r>
              <a:rPr lang="en-US" sz="3000" dirty="0" err="1"/>
              <a:t>benda</a:t>
            </a:r>
            <a:r>
              <a:rPr lang="en-US" sz="3000" dirty="0"/>
              <a:t> </a:t>
            </a:r>
            <a:r>
              <a:rPr lang="en-US" sz="3000" dirty="0" err="1"/>
              <a:t>usaha</a:t>
            </a:r>
            <a:r>
              <a:rPr lang="en-US" sz="3000" dirty="0"/>
              <a:t> yang </a:t>
            </a:r>
            <a:r>
              <a:rPr lang="en-US" sz="3000" dirty="0" err="1"/>
              <a:t>asalnya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hasil</a:t>
            </a:r>
            <a:r>
              <a:rPr lang="en-US" sz="3000" dirty="0"/>
              <a:t> </a:t>
            </a:r>
            <a:r>
              <a:rPr lang="en-US" sz="3000" dirty="0" err="1"/>
              <a:t>produksi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. </a:t>
            </a:r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6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24800" cy="914400"/>
          </a:xfrm>
        </p:spPr>
        <p:txBody>
          <a:bodyPr>
            <a:noAutofit/>
          </a:bodyPr>
          <a:lstStyle/>
          <a:p>
            <a:r>
              <a:rPr lang="en-US" sz="4200" dirty="0"/>
              <a:t>Program </a:t>
            </a:r>
            <a:r>
              <a:rPr lang="en-US" sz="4200" dirty="0" err="1"/>
              <a:t>Kegiatan</a:t>
            </a:r>
            <a:r>
              <a:rPr lang="en-US" sz="4200" dirty="0"/>
              <a:t> </a:t>
            </a:r>
            <a:r>
              <a:rPr lang="en-US" sz="4200" dirty="0" err="1"/>
              <a:t>Kehumasan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219200"/>
            <a:ext cx="8077200" cy="4953000"/>
          </a:xfrm>
          <a:prstGeom prst="rect">
            <a:avLst/>
          </a:prstGeom>
        </p:spPr>
        <p:txBody>
          <a:bodyPr/>
          <a:lstStyle/>
          <a:p>
            <a:r>
              <a:rPr lang="en-US" sz="3200" dirty="0" err="1"/>
              <a:t>Tahap</a:t>
            </a:r>
            <a:r>
              <a:rPr lang="en-US" sz="3200" dirty="0"/>
              <a:t> </a:t>
            </a:r>
            <a:r>
              <a:rPr lang="en-US" sz="3200" dirty="0" err="1"/>
              <a:t>ketiga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mandiri</a:t>
            </a:r>
            <a:r>
              <a:rPr lang="en-US" sz="3200" dirty="0"/>
              <a:t> </a:t>
            </a:r>
            <a:r>
              <a:rPr lang="en-US" sz="3200" dirty="0" err="1"/>
              <a:t>jangka</a:t>
            </a:r>
            <a:r>
              <a:rPr lang="en-US" sz="3200" dirty="0"/>
              <a:t> </a:t>
            </a:r>
            <a:r>
              <a:rPr lang="en-US" sz="3200" dirty="0" err="1"/>
              <a:t>panjang</a:t>
            </a:r>
            <a:r>
              <a:rPr lang="en-US" sz="3200" dirty="0"/>
              <a:t>. Dalam </a:t>
            </a:r>
            <a:r>
              <a:rPr lang="en-US" sz="3200" dirty="0" err="1"/>
              <a:t>tahap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masyakarakat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sasaran</a:t>
            </a:r>
            <a:r>
              <a:rPr lang="en-US" sz="3200" dirty="0"/>
              <a:t> utama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siap</a:t>
            </a:r>
            <a:r>
              <a:rPr lang="en-US" sz="3200" dirty="0"/>
              <a:t> </a:t>
            </a:r>
            <a:r>
              <a:rPr lang="en-US" sz="3200" dirty="0" err="1"/>
              <a:t>mandiri</a:t>
            </a:r>
            <a:r>
              <a:rPr lang="en-US" sz="3200" dirty="0"/>
              <a:t> </a:t>
            </a:r>
            <a:r>
              <a:rPr lang="en-US" sz="3200" dirty="0" err="1"/>
              <a:t>diseluruh</a:t>
            </a:r>
            <a:r>
              <a:rPr lang="en-US" sz="3200" dirty="0"/>
              <a:t> </a:t>
            </a:r>
            <a:r>
              <a:rPr lang="en-US" sz="3200" dirty="0" err="1"/>
              <a:t>aspek</a:t>
            </a:r>
            <a:r>
              <a:rPr lang="en-US" sz="3200" dirty="0"/>
              <a:t> </a:t>
            </a:r>
            <a:r>
              <a:rPr lang="en-US" sz="3200" dirty="0" err="1"/>
              <a:t>sebagaimana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diberikan</a:t>
            </a:r>
            <a:r>
              <a:rPr lang="en-US" sz="3200" dirty="0"/>
              <a:t> pada </a:t>
            </a:r>
            <a:r>
              <a:rPr lang="en-US" sz="3200" dirty="0" err="1"/>
              <a:t>tahap</a:t>
            </a:r>
            <a:r>
              <a:rPr lang="en-US" sz="3200" dirty="0"/>
              <a:t> </a:t>
            </a:r>
            <a:r>
              <a:rPr lang="en-US" sz="3200" dirty="0" err="1"/>
              <a:t>bimbingan</a:t>
            </a:r>
            <a:r>
              <a:rPr lang="en-US" sz="3200" dirty="0"/>
              <a:t>.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segi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 dan </a:t>
            </a:r>
            <a:r>
              <a:rPr lang="en-US" sz="3200" dirty="0" err="1"/>
              <a:t>kualitas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.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dikembangkan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kolektif</a:t>
            </a:r>
            <a:r>
              <a:rPr lang="en-US" sz="3200" dirty="0"/>
              <a:t> oleh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err="1"/>
              <a:t>warga</a:t>
            </a:r>
            <a:r>
              <a:rPr lang="en-US" sz="3200" dirty="0"/>
              <a:t>. Pada </a:t>
            </a:r>
            <a:r>
              <a:rPr lang="en-US" sz="3200" dirty="0" err="1"/>
              <a:t>tahap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pula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diadakan</a:t>
            </a:r>
            <a:r>
              <a:rPr lang="en-US" sz="3200" dirty="0"/>
              <a:t> </a:t>
            </a:r>
            <a:r>
              <a:rPr lang="en-US" sz="3200" dirty="0" err="1"/>
              <a:t>pengawasan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kemajuan</a:t>
            </a:r>
            <a:r>
              <a:rPr lang="en-US" sz="3200" dirty="0"/>
              <a:t> proses </a:t>
            </a:r>
            <a:r>
              <a:rPr lang="en-US" sz="3200" dirty="0" err="1"/>
              <a:t>usaha</a:t>
            </a:r>
            <a:r>
              <a:rPr lang="en-US" sz="3200" dirty="0"/>
              <a:t> </a:t>
            </a:r>
            <a:r>
              <a:rPr lang="en-US" sz="3200" dirty="0" err="1"/>
              <a:t>warga</a:t>
            </a:r>
            <a:r>
              <a:rPr lang="en-US" sz="3200" dirty="0"/>
              <a:t>.</a:t>
            </a:r>
            <a:br>
              <a:rPr lang="en-US" sz="3200" dirty="0"/>
            </a:b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dirty="0"/>
              <a:t>Pengertian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Kehumasan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800" cy="5181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/>
              <a:t>Humas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singkatan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Masyarakat yang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mengelola</a:t>
            </a:r>
            <a:r>
              <a:rPr lang="en-US" sz="2800" dirty="0"/>
              <a:t> </a:t>
            </a:r>
            <a:r>
              <a:rPr lang="en-US" sz="2800" dirty="0" err="1"/>
              <a:t>penyebaran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dan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Humas</a:t>
            </a:r>
            <a:r>
              <a:rPr lang="en-US" sz="2800" dirty="0"/>
              <a:t> juga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Public Relation yang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dan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reputasi</a:t>
            </a:r>
            <a:r>
              <a:rPr lang="en-US" sz="2800" dirty="0"/>
              <a:t>, </a:t>
            </a:r>
            <a:r>
              <a:rPr lang="en-US" sz="2800" dirty="0" err="1"/>
              <a:t>citra</a:t>
            </a:r>
            <a:r>
              <a:rPr lang="en-US" sz="2800" dirty="0"/>
              <a:t> dan </a:t>
            </a:r>
            <a:r>
              <a:rPr lang="en-US" sz="2800" dirty="0" err="1"/>
              <a:t>komunikasi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dan </a:t>
            </a:r>
            <a:r>
              <a:rPr lang="en-US" sz="2800" dirty="0" err="1"/>
              <a:t>bermanfaat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dan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disimpulkan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kesuksesan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kegagalan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dipengaruhi</a:t>
            </a:r>
            <a:r>
              <a:rPr lang="en-US" sz="2800" dirty="0"/>
              <a:t> oleh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humas</a:t>
            </a:r>
            <a:r>
              <a:rPr lang="en-US" sz="2800" dirty="0"/>
              <a:t>.</a:t>
            </a:r>
          </a:p>
          <a:p>
            <a:pPr lvl="0">
              <a:spcBef>
                <a:spcPct val="20000"/>
              </a:spcBef>
              <a:defRPr/>
            </a:pP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5800" cy="914400"/>
          </a:xfrm>
        </p:spPr>
        <p:txBody>
          <a:bodyPr>
            <a:noAutofit/>
          </a:bodyPr>
          <a:lstStyle/>
          <a:p>
            <a:r>
              <a:rPr lang="en-US" sz="3400" dirty="0"/>
              <a:t>  </a:t>
            </a:r>
            <a:r>
              <a:rPr lang="en-US" sz="4800" dirty="0" err="1"/>
              <a:t>Fungsi</a:t>
            </a:r>
            <a:r>
              <a:rPr lang="en-US" sz="4800" dirty="0"/>
              <a:t> </a:t>
            </a:r>
            <a:r>
              <a:rPr lang="en-US" sz="4800" dirty="0" err="1"/>
              <a:t>Humas</a:t>
            </a:r>
            <a:endParaRPr lang="en-US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066800"/>
            <a:ext cx="8458200" cy="5334000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/>
              <a:t>Peran</a:t>
            </a:r>
            <a:r>
              <a:rPr lang="en-US" sz="2800" dirty="0"/>
              <a:t> dan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humas</a:t>
            </a:r>
            <a:r>
              <a:rPr lang="en-US" sz="2800" dirty="0"/>
              <a:t> </a:t>
            </a:r>
            <a:r>
              <a:rPr lang="en-US" sz="2800" dirty="0" err="1"/>
              <a:t>diantaranya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dan </a:t>
            </a:r>
            <a:r>
              <a:rPr lang="en-US" sz="2800" dirty="0" err="1"/>
              <a:t>menjaga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stakeholder dan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.</a:t>
            </a:r>
          </a:p>
          <a:p>
            <a:endParaRPr lang="en-US" sz="1600" dirty="0"/>
          </a:p>
          <a:p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 </a:t>
            </a:r>
            <a:r>
              <a:rPr lang="en-US" sz="2800" b="1" dirty="0"/>
              <a:t>Edward L. Bernays, </a:t>
            </a:r>
            <a:r>
              <a:rPr lang="en-US" sz="2800" dirty="0" err="1"/>
              <a:t>Humas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:</a:t>
            </a:r>
          </a:p>
          <a:p>
            <a:pPr marL="514350" indent="-346075">
              <a:buFont typeface="+mj-lt"/>
              <a:buAutoNum type="arabicPeriod"/>
            </a:pP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penerangan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.</a:t>
            </a:r>
          </a:p>
          <a:p>
            <a:pPr marL="514350" indent="-346075">
              <a:buFont typeface="+mj-lt"/>
              <a:buAutoNum type="arabicPeriod"/>
            </a:pP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persuasi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dan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.</a:t>
            </a:r>
          </a:p>
          <a:p>
            <a:pPr marL="514350" indent="-346075">
              <a:buFont typeface="+mj-lt"/>
              <a:buAutoNum type="arabicPeriod"/>
            </a:pP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menyatukan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dan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dan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sebaliknya</a:t>
            </a:r>
            <a:r>
              <a:rPr lang="en-US" sz="2800" dirty="0"/>
              <a:t>.</a:t>
            </a:r>
          </a:p>
          <a:p>
            <a:pPr lvl="0">
              <a:spcBef>
                <a:spcPct val="20000"/>
              </a:spcBef>
              <a:defRPr/>
            </a:pPr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05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77200" cy="914400"/>
          </a:xfrm>
        </p:spPr>
        <p:txBody>
          <a:bodyPr>
            <a:noAutofit/>
          </a:bodyPr>
          <a:lstStyle/>
          <a:p>
            <a:r>
              <a:rPr lang="en-US" sz="4400" dirty="0" err="1"/>
              <a:t>Tugas</a:t>
            </a:r>
            <a:r>
              <a:rPr lang="en-US" sz="4400" dirty="0"/>
              <a:t> Utama </a:t>
            </a:r>
            <a:r>
              <a:rPr lang="en-US" sz="4400" dirty="0" err="1"/>
              <a:t>Humas</a:t>
            </a:r>
            <a:endParaRPr lang="en-US" sz="4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95400"/>
            <a:ext cx="8077200" cy="51054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3000" dirty="0"/>
              <a:t>Bagian </a:t>
            </a:r>
            <a:r>
              <a:rPr lang="en-US" sz="3000" dirty="0" err="1"/>
              <a:t>penting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pekerjaan</a:t>
            </a:r>
            <a:r>
              <a:rPr lang="en-US" sz="3000" dirty="0"/>
              <a:t> </a:t>
            </a:r>
            <a:r>
              <a:rPr lang="en-US" sz="3000" dirty="0" err="1"/>
              <a:t>humas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organisasi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:</a:t>
            </a:r>
          </a:p>
          <a:p>
            <a:pPr marL="514350" lvl="0" indent="-4016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kesan</a:t>
            </a:r>
            <a:r>
              <a:rPr lang="en-US" sz="3000" dirty="0"/>
              <a:t> (image) – </a:t>
            </a:r>
            <a:r>
              <a:rPr lang="en-US" sz="3000" dirty="0" err="1"/>
              <a:t>kesan</a:t>
            </a:r>
            <a:r>
              <a:rPr lang="en-US" sz="3000" dirty="0"/>
              <a:t> </a:t>
            </a:r>
            <a:r>
              <a:rPr lang="en-US" sz="3000" dirty="0" err="1"/>
              <a:t>baik</a:t>
            </a:r>
            <a:r>
              <a:rPr lang="en-US" sz="3000" dirty="0"/>
              <a:t>, </a:t>
            </a:r>
            <a:r>
              <a:rPr lang="en-US" sz="3000" dirty="0" err="1"/>
              <a:t>citra</a:t>
            </a:r>
            <a:r>
              <a:rPr lang="en-US" sz="3000" dirty="0"/>
              <a:t> </a:t>
            </a:r>
            <a:r>
              <a:rPr lang="en-US" sz="3000" dirty="0" err="1"/>
              <a:t>positif</a:t>
            </a:r>
            <a:r>
              <a:rPr lang="en-US" sz="3000" dirty="0"/>
              <a:t>.</a:t>
            </a:r>
          </a:p>
          <a:p>
            <a:pPr marL="514350" lvl="0" indent="-4016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000" dirty="0" err="1"/>
              <a:t>Pengetahuan</a:t>
            </a:r>
            <a:r>
              <a:rPr lang="en-US" sz="3000" dirty="0"/>
              <a:t> dan </a:t>
            </a:r>
            <a:r>
              <a:rPr lang="en-US" sz="3000" dirty="0" err="1"/>
              <a:t>pengertian</a:t>
            </a:r>
            <a:r>
              <a:rPr lang="en-US" sz="3000" dirty="0"/>
              <a:t> – </a:t>
            </a:r>
            <a:r>
              <a:rPr lang="en-US" sz="3000" dirty="0" err="1"/>
              <a:t>informasi</a:t>
            </a:r>
            <a:r>
              <a:rPr lang="en-US" sz="3000" dirty="0"/>
              <a:t>, </a:t>
            </a:r>
            <a:r>
              <a:rPr lang="en-US" sz="3000" dirty="0" err="1"/>
              <a:t>penerangan</a:t>
            </a:r>
            <a:r>
              <a:rPr lang="en-US" sz="3000" dirty="0"/>
              <a:t>, </a:t>
            </a:r>
            <a:r>
              <a:rPr lang="en-US" sz="3000" dirty="0" err="1"/>
              <a:t>penjelasan</a:t>
            </a:r>
            <a:r>
              <a:rPr lang="en-US" sz="3000" dirty="0"/>
              <a:t>.</a:t>
            </a:r>
          </a:p>
          <a:p>
            <a:pPr marL="514350" lvl="0" indent="-4016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000" dirty="0" err="1"/>
              <a:t>Menciptakan</a:t>
            </a:r>
            <a:r>
              <a:rPr lang="en-US" sz="3000" dirty="0"/>
              <a:t> </a:t>
            </a:r>
            <a:r>
              <a:rPr lang="en-US" sz="3000" dirty="0" err="1"/>
              <a:t>ketertarikan</a:t>
            </a:r>
            <a:endParaRPr lang="en-US" sz="3000" dirty="0"/>
          </a:p>
          <a:p>
            <a:pPr marL="514350" lvl="0" indent="-4016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000" dirty="0" err="1"/>
              <a:t>Penerimaan</a:t>
            </a:r>
            <a:r>
              <a:rPr lang="en-US" sz="3000" dirty="0"/>
              <a:t> – </a:t>
            </a:r>
            <a:r>
              <a:rPr lang="en-US" sz="3000" dirty="0" err="1"/>
              <a:t>pengertian</a:t>
            </a:r>
            <a:r>
              <a:rPr lang="en-US" sz="3000" dirty="0"/>
              <a:t>, </a:t>
            </a:r>
            <a:r>
              <a:rPr lang="en-US" sz="3000" dirty="0" err="1"/>
              <a:t>pemahaman</a:t>
            </a:r>
            <a:endParaRPr lang="en-US" sz="3000" dirty="0"/>
          </a:p>
          <a:p>
            <a:pPr marL="514350" lvl="0" indent="-4016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000" dirty="0" err="1"/>
              <a:t>Membangun</a:t>
            </a:r>
            <a:r>
              <a:rPr lang="en-US" sz="3000" dirty="0"/>
              <a:t>/</a:t>
            </a:r>
            <a:r>
              <a:rPr lang="en-US" sz="3000" dirty="0" err="1"/>
              <a:t>menciptakan</a:t>
            </a:r>
            <a:r>
              <a:rPr lang="en-US" sz="3000" dirty="0"/>
              <a:t> </a:t>
            </a:r>
            <a:r>
              <a:rPr lang="en-US" sz="3000" dirty="0" err="1"/>
              <a:t>simpati</a:t>
            </a:r>
            <a:r>
              <a:rPr lang="en-US" sz="3000" dirty="0"/>
              <a:t> </a:t>
            </a:r>
            <a:r>
              <a:rPr lang="en-US" sz="3000" dirty="0" err="1"/>
              <a:t>publik</a:t>
            </a:r>
            <a:r>
              <a:rPr lang="en-US" sz="3000" dirty="0"/>
              <a:t>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7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24800" cy="914400"/>
          </a:xfrm>
        </p:spPr>
        <p:txBody>
          <a:bodyPr>
            <a:noAutofit/>
          </a:bodyPr>
          <a:lstStyle/>
          <a:p>
            <a:r>
              <a:rPr lang="en-US" sz="4500" dirty="0" err="1"/>
              <a:t>Kegiatan</a:t>
            </a:r>
            <a:r>
              <a:rPr lang="en-US" sz="4500" dirty="0"/>
              <a:t> </a:t>
            </a:r>
            <a:r>
              <a:rPr lang="en-US" sz="4500" dirty="0" err="1"/>
              <a:t>Humas</a:t>
            </a:r>
            <a:endParaRPr lang="en-US" sz="45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7924800" cy="4953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3200" dirty="0"/>
              <a:t>Contoh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Humas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melobi</a:t>
            </a:r>
            <a:r>
              <a:rPr lang="en-US" sz="3200" dirty="0"/>
              <a:t>, </a:t>
            </a:r>
            <a:r>
              <a:rPr lang="en-US" sz="3200" dirty="0" err="1"/>
              <a:t>berbicara</a:t>
            </a:r>
            <a:r>
              <a:rPr lang="en-US" sz="3200" dirty="0"/>
              <a:t> di </a:t>
            </a:r>
            <a:r>
              <a:rPr lang="en-US" sz="3200" dirty="0" err="1"/>
              <a:t>depan</a:t>
            </a:r>
            <a:r>
              <a:rPr lang="en-US" sz="3200" dirty="0"/>
              <a:t> </a:t>
            </a:r>
            <a:r>
              <a:rPr lang="en-US" sz="3200" dirty="0" err="1"/>
              <a:t>publik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pembicaraan</a:t>
            </a:r>
            <a:r>
              <a:rPr lang="en-US" sz="3200" dirty="0"/>
              <a:t> </a:t>
            </a:r>
            <a:r>
              <a:rPr lang="en-US" sz="3200" dirty="0" err="1"/>
              <a:t>publik</a:t>
            </a:r>
            <a:r>
              <a:rPr lang="en-US" sz="3200" dirty="0"/>
              <a:t> (public speaking), </a:t>
            </a:r>
            <a:r>
              <a:rPr lang="en-US" sz="3200" dirty="0" err="1"/>
              <a:t>menyelenggarakan</a:t>
            </a:r>
            <a:r>
              <a:rPr lang="en-US" sz="3200" dirty="0"/>
              <a:t> acara, dan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pernyataan</a:t>
            </a:r>
            <a:r>
              <a:rPr lang="en-US" sz="3200" dirty="0"/>
              <a:t> </a:t>
            </a:r>
            <a:r>
              <a:rPr lang="en-US" sz="3200" dirty="0" err="1"/>
              <a:t>tertulis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rilis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.</a:t>
            </a:r>
            <a:br>
              <a:rPr lang="en-US" sz="3200" dirty="0"/>
            </a:br>
            <a:br>
              <a:rPr lang="en-US" sz="3000" dirty="0"/>
            </a:br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09F1EE-1241-49D8-A83E-1F9D35C8F5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89250"/>
            <a:ext cx="5257800" cy="2014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000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24800" cy="914400"/>
          </a:xfrm>
        </p:spPr>
        <p:txBody>
          <a:bodyPr>
            <a:noAutofit/>
          </a:bodyPr>
          <a:lstStyle/>
          <a:p>
            <a:r>
              <a:rPr lang="en-US" sz="4200" dirty="0" err="1"/>
              <a:t>Menjangkau</a:t>
            </a:r>
            <a:r>
              <a:rPr lang="en-US" sz="4200" dirty="0"/>
              <a:t> </a:t>
            </a:r>
            <a:r>
              <a:rPr lang="en-US" sz="4200" dirty="0" err="1"/>
              <a:t>Kegiatan</a:t>
            </a:r>
            <a:r>
              <a:rPr lang="en-US" sz="4200" dirty="0"/>
              <a:t> </a:t>
            </a:r>
            <a:r>
              <a:rPr lang="en-US" sz="4200" dirty="0" err="1"/>
              <a:t>Kehumasan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371600"/>
            <a:ext cx="7924800" cy="4800600"/>
          </a:xfrm>
          <a:prstGeom prst="rect">
            <a:avLst/>
          </a:prstGeom>
        </p:spPr>
        <p:txBody>
          <a:bodyPr/>
          <a:lstStyle/>
          <a:p>
            <a:r>
              <a:rPr lang="en-US" sz="3200" dirty="0" err="1"/>
              <a:t>Humas</a:t>
            </a:r>
            <a:r>
              <a:rPr lang="en-US" sz="3200" dirty="0"/>
              <a:t> </a:t>
            </a:r>
            <a:r>
              <a:rPr lang="en-US" sz="3200" dirty="0" err="1"/>
              <a:t>profesional</a:t>
            </a:r>
            <a:r>
              <a:rPr lang="en-US" sz="3200" dirty="0"/>
              <a:t> </a:t>
            </a:r>
            <a:r>
              <a:rPr lang="en-US" sz="3200" dirty="0" err="1"/>
              <a:t>terkadang</a:t>
            </a:r>
            <a:r>
              <a:rPr lang="en-US" sz="3200" dirty="0"/>
              <a:t> </a:t>
            </a:r>
            <a:r>
              <a:rPr lang="en-US" sz="3200" dirty="0" err="1"/>
              <a:t>melibatkan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dengn</a:t>
            </a:r>
            <a:r>
              <a:rPr lang="en-US" sz="3200" dirty="0"/>
              <a:t> </a:t>
            </a:r>
            <a:r>
              <a:rPr lang="en-US" sz="3200" dirty="0" err="1"/>
              <a:t>membawa</a:t>
            </a:r>
            <a:r>
              <a:rPr lang="en-US" sz="3200" dirty="0"/>
              <a:t> brand </a:t>
            </a:r>
            <a:r>
              <a:rPr lang="en-US" sz="3200" dirty="0" err="1"/>
              <a:t>organisasi</a:t>
            </a:r>
            <a:r>
              <a:rPr lang="en-US" sz="3200" dirty="0"/>
              <a:t>. Hal </a:t>
            </a:r>
            <a:r>
              <a:rPr lang="en-US" sz="3200" dirty="0" err="1"/>
              <a:t>semacam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tentu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semakin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pengaruh</a:t>
            </a:r>
            <a:r>
              <a:rPr lang="en-US" sz="3200" dirty="0"/>
              <a:t> </a:t>
            </a:r>
            <a:r>
              <a:rPr lang="en-US" sz="3200" dirty="0" err="1"/>
              <a:t>positif</a:t>
            </a:r>
            <a:r>
              <a:rPr lang="en-US" sz="3200" dirty="0"/>
              <a:t> pada </a:t>
            </a:r>
            <a:r>
              <a:rPr lang="en-US" sz="3200" dirty="0" err="1"/>
              <a:t>citra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. Banyak </a:t>
            </a:r>
            <a:r>
              <a:rPr lang="en-US" sz="3200" dirty="0" err="1"/>
              <a:t>organisasi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sponsor </a:t>
            </a:r>
            <a:r>
              <a:rPr lang="en-US" sz="3200" dirty="0" err="1"/>
              <a:t>sponsor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sekelas</a:t>
            </a:r>
            <a:r>
              <a:rPr lang="en-US" sz="3200" dirty="0"/>
              <a:t> </a:t>
            </a:r>
            <a:r>
              <a:rPr lang="en-US" sz="3200" dirty="0" err="1"/>
              <a:t>olimpiade</a:t>
            </a:r>
            <a:r>
              <a:rPr lang="en-US" sz="3200" dirty="0"/>
              <a:t>. </a:t>
            </a:r>
            <a:r>
              <a:rPr lang="en-US" sz="3200" dirty="0" err="1"/>
              <a:t>Tentunya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juga </a:t>
            </a:r>
            <a:r>
              <a:rPr lang="en-US" sz="3200" dirty="0" err="1"/>
              <a:t>merupakan</a:t>
            </a:r>
            <a:r>
              <a:rPr lang="en-US" sz="3200" dirty="0"/>
              <a:t> bagian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agar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dikenal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. </a:t>
            </a:r>
          </a:p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4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24800" cy="914400"/>
          </a:xfrm>
        </p:spPr>
        <p:txBody>
          <a:bodyPr>
            <a:noAutofit/>
          </a:bodyPr>
          <a:lstStyle/>
          <a:p>
            <a:r>
              <a:rPr lang="en-US" sz="4200" dirty="0"/>
              <a:t>Kegunaan </a:t>
            </a:r>
            <a:r>
              <a:rPr lang="en-US" sz="4200" dirty="0" err="1"/>
              <a:t>Kegiatan</a:t>
            </a:r>
            <a:r>
              <a:rPr lang="en-US" sz="4200" dirty="0"/>
              <a:t> </a:t>
            </a:r>
            <a:r>
              <a:rPr lang="en-US" sz="4200" dirty="0" err="1"/>
              <a:t>Kehumasan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95400"/>
            <a:ext cx="7924800" cy="4876800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Kegunaan </a:t>
            </a:r>
            <a:r>
              <a:rPr lang="en-US" sz="3600" dirty="0" err="1"/>
              <a:t>kegiatan</a:t>
            </a:r>
            <a:r>
              <a:rPr lang="en-US" sz="3600" dirty="0"/>
              <a:t> </a:t>
            </a:r>
            <a:r>
              <a:rPr lang="en-US" sz="3600" dirty="0" err="1"/>
              <a:t>kehumasan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mengembalikan</a:t>
            </a:r>
            <a:r>
              <a:rPr lang="en-US" sz="3600" dirty="0"/>
              <a:t> </a:t>
            </a:r>
            <a:r>
              <a:rPr lang="en-US" sz="3600" dirty="0" err="1"/>
              <a:t>citra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menaikkan</a:t>
            </a:r>
            <a:r>
              <a:rPr lang="en-US" sz="3600" dirty="0"/>
              <a:t> </a:t>
            </a:r>
            <a:r>
              <a:rPr lang="en-US" sz="3600" dirty="0" err="1"/>
              <a:t>citra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 di </a:t>
            </a:r>
            <a:r>
              <a:rPr lang="en-US" sz="3600" dirty="0" err="1"/>
              <a:t>mata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</a:t>
            </a:r>
          </a:p>
          <a:p>
            <a:endParaRPr lang="en-US" sz="3000" dirty="0"/>
          </a:p>
          <a:p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  <p:pic>
        <p:nvPicPr>
          <p:cNvPr id="6" name="Picture 5" descr="Image result for Public Relation event">
            <a:extLst>
              <a:ext uri="{FF2B5EF4-FFF2-40B4-BE49-F238E27FC236}">
                <a16:creationId xmlns:a16="http://schemas.microsoft.com/office/drawing/2014/main" id="{3DA8189E-122D-41A7-B3E7-E3D384AEE4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57600"/>
            <a:ext cx="518160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9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24800" cy="914400"/>
          </a:xfrm>
        </p:spPr>
        <p:txBody>
          <a:bodyPr>
            <a:noAutofit/>
          </a:bodyPr>
          <a:lstStyle/>
          <a:p>
            <a:r>
              <a:rPr lang="en-US" sz="4200" dirty="0"/>
              <a:t>Program </a:t>
            </a:r>
            <a:r>
              <a:rPr lang="en-US" sz="4200" dirty="0" err="1"/>
              <a:t>Kegiatan</a:t>
            </a:r>
            <a:r>
              <a:rPr lang="en-US" sz="4200" dirty="0"/>
              <a:t> </a:t>
            </a:r>
            <a:r>
              <a:rPr lang="en-US" sz="4200" dirty="0" err="1"/>
              <a:t>Kehumasan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371600"/>
            <a:ext cx="8229600" cy="4800600"/>
          </a:xfrm>
          <a:prstGeom prst="rect">
            <a:avLst/>
          </a:prstGeom>
        </p:spPr>
        <p:txBody>
          <a:bodyPr/>
          <a:lstStyle/>
          <a:p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mewujudkan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kehumasan</a:t>
            </a:r>
            <a:r>
              <a:rPr lang="en-US" sz="3200" dirty="0"/>
              <a:t>,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mengadakan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rangkaian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. 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kehumasan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rangkaian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yang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ideologi</a:t>
            </a:r>
            <a:r>
              <a:rPr lang="en-US" sz="3200" dirty="0"/>
              <a:t> </a:t>
            </a:r>
            <a:r>
              <a:rPr lang="en-US" sz="3200" i="1" dirty="0"/>
              <a:t>empowering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pemberdayaan</a:t>
            </a:r>
            <a:r>
              <a:rPr lang="en-US" sz="3200" dirty="0"/>
              <a:t>.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diberdayakan</a:t>
            </a:r>
            <a:r>
              <a:rPr lang="en-US" sz="3200" dirty="0"/>
              <a:t> </a:t>
            </a:r>
            <a:r>
              <a:rPr lang="en-US" sz="3200" dirty="0" err="1"/>
              <a:t>sekaligus</a:t>
            </a:r>
            <a:r>
              <a:rPr lang="en-US" sz="3200" dirty="0"/>
              <a:t> </a:t>
            </a:r>
            <a:r>
              <a:rPr lang="en-US" sz="3200" dirty="0" err="1"/>
              <a:t>dikembangkan</a:t>
            </a:r>
            <a:r>
              <a:rPr lang="en-US" sz="3200" dirty="0"/>
              <a:t> </a:t>
            </a:r>
            <a:r>
              <a:rPr lang="en-US" sz="3200" dirty="0" err="1"/>
              <a:t>jiwa</a:t>
            </a:r>
            <a:r>
              <a:rPr lang="en-US" sz="3200" dirty="0"/>
              <a:t> </a:t>
            </a:r>
            <a:r>
              <a:rPr lang="en-US" sz="3200" i="1" dirty="0" err="1"/>
              <a:t>enterpreneurship</a:t>
            </a:r>
            <a:r>
              <a:rPr lang="en-US" sz="3200" dirty="0" err="1"/>
              <a:t>-nya</a:t>
            </a:r>
            <a:r>
              <a:rPr lang="en-US" sz="3200" dirty="0"/>
              <a:t> dan </a:t>
            </a:r>
            <a:r>
              <a:rPr lang="en-US" sz="3200" dirty="0" err="1"/>
              <a:t>unsur</a:t>
            </a:r>
            <a:r>
              <a:rPr lang="en-US" sz="3200" dirty="0"/>
              <a:t> </a:t>
            </a:r>
            <a:r>
              <a:rPr lang="en-US" sz="3200" dirty="0" err="1"/>
              <a:t>kualitas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r>
              <a:rPr lang="en-US" sz="3200" dirty="0"/>
              <a:t>.</a:t>
            </a:r>
            <a:br>
              <a:rPr lang="en-US" sz="4800" dirty="0"/>
            </a:br>
            <a:endParaRPr lang="en-US" sz="3200" dirty="0"/>
          </a:p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18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24800" cy="914400"/>
          </a:xfrm>
        </p:spPr>
        <p:txBody>
          <a:bodyPr>
            <a:noAutofit/>
          </a:bodyPr>
          <a:lstStyle/>
          <a:p>
            <a:r>
              <a:rPr lang="en-US" sz="4200" dirty="0"/>
              <a:t>Program </a:t>
            </a:r>
            <a:r>
              <a:rPr lang="en-US" sz="4200" dirty="0" err="1"/>
              <a:t>Kegiatan</a:t>
            </a:r>
            <a:r>
              <a:rPr lang="en-US" sz="4200" dirty="0"/>
              <a:t> </a:t>
            </a:r>
            <a:r>
              <a:rPr lang="en-US" sz="4200" dirty="0" err="1"/>
              <a:t>Kehumasan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19200"/>
            <a:ext cx="7924800" cy="4953000"/>
          </a:xfrm>
          <a:prstGeom prst="rect">
            <a:avLst/>
          </a:prstGeom>
        </p:spPr>
        <p:txBody>
          <a:bodyPr/>
          <a:lstStyle/>
          <a:p>
            <a:r>
              <a:rPr lang="en-US" sz="3100" dirty="0"/>
              <a:t>Dalam program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terdapat</a:t>
            </a:r>
            <a:r>
              <a:rPr lang="en-US" sz="3100" dirty="0"/>
              <a:t> 3 (</a:t>
            </a:r>
            <a:r>
              <a:rPr lang="en-US" sz="3100" dirty="0" err="1"/>
              <a:t>tiga</a:t>
            </a:r>
            <a:r>
              <a:rPr lang="en-US" sz="3100" dirty="0"/>
              <a:t>) </a:t>
            </a:r>
            <a:r>
              <a:rPr lang="en-US" sz="3100" dirty="0" err="1"/>
              <a:t>tahapan</a:t>
            </a:r>
            <a:r>
              <a:rPr lang="en-US" sz="3100" dirty="0"/>
              <a:t> </a:t>
            </a:r>
            <a:r>
              <a:rPr lang="en-US" sz="3100" dirty="0" err="1"/>
              <a:t>yaitu</a:t>
            </a:r>
            <a:r>
              <a:rPr lang="en-US" sz="3100" dirty="0"/>
              <a:t> </a:t>
            </a:r>
            <a:r>
              <a:rPr lang="en-US" sz="3100" dirty="0" err="1"/>
              <a:t>bimbingan</a:t>
            </a:r>
            <a:r>
              <a:rPr lang="en-US" sz="3100" dirty="0"/>
              <a:t>, </a:t>
            </a:r>
            <a:r>
              <a:rPr lang="en-US" sz="3100" dirty="0" err="1"/>
              <a:t>pelaksanaan</a:t>
            </a:r>
            <a:r>
              <a:rPr lang="en-US" sz="3100" dirty="0"/>
              <a:t>, dan </a:t>
            </a:r>
            <a:r>
              <a:rPr lang="en-US" sz="3100" dirty="0" err="1"/>
              <a:t>mandiri</a:t>
            </a:r>
            <a:r>
              <a:rPr lang="en-US" sz="3100" dirty="0"/>
              <a:t> </a:t>
            </a:r>
            <a:r>
              <a:rPr lang="en-US" sz="3100" dirty="0" err="1"/>
              <a:t>jangka</a:t>
            </a:r>
            <a:r>
              <a:rPr lang="en-US" sz="3100" dirty="0"/>
              <a:t> </a:t>
            </a:r>
            <a:r>
              <a:rPr lang="en-US" sz="3100" dirty="0" err="1"/>
              <a:t>panjang</a:t>
            </a:r>
            <a:r>
              <a:rPr lang="en-US" sz="3100" dirty="0"/>
              <a:t>. Pada </a:t>
            </a:r>
            <a:r>
              <a:rPr lang="en-US" sz="3100" dirty="0" err="1"/>
              <a:t>tahap</a:t>
            </a:r>
            <a:r>
              <a:rPr lang="en-US" sz="3100" dirty="0"/>
              <a:t> </a:t>
            </a:r>
            <a:r>
              <a:rPr lang="en-US" sz="3100" dirty="0" err="1"/>
              <a:t>bimbingan</a:t>
            </a:r>
            <a:r>
              <a:rPr lang="en-US" sz="3100" dirty="0"/>
              <a:t>, </a:t>
            </a:r>
            <a:r>
              <a:rPr lang="en-US" sz="3100" dirty="0" err="1"/>
              <a:t>sasaran</a:t>
            </a:r>
            <a:r>
              <a:rPr lang="en-US" sz="3100" dirty="0"/>
              <a:t> utama program </a:t>
            </a:r>
            <a:r>
              <a:rPr lang="en-US" sz="3100" dirty="0" err="1"/>
              <a:t>akan</a:t>
            </a:r>
            <a:r>
              <a:rPr lang="en-US" sz="3100" dirty="0"/>
              <a:t> </a:t>
            </a:r>
            <a:r>
              <a:rPr lang="en-US" sz="3100" dirty="0" err="1"/>
              <a:t>mendapatkan</a:t>
            </a:r>
            <a:r>
              <a:rPr lang="en-US" sz="3100" dirty="0"/>
              <a:t> </a:t>
            </a:r>
            <a:r>
              <a:rPr lang="en-US" sz="3100" dirty="0" err="1"/>
              <a:t>bimbingan</a:t>
            </a:r>
            <a:r>
              <a:rPr lang="en-US" sz="3100" dirty="0"/>
              <a:t> </a:t>
            </a:r>
            <a:r>
              <a:rPr lang="en-US" sz="3100" dirty="0" err="1"/>
              <a:t>kewirausahaan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pemateri</a:t>
            </a:r>
            <a:r>
              <a:rPr lang="en-US" sz="3100" dirty="0"/>
              <a:t> </a:t>
            </a:r>
            <a:r>
              <a:rPr lang="en-US" sz="3100" dirty="0" err="1"/>
              <a:t>profesional</a:t>
            </a:r>
            <a:r>
              <a:rPr lang="en-US" sz="3100" dirty="0"/>
              <a:t> dan </a:t>
            </a:r>
            <a:r>
              <a:rPr lang="en-US" sz="3100" dirty="0" err="1"/>
              <a:t>sangat</a:t>
            </a:r>
            <a:r>
              <a:rPr lang="en-US" sz="3100" dirty="0"/>
              <a:t> </a:t>
            </a:r>
            <a:r>
              <a:rPr lang="en-US" sz="3100" dirty="0" err="1"/>
              <a:t>menginspirasi</a:t>
            </a:r>
            <a:r>
              <a:rPr lang="en-US" sz="3100" dirty="0"/>
              <a:t>. Pada </a:t>
            </a:r>
            <a:r>
              <a:rPr lang="en-US" sz="3100" dirty="0" err="1"/>
              <a:t>tahap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pula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hanya</a:t>
            </a:r>
            <a:r>
              <a:rPr lang="en-US" sz="3100" dirty="0"/>
              <a:t> </a:t>
            </a:r>
            <a:r>
              <a:rPr lang="en-US" sz="3100" dirty="0" err="1"/>
              <a:t>materi</a:t>
            </a:r>
            <a:r>
              <a:rPr lang="en-US" sz="3100" dirty="0"/>
              <a:t> </a:t>
            </a:r>
            <a:r>
              <a:rPr lang="en-US" sz="3100" dirty="0" err="1"/>
              <a:t>kewirausahaan</a:t>
            </a:r>
            <a:r>
              <a:rPr lang="en-US" sz="3100" dirty="0"/>
              <a:t> </a:t>
            </a:r>
            <a:r>
              <a:rPr lang="en-US" sz="3100" dirty="0" err="1"/>
              <a:t>tetapi</a:t>
            </a:r>
            <a:r>
              <a:rPr lang="en-US" sz="3100" dirty="0"/>
              <a:t> juga </a:t>
            </a:r>
            <a:r>
              <a:rPr lang="en-US" sz="3100" dirty="0" err="1"/>
              <a:t>materi</a:t>
            </a:r>
            <a:r>
              <a:rPr lang="en-US" sz="3100" dirty="0"/>
              <a:t> </a:t>
            </a:r>
            <a:r>
              <a:rPr lang="en-US" sz="3100" dirty="0" err="1"/>
              <a:t>peningkatan</a:t>
            </a:r>
            <a:r>
              <a:rPr lang="en-US" sz="3100" dirty="0"/>
              <a:t> </a:t>
            </a:r>
            <a:r>
              <a:rPr lang="en-US" sz="3100" dirty="0" err="1"/>
              <a:t>kualitas</a:t>
            </a:r>
            <a:r>
              <a:rPr lang="en-US" sz="3100" dirty="0"/>
              <a:t> </a:t>
            </a:r>
            <a:r>
              <a:rPr lang="en-US" sz="3100" dirty="0" err="1"/>
              <a:t>hidup</a:t>
            </a:r>
            <a:r>
              <a:rPr lang="en-US" sz="3100" dirty="0"/>
              <a:t> </a:t>
            </a:r>
            <a:r>
              <a:rPr lang="en-US" sz="3100" dirty="0" err="1"/>
              <a:t>seperti</a:t>
            </a:r>
            <a:r>
              <a:rPr lang="en-US" sz="3100" dirty="0"/>
              <a:t> </a:t>
            </a:r>
            <a:r>
              <a:rPr lang="en-US" sz="3100" dirty="0" err="1"/>
              <a:t>pembinaan</a:t>
            </a:r>
            <a:r>
              <a:rPr lang="en-US" sz="3100" dirty="0"/>
              <a:t> mental, spiritual, </a:t>
            </a:r>
            <a:r>
              <a:rPr lang="en-US" sz="3100" dirty="0" err="1"/>
              <a:t>sikap</a:t>
            </a:r>
            <a:r>
              <a:rPr lang="en-US" sz="3100" dirty="0"/>
              <a:t> </a:t>
            </a:r>
            <a:r>
              <a:rPr lang="en-US" sz="3100" dirty="0" err="1"/>
              <a:t>hidup</a:t>
            </a:r>
            <a:r>
              <a:rPr lang="en-US" sz="3100" dirty="0"/>
              <a:t>, dan </a:t>
            </a:r>
            <a:r>
              <a:rPr lang="en-US" sz="3100" dirty="0" err="1"/>
              <a:t>sebagainya</a:t>
            </a:r>
            <a:r>
              <a:rPr lang="en-US" sz="3100" dirty="0"/>
              <a:t>.</a:t>
            </a:r>
            <a:br>
              <a:rPr lang="en-US" sz="3100" dirty="0"/>
            </a:br>
            <a:br>
              <a:rPr lang="en-US" sz="3100" dirty="0"/>
            </a:br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6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446</Words>
  <Application>Microsoft Office PowerPoint</Application>
  <PresentationFormat>On-screen Show (4:3)</PresentationFormat>
  <Paragraphs>43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Adventure</vt:lpstr>
      <vt:lpstr>Arial</vt:lpstr>
      <vt:lpstr>Calibri</vt:lpstr>
      <vt:lpstr>Comic Sans MS</vt:lpstr>
      <vt:lpstr>Lucida Handwriting</vt:lpstr>
      <vt:lpstr>Wingdings</vt:lpstr>
      <vt:lpstr>Office Theme</vt:lpstr>
      <vt:lpstr>  KEGIATAN KEHUMASAN</vt:lpstr>
      <vt:lpstr>Pengertian Kegiatan Kehumasan</vt:lpstr>
      <vt:lpstr>  Fungsi Humas</vt:lpstr>
      <vt:lpstr>Tugas Utama Humas</vt:lpstr>
      <vt:lpstr>Kegiatan Humas</vt:lpstr>
      <vt:lpstr>Menjangkau Kegiatan Kehumasan</vt:lpstr>
      <vt:lpstr>Kegunaan Kegiatan Kehumasan</vt:lpstr>
      <vt:lpstr>Program Kegiatan Kehumasan</vt:lpstr>
      <vt:lpstr>Program Kegiatan Kehumasan</vt:lpstr>
      <vt:lpstr>Program Kegiatan Kehumasan</vt:lpstr>
      <vt:lpstr>Program Kegiatan Kehumasan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72</cp:revision>
  <dcterms:created xsi:type="dcterms:W3CDTF">2016-01-12T13:10:19Z</dcterms:created>
  <dcterms:modified xsi:type="dcterms:W3CDTF">2018-05-13T18:31:27Z</dcterms:modified>
</cp:coreProperties>
</file>