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743" autoAdjust="0"/>
  </p:normalViewPr>
  <p:slideViewPr>
    <p:cSldViewPr>
      <p:cViewPr varScale="1">
        <p:scale>
          <a:sx n="52" d="100"/>
          <a:sy n="52" d="100"/>
        </p:scale>
        <p:origin x="4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295400"/>
            <a:ext cx="5482592" cy="23755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5600" dirty="0"/>
              <a:t>Sosialisasi dan </a:t>
            </a:r>
            <a:r>
              <a:rPr lang="en-US" sz="5600" dirty="0" err="1"/>
              <a:t>Sasaran</a:t>
            </a:r>
            <a:r>
              <a:rPr lang="en-US" sz="5600" dirty="0"/>
              <a:t> Program PR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 err="1"/>
              <a:t>Aksi</a:t>
            </a:r>
            <a:r>
              <a:rPr lang="en-US" sz="4200" dirty="0"/>
              <a:t> </a:t>
            </a:r>
            <a:r>
              <a:rPr lang="en-US" sz="4200" dirty="0" err="1"/>
              <a:t>Komunikasi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143000"/>
            <a:ext cx="8153400" cy="5105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000" b="1" dirty="0" err="1"/>
              <a:t>Contoh</a:t>
            </a:r>
            <a:r>
              <a:rPr lang="en-US" sz="3000" b="1" dirty="0"/>
              <a:t> </a:t>
            </a:r>
            <a:r>
              <a:rPr lang="en-US" sz="3000" b="1" dirty="0" err="1"/>
              <a:t>Aksi</a:t>
            </a:r>
            <a:r>
              <a:rPr lang="en-US" sz="3000" b="1" dirty="0"/>
              <a:t> </a:t>
            </a:r>
            <a:r>
              <a:rPr lang="en-US" sz="3000" b="1" dirty="0" err="1"/>
              <a:t>Komunikasi</a:t>
            </a:r>
            <a:r>
              <a:rPr lang="en-US" sz="3000" b="1" dirty="0"/>
              <a:t> PR</a:t>
            </a:r>
          </a:p>
          <a:p>
            <a:pPr algn="ctr"/>
            <a:endParaRPr lang="en-US" sz="1600" b="1" dirty="0"/>
          </a:p>
          <a:p>
            <a:pPr algn="just"/>
            <a:r>
              <a:rPr lang="en-US" sz="3000" dirty="0" err="1"/>
              <a:t>Seorang</a:t>
            </a:r>
            <a:r>
              <a:rPr lang="en-US" sz="3000" dirty="0"/>
              <a:t> PR Falcon Pictures Indonesia </a:t>
            </a:r>
            <a:r>
              <a:rPr lang="en-US" sz="3000" dirty="0" err="1"/>
              <a:t>sedang</a:t>
            </a:r>
            <a:r>
              <a:rPr lang="en-US" sz="3000" dirty="0"/>
              <a:t> </a:t>
            </a:r>
            <a:r>
              <a:rPr lang="en-US" sz="3000" dirty="0" err="1"/>
              <a:t>mempromosikan</a:t>
            </a:r>
            <a:r>
              <a:rPr lang="en-US" sz="3000" dirty="0"/>
              <a:t> film “</a:t>
            </a:r>
            <a:r>
              <a:rPr lang="en-US" sz="3000" dirty="0" err="1"/>
              <a:t>Warkop</a:t>
            </a:r>
            <a:r>
              <a:rPr lang="en-US" sz="3000" dirty="0"/>
              <a:t> DKI Reborn Part I”. Di </a:t>
            </a:r>
            <a:r>
              <a:rPr lang="en-US" sz="3000" dirty="0" err="1"/>
              <a:t>hari</a:t>
            </a:r>
            <a:r>
              <a:rPr lang="en-US" sz="3000" dirty="0"/>
              <a:t> </a:t>
            </a:r>
            <a:r>
              <a:rPr lang="en-US" sz="3000" dirty="0" err="1"/>
              <a:t>pertama</a:t>
            </a:r>
            <a:r>
              <a:rPr lang="en-US" sz="3000" dirty="0"/>
              <a:t> </a:t>
            </a:r>
            <a:r>
              <a:rPr lang="en-US" sz="3000" dirty="0" err="1"/>
              <a:t>pemutaran</a:t>
            </a:r>
            <a:r>
              <a:rPr lang="en-US" sz="3000" dirty="0"/>
              <a:t> film di </a:t>
            </a:r>
            <a:r>
              <a:rPr lang="en-US" sz="3000" dirty="0" err="1"/>
              <a:t>bioskop</a:t>
            </a:r>
            <a:r>
              <a:rPr lang="en-US" sz="3000" dirty="0"/>
              <a:t>, film </a:t>
            </a:r>
            <a:r>
              <a:rPr lang="en-US" sz="3000" dirty="0" err="1"/>
              <a:t>mengalami</a:t>
            </a:r>
            <a:r>
              <a:rPr lang="en-US" sz="3000" dirty="0"/>
              <a:t> </a:t>
            </a:r>
            <a:r>
              <a:rPr lang="en-US" sz="3000" dirty="0" err="1"/>
              <a:t>pembajakan</a:t>
            </a:r>
            <a:r>
              <a:rPr lang="en-US" sz="3000" dirty="0"/>
              <a:t> </a:t>
            </a:r>
            <a:r>
              <a:rPr lang="en-US" sz="3000" dirty="0" err="1"/>
              <a:t>melalui</a:t>
            </a:r>
            <a:r>
              <a:rPr lang="en-US" sz="3000" dirty="0"/>
              <a:t> situs online dan </a:t>
            </a: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mengalami</a:t>
            </a:r>
            <a:r>
              <a:rPr lang="en-US" sz="3000" dirty="0"/>
              <a:t> </a:t>
            </a:r>
            <a:r>
              <a:rPr lang="en-US" sz="3000" dirty="0" err="1"/>
              <a:t>kerugian</a:t>
            </a:r>
            <a:r>
              <a:rPr lang="en-US" sz="3000" dirty="0"/>
              <a:t>.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seorang</a:t>
            </a:r>
            <a:r>
              <a:rPr lang="en-US" sz="3000" dirty="0"/>
              <a:t> PR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menanggulangi</a:t>
            </a:r>
            <a:r>
              <a:rPr lang="en-US" sz="3000" dirty="0"/>
              <a:t> </a:t>
            </a:r>
            <a:r>
              <a:rPr lang="en-US" sz="3000" dirty="0" err="1"/>
              <a:t>kasus</a:t>
            </a:r>
            <a:r>
              <a:rPr lang="en-US" sz="3000" dirty="0"/>
              <a:t> </a:t>
            </a:r>
            <a:r>
              <a:rPr lang="en-US" sz="3000" dirty="0" err="1"/>
              <a:t>tersebut</a:t>
            </a:r>
            <a:r>
              <a:rPr lang="en-US" sz="3000" dirty="0"/>
              <a:t> dan </a:t>
            </a:r>
            <a:r>
              <a:rPr lang="en-US" sz="3000" dirty="0" err="1"/>
              <a:t>meminimalisir</a:t>
            </a:r>
            <a:r>
              <a:rPr lang="en-US" sz="3000" dirty="0"/>
              <a:t> </a:t>
            </a:r>
            <a:r>
              <a:rPr lang="en-US" sz="3000" dirty="0" err="1"/>
              <a:t>kerugian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program </a:t>
            </a:r>
            <a:r>
              <a:rPr lang="en-US" sz="3000" dirty="0" err="1"/>
              <a:t>kegiatan</a:t>
            </a:r>
            <a:r>
              <a:rPr lang="en-US" sz="3000" dirty="0"/>
              <a:t> PR agar </a:t>
            </a:r>
            <a:r>
              <a:rPr lang="en-US" sz="3000" dirty="0" err="1"/>
              <a:t>meningkatkan</a:t>
            </a:r>
            <a:r>
              <a:rPr lang="en-US" sz="3000" dirty="0"/>
              <a:t> </a:t>
            </a:r>
            <a:r>
              <a:rPr lang="en-US" sz="3000" dirty="0" err="1"/>
              <a:t>jumlah</a:t>
            </a:r>
            <a:r>
              <a:rPr lang="en-US" sz="3000" dirty="0"/>
              <a:t> </a:t>
            </a:r>
            <a:r>
              <a:rPr lang="en-US" sz="3000" dirty="0" err="1"/>
              <a:t>penonton</a:t>
            </a:r>
            <a:r>
              <a:rPr lang="en-US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976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 err="1"/>
              <a:t>Aksi</a:t>
            </a:r>
            <a:r>
              <a:rPr lang="en-US" sz="4200" dirty="0"/>
              <a:t> </a:t>
            </a:r>
            <a:r>
              <a:rPr lang="en-US" sz="4200" dirty="0" err="1"/>
              <a:t>Komunikasi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1066800"/>
            <a:ext cx="8839200" cy="5334000"/>
          </a:xfrm>
          <a:prstGeom prst="rect">
            <a:avLst/>
          </a:prstGeom>
        </p:spPr>
        <p:txBody>
          <a:bodyPr/>
          <a:lstStyle/>
          <a:p>
            <a:r>
              <a:rPr lang="en-US" sz="2500" dirty="0" err="1"/>
              <a:t>Membuat</a:t>
            </a:r>
            <a:r>
              <a:rPr lang="en-US" sz="2500" dirty="0"/>
              <a:t> program “</a:t>
            </a:r>
            <a:r>
              <a:rPr lang="en-US" sz="2500" b="1" dirty="0"/>
              <a:t>Nonton </a:t>
            </a:r>
            <a:r>
              <a:rPr lang="en-US" sz="2500" b="1" dirty="0" err="1"/>
              <a:t>Bareng</a:t>
            </a:r>
            <a:r>
              <a:rPr lang="en-US" sz="2500" b="1" dirty="0"/>
              <a:t> dan Meet &amp; Greet </a:t>
            </a:r>
            <a:r>
              <a:rPr lang="en-US" sz="2500" b="1" dirty="0" err="1"/>
              <a:t>Warkop</a:t>
            </a:r>
            <a:r>
              <a:rPr lang="en-US" sz="2500" b="1" dirty="0"/>
              <a:t> DKI di </a:t>
            </a:r>
            <a:r>
              <a:rPr lang="en-US" sz="2500" b="1" dirty="0" err="1"/>
              <a:t>Bioskop</a:t>
            </a:r>
            <a:r>
              <a:rPr lang="en-US" sz="2500" dirty="0"/>
              <a:t>” </a:t>
            </a:r>
            <a:r>
              <a:rPr lang="en-US" sz="2500" dirty="0" err="1"/>
              <a:t>misalnya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memberikan</a:t>
            </a:r>
            <a:r>
              <a:rPr lang="en-US" sz="2500" dirty="0"/>
              <a:t> </a:t>
            </a:r>
            <a:r>
              <a:rPr lang="en-US" sz="2500" dirty="0" err="1"/>
              <a:t>doorprize</a:t>
            </a:r>
            <a:r>
              <a:rPr lang="en-US" sz="2500" dirty="0"/>
              <a:t> </a:t>
            </a:r>
            <a:r>
              <a:rPr lang="en-US" sz="2500" dirty="0" err="1"/>
              <a:t>kaos</a:t>
            </a:r>
            <a:r>
              <a:rPr lang="en-US" sz="2500" dirty="0"/>
              <a:t> dan CD Ost. </a:t>
            </a:r>
            <a:r>
              <a:rPr lang="en-US" sz="2500" dirty="0" err="1"/>
              <a:t>Warkop</a:t>
            </a:r>
            <a:r>
              <a:rPr lang="en-US" sz="2500" dirty="0"/>
              <a:t> Reborn.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sasaran</a:t>
            </a:r>
            <a:r>
              <a:rPr lang="en-US" sz="2500" dirty="0"/>
              <a:t> program yang </a:t>
            </a:r>
            <a:r>
              <a:rPr lang="en-US" sz="2500" dirty="0" err="1"/>
              <a:t>ditujukan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seluruh</a:t>
            </a:r>
            <a:r>
              <a:rPr lang="en-US" sz="2500" dirty="0"/>
              <a:t> </a:t>
            </a:r>
            <a:r>
              <a:rPr lang="en-US" sz="2500" dirty="0" err="1"/>
              <a:t>pecinta</a:t>
            </a:r>
            <a:r>
              <a:rPr lang="en-US" sz="2500" dirty="0"/>
              <a:t> film Indonesia. </a:t>
            </a:r>
          </a:p>
        </p:txBody>
      </p:sp>
      <p:pic>
        <p:nvPicPr>
          <p:cNvPr id="5" name="Picture 4" descr="Image result for Nonton Bareng dan Meet &amp; Greet Warkop DKI di Bioskop">
            <a:extLst>
              <a:ext uri="{FF2B5EF4-FFF2-40B4-BE49-F238E27FC236}">
                <a16:creationId xmlns:a16="http://schemas.microsoft.com/office/drawing/2014/main" id="{264B2A60-29C9-452B-93ED-89261888DB9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43200"/>
            <a:ext cx="75438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535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Sosialisasi Program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295400"/>
            <a:ext cx="7391400" cy="4495800"/>
          </a:xfrm>
          <a:prstGeom prst="rect">
            <a:avLst/>
          </a:prstGeom>
        </p:spPr>
        <p:txBody>
          <a:bodyPr/>
          <a:lstStyle/>
          <a:p>
            <a:r>
              <a:rPr lang="en-US" sz="3000" i="1" dirty="0"/>
              <a:t>Public relations </a:t>
            </a:r>
            <a:r>
              <a:rPr lang="en-US" sz="3000" dirty="0" err="1"/>
              <a:t>bukanlah</a:t>
            </a:r>
            <a:r>
              <a:rPr lang="en-US" sz="3000" dirty="0"/>
              <a:t> </a:t>
            </a:r>
            <a:r>
              <a:rPr lang="en-US" sz="3000" dirty="0" err="1"/>
              <a:t>perkerjaan</a:t>
            </a:r>
            <a:r>
              <a:rPr lang="en-US" sz="3000" dirty="0"/>
              <a:t> yang </a:t>
            </a:r>
            <a:r>
              <a:rPr lang="en-US" sz="3000" dirty="0" err="1"/>
              <a:t>biasa</a:t>
            </a:r>
            <a:r>
              <a:rPr lang="en-US" sz="3000" dirty="0"/>
              <a:t>. </a:t>
            </a:r>
            <a:r>
              <a:rPr lang="en-US" sz="3000" dirty="0" err="1"/>
              <a:t>Sebagai</a:t>
            </a:r>
            <a:r>
              <a:rPr lang="en-US" sz="3000" dirty="0"/>
              <a:t> salah </a:t>
            </a:r>
            <a:r>
              <a:rPr lang="en-US" sz="3000" dirty="0" err="1"/>
              <a:t>satu</a:t>
            </a:r>
            <a:r>
              <a:rPr lang="en-US" sz="3000" dirty="0"/>
              <a:t> </a:t>
            </a:r>
            <a:r>
              <a:rPr lang="en-US" sz="3000" dirty="0" err="1"/>
              <a:t>kepercayaan</a:t>
            </a:r>
            <a:r>
              <a:rPr lang="en-US" sz="3000" dirty="0"/>
              <a:t> </a:t>
            </a:r>
            <a:r>
              <a:rPr lang="en-US" sz="3000" dirty="0" err="1"/>
              <a:t>pimpinan</a:t>
            </a:r>
            <a:r>
              <a:rPr lang="en-US" sz="3000" dirty="0"/>
              <a:t> </a:t>
            </a:r>
            <a:r>
              <a:rPr lang="en-US" sz="3000" i="1" dirty="0"/>
              <a:t>public relations </a:t>
            </a:r>
            <a:r>
              <a:rPr lang="en-US" sz="3000" dirty="0" err="1"/>
              <a:t>berusaha</a:t>
            </a:r>
            <a:r>
              <a:rPr lang="en-US" sz="3000" dirty="0"/>
              <a:t> </a:t>
            </a:r>
            <a:r>
              <a:rPr lang="en-US" sz="3000" dirty="0" err="1"/>
              <a:t>mengembangkan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visi</a:t>
            </a:r>
            <a:r>
              <a:rPr lang="en-US" sz="3000" dirty="0"/>
              <a:t>, </a:t>
            </a:r>
            <a:r>
              <a:rPr lang="en-US" sz="3000" dirty="0" err="1"/>
              <a:t>misi</a:t>
            </a:r>
            <a:r>
              <a:rPr lang="en-US" sz="3000" dirty="0"/>
              <a:t> dan </a:t>
            </a:r>
            <a:r>
              <a:rPr lang="en-US" sz="3000" dirty="0" err="1"/>
              <a:t>tujuan</a:t>
            </a:r>
            <a:r>
              <a:rPr lang="en-US" sz="3000" dirty="0"/>
              <a:t> yang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ditetapkan</a:t>
            </a:r>
            <a:r>
              <a:rPr lang="en-US" sz="3000" dirty="0"/>
              <a:t> oleh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sebelumnya</a:t>
            </a:r>
            <a:r>
              <a:rPr lang="en-US" sz="3000" dirty="0"/>
              <a:t>. </a:t>
            </a:r>
            <a:r>
              <a:rPr lang="en-US" sz="3000" dirty="0" err="1"/>
              <a:t>Sebagai</a:t>
            </a:r>
            <a:r>
              <a:rPr lang="en-US" sz="3000" dirty="0"/>
              <a:t> </a:t>
            </a:r>
            <a:r>
              <a:rPr lang="en-US" sz="3000" dirty="0" err="1"/>
              <a:t>perantara</a:t>
            </a:r>
            <a:r>
              <a:rPr lang="en-US" sz="3000" dirty="0"/>
              <a:t> </a:t>
            </a:r>
            <a:r>
              <a:rPr lang="en-US" sz="3000" dirty="0" err="1"/>
              <a:t>menyalurkan</a:t>
            </a:r>
            <a:r>
              <a:rPr lang="en-US" sz="3000" dirty="0"/>
              <a:t> </a:t>
            </a:r>
            <a:r>
              <a:rPr lang="en-US" sz="3000" dirty="0" err="1"/>
              <a:t>informasi</a:t>
            </a:r>
            <a:r>
              <a:rPr lang="en-US" sz="3000" dirty="0"/>
              <a:t> dan </a:t>
            </a:r>
            <a:r>
              <a:rPr lang="en-US" sz="3000" dirty="0" err="1"/>
              <a:t>pesan</a:t>
            </a:r>
            <a:r>
              <a:rPr lang="en-US" sz="3000" dirty="0"/>
              <a:t> </a:t>
            </a:r>
            <a:r>
              <a:rPr lang="en-US" sz="3000" dirty="0" err="1"/>
              <a:t>antara</a:t>
            </a:r>
            <a:r>
              <a:rPr lang="en-US" sz="3000" dirty="0"/>
              <a:t> </a:t>
            </a:r>
            <a:r>
              <a:rPr lang="en-US" sz="3000" dirty="0" err="1"/>
              <a:t>publik</a:t>
            </a:r>
            <a:r>
              <a:rPr lang="en-US" sz="3000" dirty="0"/>
              <a:t> </a:t>
            </a:r>
            <a:r>
              <a:rPr lang="en-US" sz="3000" i="1" dirty="0"/>
              <a:t>internal</a:t>
            </a:r>
            <a:r>
              <a:rPr lang="en-US" sz="3000" dirty="0"/>
              <a:t> dan external, public relations </a:t>
            </a:r>
            <a:r>
              <a:rPr lang="en-US" sz="3000" dirty="0" err="1"/>
              <a:t>harus</a:t>
            </a:r>
            <a:r>
              <a:rPr lang="en-US" sz="3000" dirty="0"/>
              <a:t>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hal-hal</a:t>
            </a:r>
            <a:r>
              <a:rPr lang="en-US" sz="3000" dirty="0"/>
              <a:t> </a:t>
            </a:r>
            <a:r>
              <a:rPr lang="en-US" sz="3000" dirty="0" err="1"/>
              <a:t>dibidang</a:t>
            </a:r>
            <a:r>
              <a:rPr lang="en-US" sz="3000" dirty="0"/>
              <a:t> </a:t>
            </a:r>
            <a:r>
              <a:rPr lang="en-US" sz="3000" dirty="0" err="1"/>
              <a:t>seni</a:t>
            </a:r>
            <a:r>
              <a:rPr lang="en-US" sz="3000" dirty="0"/>
              <a:t> dan </a:t>
            </a:r>
            <a:r>
              <a:rPr lang="en-US" sz="3000" dirty="0" err="1"/>
              <a:t>profesionalitas</a:t>
            </a:r>
            <a:r>
              <a:rPr lang="en-US" sz="3000" dirty="0"/>
              <a:t>.</a:t>
            </a:r>
          </a:p>
          <a:p>
            <a:endParaRPr lang="en-US" i="1" dirty="0"/>
          </a:p>
          <a:p>
            <a:endParaRPr lang="en-US" i="1" dirty="0"/>
          </a:p>
          <a:p>
            <a:endParaRPr lang="en-US" sz="25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Sosialisasi Program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295400"/>
            <a:ext cx="7391400" cy="4495800"/>
          </a:xfrm>
          <a:prstGeom prst="rect">
            <a:avLst/>
          </a:prstGeom>
        </p:spPr>
        <p:txBody>
          <a:bodyPr/>
          <a:lstStyle/>
          <a:p>
            <a:r>
              <a:rPr lang="en-US" sz="3000" dirty="0" err="1"/>
              <a:t>Seorang</a:t>
            </a:r>
            <a:r>
              <a:rPr lang="en-US" sz="3000" i="1" dirty="0"/>
              <a:t> Public relations </a:t>
            </a:r>
            <a:r>
              <a:rPr lang="en-US" sz="3000" dirty="0" err="1"/>
              <a:t>selanjutnya</a:t>
            </a:r>
            <a:r>
              <a:rPr lang="en-US" sz="3000" dirty="0"/>
              <a:t> </a:t>
            </a:r>
            <a:r>
              <a:rPr lang="en-US" sz="3000" dirty="0" err="1"/>
              <a:t>diharapkan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membuat</a:t>
            </a:r>
            <a:r>
              <a:rPr lang="en-US" sz="3000" dirty="0"/>
              <a:t> program-program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mengambil</a:t>
            </a:r>
            <a:r>
              <a:rPr lang="en-US" sz="3000" dirty="0"/>
              <a:t> </a:t>
            </a:r>
            <a:r>
              <a:rPr lang="en-US" sz="3000" dirty="0" err="1"/>
              <a:t>tindakan</a:t>
            </a:r>
            <a:r>
              <a:rPr lang="en-US" sz="3000" dirty="0"/>
              <a:t> </a:t>
            </a:r>
            <a:r>
              <a:rPr lang="en-US" sz="3000" dirty="0" err="1"/>
              <a:t>secara</a:t>
            </a:r>
            <a:r>
              <a:rPr lang="en-US" sz="3000" dirty="0"/>
              <a:t> </a:t>
            </a:r>
            <a:r>
              <a:rPr lang="en-US" sz="3000" dirty="0" err="1"/>
              <a:t>sengaja</a:t>
            </a:r>
            <a:r>
              <a:rPr lang="en-US" sz="3000" dirty="0"/>
              <a:t> dan </a:t>
            </a:r>
            <a:r>
              <a:rPr lang="en-US" sz="3000" dirty="0" err="1"/>
              <a:t>terencana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upaya-upayanya</a:t>
            </a:r>
            <a:r>
              <a:rPr lang="en-US" sz="3000" dirty="0"/>
              <a:t> </a:t>
            </a:r>
            <a:r>
              <a:rPr lang="en-US" sz="3000" dirty="0" err="1"/>
              <a:t>mempertahankan</a:t>
            </a:r>
            <a:r>
              <a:rPr lang="en-US" sz="3000" dirty="0"/>
              <a:t>, </a:t>
            </a:r>
            <a:r>
              <a:rPr lang="en-US" sz="3000" dirty="0" err="1"/>
              <a:t>menciptakan</a:t>
            </a:r>
            <a:r>
              <a:rPr lang="en-US" sz="3000" dirty="0"/>
              <a:t>, dan </a:t>
            </a:r>
            <a:r>
              <a:rPr lang="en-US" sz="3000" dirty="0" err="1"/>
              <a:t>memelihara</a:t>
            </a:r>
            <a:r>
              <a:rPr lang="en-US" sz="3000" dirty="0"/>
              <a:t> </a:t>
            </a:r>
            <a:r>
              <a:rPr lang="en-US" sz="3000" dirty="0" err="1"/>
              <a:t>pengertian</a:t>
            </a:r>
            <a:r>
              <a:rPr lang="en-US" sz="3000" dirty="0"/>
              <a:t> Bersama </a:t>
            </a:r>
            <a:r>
              <a:rPr lang="en-US" sz="3000" dirty="0" err="1"/>
              <a:t>antara</a:t>
            </a:r>
            <a:r>
              <a:rPr lang="en-US" sz="3000" dirty="0"/>
              <a:t> </a:t>
            </a:r>
            <a:r>
              <a:rPr lang="en-US" sz="3000" dirty="0" err="1"/>
              <a:t>organisasi</a:t>
            </a:r>
            <a:r>
              <a:rPr lang="en-US" sz="3000" dirty="0"/>
              <a:t> dan </a:t>
            </a:r>
            <a:r>
              <a:rPr lang="en-US" sz="3000" dirty="0" err="1"/>
              <a:t>masyarakatnya</a:t>
            </a:r>
            <a:r>
              <a:rPr lang="en-US" sz="3000" dirty="0"/>
              <a:t>. Karena </a:t>
            </a:r>
            <a:r>
              <a:rPr lang="en-US" sz="3000" dirty="0" err="1"/>
              <a:t>selain</a:t>
            </a:r>
            <a:r>
              <a:rPr lang="en-US" sz="3000" dirty="0"/>
              <a:t> </a:t>
            </a:r>
            <a:r>
              <a:rPr lang="en-US" sz="3000" dirty="0" err="1"/>
              <a:t>mengenalkan</a:t>
            </a:r>
            <a:r>
              <a:rPr lang="en-US" sz="3000" dirty="0"/>
              <a:t> </a:t>
            </a:r>
            <a:r>
              <a:rPr lang="en-US" sz="3000" dirty="0" err="1"/>
              <a:t>visi</a:t>
            </a:r>
            <a:r>
              <a:rPr lang="en-US" sz="3000" dirty="0"/>
              <a:t> </a:t>
            </a:r>
            <a:r>
              <a:rPr lang="en-US" sz="3000" dirty="0" err="1"/>
              <a:t>misi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, PR </a:t>
            </a:r>
            <a:r>
              <a:rPr lang="en-US" sz="3000" dirty="0" err="1"/>
              <a:t>menciptakan</a:t>
            </a:r>
            <a:r>
              <a:rPr lang="en-US" sz="3000" dirty="0"/>
              <a:t> </a:t>
            </a:r>
            <a:r>
              <a:rPr lang="en-US" sz="3000" dirty="0" err="1"/>
              <a:t>persepsi</a:t>
            </a:r>
            <a:r>
              <a:rPr lang="en-US" sz="3000" dirty="0"/>
              <a:t> yang </a:t>
            </a:r>
            <a:r>
              <a:rPr lang="en-US" sz="3000" dirty="0" err="1"/>
              <a:t>baik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masyarakat</a:t>
            </a:r>
            <a:r>
              <a:rPr lang="en-US" sz="3000" dirty="0"/>
              <a:t>.</a:t>
            </a:r>
          </a:p>
          <a:p>
            <a:endParaRPr lang="en-US" i="1" dirty="0"/>
          </a:p>
          <a:p>
            <a:endParaRPr lang="en-US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327168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Sosialisasi Program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600200"/>
            <a:ext cx="7391400" cy="4191000"/>
          </a:xfrm>
          <a:prstGeom prst="rect">
            <a:avLst/>
          </a:prstGeom>
        </p:spPr>
        <p:txBody>
          <a:bodyPr/>
          <a:lstStyle/>
          <a:p>
            <a:r>
              <a:rPr lang="en-US" sz="3300" dirty="0" err="1"/>
              <a:t>Selain</a:t>
            </a:r>
            <a:r>
              <a:rPr lang="en-US" sz="3300" dirty="0"/>
              <a:t> </a:t>
            </a:r>
            <a:r>
              <a:rPr lang="en-US" sz="3300" dirty="0" err="1"/>
              <a:t>tugas</a:t>
            </a:r>
            <a:r>
              <a:rPr lang="en-US" sz="3300" dirty="0"/>
              <a:t>, </a:t>
            </a:r>
            <a:r>
              <a:rPr lang="en-US" sz="3300" dirty="0" err="1"/>
              <a:t>fungsi</a:t>
            </a:r>
            <a:r>
              <a:rPr lang="en-US" sz="3300" dirty="0"/>
              <a:t> </a:t>
            </a:r>
            <a:r>
              <a:rPr lang="en-US" sz="3300" dirty="0" err="1"/>
              <a:t>manajemen</a:t>
            </a:r>
            <a:r>
              <a:rPr lang="en-US" sz="3300" dirty="0"/>
              <a:t> PR </a:t>
            </a:r>
            <a:r>
              <a:rPr lang="en-US" sz="3300" dirty="0" err="1"/>
              <a:t>memiliki</a:t>
            </a:r>
            <a:r>
              <a:rPr lang="en-US" sz="3300" dirty="0"/>
              <a:t> </a:t>
            </a:r>
            <a:r>
              <a:rPr lang="en-US" sz="3300" dirty="0" err="1"/>
              <a:t>tanggung</a:t>
            </a:r>
            <a:r>
              <a:rPr lang="en-US" sz="3300" dirty="0"/>
              <a:t> </a:t>
            </a:r>
            <a:r>
              <a:rPr lang="en-US" sz="3300" dirty="0" err="1"/>
              <a:t>jawab</a:t>
            </a:r>
            <a:r>
              <a:rPr lang="en-US" sz="3300" dirty="0"/>
              <a:t> </a:t>
            </a:r>
            <a:r>
              <a:rPr lang="en-US" sz="3300" dirty="0" err="1"/>
              <a:t>untuk</a:t>
            </a:r>
            <a:r>
              <a:rPr lang="en-US" sz="3300" dirty="0"/>
              <a:t> </a:t>
            </a:r>
            <a:r>
              <a:rPr lang="en-US" sz="3300" dirty="0" err="1"/>
              <a:t>memberikan</a:t>
            </a:r>
            <a:r>
              <a:rPr lang="en-US" sz="3300" dirty="0"/>
              <a:t> </a:t>
            </a:r>
            <a:r>
              <a:rPr lang="en-US" sz="3300" dirty="0" err="1"/>
              <a:t>informasi</a:t>
            </a:r>
            <a:r>
              <a:rPr lang="en-US" sz="3300" dirty="0"/>
              <a:t>, </a:t>
            </a:r>
            <a:r>
              <a:rPr lang="en-US" sz="3300" dirty="0" err="1"/>
              <a:t>mendidik</a:t>
            </a:r>
            <a:r>
              <a:rPr lang="en-US" sz="3300" dirty="0"/>
              <a:t>, </a:t>
            </a:r>
            <a:r>
              <a:rPr lang="en-US" sz="3300" dirty="0" err="1"/>
              <a:t>meyakinkan</a:t>
            </a:r>
            <a:r>
              <a:rPr lang="en-US" sz="3300" dirty="0"/>
              <a:t>, </a:t>
            </a:r>
            <a:r>
              <a:rPr lang="en-US" sz="3300" dirty="0" err="1"/>
              <a:t>meraih</a:t>
            </a:r>
            <a:r>
              <a:rPr lang="en-US" sz="3300" dirty="0"/>
              <a:t> </a:t>
            </a:r>
            <a:r>
              <a:rPr lang="en-US" sz="3300" dirty="0" err="1"/>
              <a:t>simpati</a:t>
            </a:r>
            <a:r>
              <a:rPr lang="en-US" sz="3300" dirty="0"/>
              <a:t>, dan </a:t>
            </a:r>
            <a:r>
              <a:rPr lang="en-US" sz="3300" dirty="0" err="1"/>
              <a:t>membangkitkan</a:t>
            </a:r>
            <a:r>
              <a:rPr lang="en-US" sz="3300" dirty="0"/>
              <a:t> </a:t>
            </a:r>
            <a:r>
              <a:rPr lang="en-US" sz="3300" dirty="0" err="1"/>
              <a:t>ketertarikan</a:t>
            </a:r>
            <a:r>
              <a:rPr lang="en-US" sz="3300" dirty="0"/>
              <a:t> </a:t>
            </a:r>
            <a:r>
              <a:rPr lang="en-US" sz="3300" dirty="0" err="1"/>
              <a:t>masyarakat</a:t>
            </a:r>
            <a:r>
              <a:rPr lang="en-US" sz="3300" dirty="0"/>
              <a:t> </a:t>
            </a:r>
            <a:r>
              <a:rPr lang="en-US" sz="3300" dirty="0" err="1"/>
              <a:t>akan</a:t>
            </a:r>
            <a:r>
              <a:rPr lang="en-US" sz="3300" dirty="0"/>
              <a:t> </a:t>
            </a:r>
            <a:r>
              <a:rPr lang="en-US" sz="3300" dirty="0" err="1"/>
              <a:t>sesuatu</a:t>
            </a:r>
            <a:r>
              <a:rPr lang="en-US" sz="3300" dirty="0"/>
              <a:t> </a:t>
            </a:r>
            <a:r>
              <a:rPr lang="en-US" sz="3300" dirty="0" err="1"/>
              <a:t>atau</a:t>
            </a:r>
            <a:r>
              <a:rPr lang="en-US" sz="3300" dirty="0"/>
              <a:t> </a:t>
            </a:r>
            <a:r>
              <a:rPr lang="en-US" sz="3300" dirty="0" err="1"/>
              <a:t>membuat</a:t>
            </a:r>
            <a:r>
              <a:rPr lang="en-US" sz="3300" dirty="0"/>
              <a:t> </a:t>
            </a:r>
            <a:r>
              <a:rPr lang="en-US" sz="3300" dirty="0" err="1"/>
              <a:t>masyarakat</a:t>
            </a:r>
            <a:r>
              <a:rPr lang="en-US" sz="3300" dirty="0"/>
              <a:t> </a:t>
            </a:r>
            <a:r>
              <a:rPr lang="en-US" sz="3300" dirty="0" err="1"/>
              <a:t>mengerti</a:t>
            </a:r>
            <a:r>
              <a:rPr lang="en-US" sz="3300" dirty="0"/>
              <a:t> dan </a:t>
            </a:r>
            <a:r>
              <a:rPr lang="en-US" sz="3300" dirty="0" err="1"/>
              <a:t>menerima</a:t>
            </a:r>
            <a:r>
              <a:rPr lang="en-US" sz="3300" dirty="0"/>
              <a:t> </a:t>
            </a:r>
            <a:r>
              <a:rPr lang="en-US" sz="3300" dirty="0" err="1"/>
              <a:t>sebuah</a:t>
            </a:r>
            <a:r>
              <a:rPr lang="en-US" sz="3300" dirty="0"/>
              <a:t> </a:t>
            </a:r>
            <a:r>
              <a:rPr lang="en-US" sz="3300" dirty="0" err="1"/>
              <a:t>situasi</a:t>
            </a:r>
            <a:r>
              <a:rPr lang="en-US" sz="3300" dirty="0"/>
              <a:t>.</a:t>
            </a:r>
            <a:endParaRPr lang="en-US" sz="3300" i="1" dirty="0"/>
          </a:p>
          <a:p>
            <a:endParaRPr lang="en-US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14568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Sosialisasi Program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153400" cy="48006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err="1"/>
              <a:t>Berikut</a:t>
            </a:r>
            <a:r>
              <a:rPr lang="en-US" sz="2800" b="1" dirty="0"/>
              <a:t> </a:t>
            </a:r>
            <a:r>
              <a:rPr lang="en-US" sz="2800" b="1" dirty="0" err="1"/>
              <a:t>wewenang</a:t>
            </a:r>
            <a:r>
              <a:rPr lang="en-US" sz="2800" b="1" dirty="0"/>
              <a:t> dan </a:t>
            </a:r>
            <a:r>
              <a:rPr lang="en-US" sz="2800" b="1" dirty="0" err="1"/>
              <a:t>tanggung</a:t>
            </a:r>
            <a:r>
              <a:rPr lang="en-US" sz="2800" b="1" dirty="0"/>
              <a:t> </a:t>
            </a:r>
            <a:r>
              <a:rPr lang="en-US" sz="2800" b="1" dirty="0" err="1"/>
              <a:t>jawab</a:t>
            </a:r>
            <a:r>
              <a:rPr lang="en-US" sz="2800" b="1" dirty="0"/>
              <a:t> yang </a:t>
            </a:r>
            <a:r>
              <a:rPr lang="en-US" sz="2800" b="1" dirty="0" err="1"/>
              <a:t>diemban</a:t>
            </a:r>
            <a:r>
              <a:rPr lang="en-US" sz="2800" b="1" dirty="0"/>
              <a:t> oleh unit PR:</a:t>
            </a:r>
          </a:p>
          <a:p>
            <a:endParaRPr lang="en-US" sz="1600" b="1" dirty="0"/>
          </a:p>
          <a:p>
            <a:pPr marL="392113" indent="-392113">
              <a:buFont typeface="+mj-lt"/>
              <a:buAutoNum type="arabicPeriod"/>
            </a:pPr>
            <a:r>
              <a:rPr lang="en-US" sz="2800" dirty="0" err="1"/>
              <a:t>Menentukan</a:t>
            </a:r>
            <a:r>
              <a:rPr lang="en-US" sz="2800" dirty="0"/>
              <a:t> event-event Lembaga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implementasi</a:t>
            </a:r>
            <a:r>
              <a:rPr lang="en-US" sz="2800" dirty="0"/>
              <a:t> Marketing Public Relation (MPR).</a:t>
            </a:r>
          </a:p>
          <a:p>
            <a:pPr marL="392113" indent="-392113">
              <a:buFont typeface="+mj-lt"/>
              <a:buAutoNum type="arabicPeriod"/>
            </a:pPr>
            <a:r>
              <a:rPr lang="en-US" sz="2800" dirty="0" err="1"/>
              <a:t>Mengusulkan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penawaran</a:t>
            </a:r>
            <a:r>
              <a:rPr lang="en-US" sz="2800" dirty="0"/>
              <a:t> </a:t>
            </a:r>
            <a:r>
              <a:rPr lang="en-US" sz="2800" dirty="0" err="1"/>
              <a:t>kerjasama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institusi</a:t>
            </a:r>
            <a:r>
              <a:rPr lang="en-US" sz="2800" dirty="0"/>
              <a:t> lain.</a:t>
            </a:r>
          </a:p>
          <a:p>
            <a:pPr marL="392113" indent="-392113">
              <a:buFont typeface="+mj-lt"/>
              <a:buAutoNum type="arabicPeriod"/>
            </a:pPr>
            <a:r>
              <a:rPr lang="en-US" sz="2800" dirty="0" err="1"/>
              <a:t>Mengadakan</a:t>
            </a:r>
            <a:r>
              <a:rPr lang="en-US" sz="2800" dirty="0"/>
              <a:t> </a:t>
            </a:r>
            <a:r>
              <a:rPr lang="en-US" sz="2800" dirty="0" err="1"/>
              <a:t>jumpa</a:t>
            </a:r>
            <a:r>
              <a:rPr lang="en-US" sz="2800" dirty="0"/>
              <a:t> pers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membangun</a:t>
            </a:r>
            <a:r>
              <a:rPr lang="en-US" sz="2800" dirty="0"/>
              <a:t> image </a:t>
            </a:r>
            <a:r>
              <a:rPr lang="en-US" sz="2800" dirty="0" err="1"/>
              <a:t>perusahaan</a:t>
            </a:r>
            <a:r>
              <a:rPr lang="en-US" sz="2800" dirty="0"/>
              <a:t>.</a:t>
            </a:r>
          </a:p>
          <a:p>
            <a:pPr marL="392113" indent="-392113">
              <a:buFont typeface="+mj-lt"/>
              <a:buAutoNum type="arabicPeriod"/>
            </a:pP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sosialisasi</a:t>
            </a:r>
            <a:r>
              <a:rPr lang="en-US" sz="2800" dirty="0"/>
              <a:t> </a:t>
            </a:r>
            <a:r>
              <a:rPr lang="en-US" sz="2800" dirty="0" err="1"/>
              <a:t>terprogram</a:t>
            </a:r>
            <a:r>
              <a:rPr lang="en-US" sz="2800" dirty="0"/>
              <a:t> dan </a:t>
            </a:r>
            <a:r>
              <a:rPr lang="en-US" sz="2800" dirty="0" err="1"/>
              <a:t>terpadu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.</a:t>
            </a:r>
          </a:p>
          <a:p>
            <a:endParaRPr lang="en-US" sz="3300" i="1" dirty="0"/>
          </a:p>
          <a:p>
            <a:endParaRPr lang="en-US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264269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Sosialisasi Program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43000"/>
            <a:ext cx="8305800" cy="5029200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5"/>
            </a:pPr>
            <a:r>
              <a:rPr lang="en-US" sz="3000" dirty="0"/>
              <a:t>Bertanggung </a:t>
            </a:r>
            <a:r>
              <a:rPr lang="en-US" sz="3000" dirty="0" err="1"/>
              <a:t>jawab</a:t>
            </a:r>
            <a:r>
              <a:rPr lang="en-US" sz="3000" dirty="0"/>
              <a:t> </a:t>
            </a:r>
            <a:r>
              <a:rPr lang="en-US" sz="3000" dirty="0" err="1"/>
              <a:t>atas</a:t>
            </a:r>
            <a:r>
              <a:rPr lang="en-US" sz="3000" dirty="0"/>
              <a:t> </a:t>
            </a:r>
            <a:r>
              <a:rPr lang="en-US" sz="3000" dirty="0" err="1"/>
              <a:t>keharmonisan</a:t>
            </a:r>
            <a:r>
              <a:rPr lang="en-US" sz="3000" dirty="0"/>
              <a:t> </a:t>
            </a:r>
            <a:r>
              <a:rPr lang="en-US" sz="3000" dirty="0" err="1"/>
              <a:t>hubungan</a:t>
            </a:r>
            <a:r>
              <a:rPr lang="en-US" sz="3000" dirty="0"/>
              <a:t> </a:t>
            </a:r>
            <a:r>
              <a:rPr lang="en-US" sz="3000" dirty="0" err="1"/>
              <a:t>kerjasama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institusi</a:t>
            </a:r>
            <a:r>
              <a:rPr lang="en-US" sz="3000" dirty="0"/>
              <a:t> lain.</a:t>
            </a:r>
          </a:p>
          <a:p>
            <a:pPr marL="514350" indent="-514350">
              <a:buAutoNum type="arabicPeriod" startAt="5"/>
            </a:pPr>
            <a:r>
              <a:rPr lang="en-US" sz="3000" dirty="0"/>
              <a:t>Bertanggung </a:t>
            </a:r>
            <a:r>
              <a:rPr lang="en-US" sz="3000" dirty="0" err="1"/>
              <a:t>jawab</a:t>
            </a:r>
            <a:r>
              <a:rPr lang="en-US" sz="3000" dirty="0"/>
              <a:t> </a:t>
            </a:r>
            <a:r>
              <a:rPr lang="en-US" sz="3000" dirty="0" err="1"/>
              <a:t>atas</a:t>
            </a:r>
            <a:r>
              <a:rPr lang="en-US" sz="3000" dirty="0"/>
              <a:t> </a:t>
            </a:r>
            <a:r>
              <a:rPr lang="en-US" sz="3000" dirty="0" err="1"/>
              <a:t>pengembangan</a:t>
            </a:r>
            <a:r>
              <a:rPr lang="en-US" sz="3000" dirty="0"/>
              <a:t> program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melalui</a:t>
            </a:r>
            <a:r>
              <a:rPr lang="en-US" sz="3000" dirty="0"/>
              <a:t> </a:t>
            </a:r>
            <a:r>
              <a:rPr lang="en-US" sz="3000" dirty="0" err="1"/>
              <a:t>presentasi</a:t>
            </a:r>
            <a:r>
              <a:rPr lang="en-US" sz="3000" dirty="0"/>
              <a:t> dan </a:t>
            </a:r>
            <a:r>
              <a:rPr lang="en-US" sz="3000" dirty="0" err="1"/>
              <a:t>sosialisasi</a:t>
            </a:r>
            <a:r>
              <a:rPr lang="en-US" sz="3000" dirty="0"/>
              <a:t>.</a:t>
            </a:r>
          </a:p>
          <a:p>
            <a:pPr marL="514350" indent="-514350">
              <a:buAutoNum type="arabicPeriod" startAt="5"/>
            </a:pPr>
            <a:r>
              <a:rPr lang="en-US" sz="3000" dirty="0"/>
              <a:t>Bertanggung </a:t>
            </a:r>
            <a:r>
              <a:rPr lang="en-US" sz="3000" dirty="0" err="1"/>
              <a:t>jawab</a:t>
            </a:r>
            <a:r>
              <a:rPr lang="en-US" sz="3000" dirty="0"/>
              <a:t> </a:t>
            </a:r>
            <a:r>
              <a:rPr lang="en-US" sz="3000" dirty="0" err="1"/>
              <a:t>atas</a:t>
            </a:r>
            <a:r>
              <a:rPr lang="en-US" sz="3000" dirty="0"/>
              <a:t> </a:t>
            </a:r>
            <a:r>
              <a:rPr lang="en-US" sz="3000" dirty="0" err="1"/>
              <a:t>kelancaran</a:t>
            </a:r>
            <a:r>
              <a:rPr lang="en-US" sz="3000" dirty="0"/>
              <a:t> </a:t>
            </a:r>
            <a:r>
              <a:rPr lang="en-US" sz="3000" dirty="0" err="1"/>
              <a:t>publisitas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.</a:t>
            </a:r>
          </a:p>
          <a:p>
            <a:endParaRPr lang="en-US" sz="3000" b="1" dirty="0"/>
          </a:p>
          <a:p>
            <a:r>
              <a:rPr lang="en-US" sz="3000" dirty="0" err="1"/>
              <a:t>Seperti</a:t>
            </a:r>
            <a:r>
              <a:rPr lang="en-US" sz="3000" dirty="0"/>
              <a:t> </a:t>
            </a:r>
            <a:r>
              <a:rPr lang="en-US" sz="3000" dirty="0" err="1"/>
              <a:t>tanggung</a:t>
            </a:r>
            <a:r>
              <a:rPr lang="en-US" sz="3000" dirty="0"/>
              <a:t> </a:t>
            </a:r>
            <a:r>
              <a:rPr lang="en-US" sz="3000" dirty="0" err="1"/>
              <a:t>jawab</a:t>
            </a:r>
            <a:r>
              <a:rPr lang="en-US" sz="3000" dirty="0"/>
              <a:t> PR yang </a:t>
            </a:r>
            <a:r>
              <a:rPr lang="en-US" sz="3000" dirty="0" err="1"/>
              <a:t>dijelaskan</a:t>
            </a:r>
            <a:r>
              <a:rPr lang="en-US" sz="3000" dirty="0"/>
              <a:t> </a:t>
            </a:r>
            <a:r>
              <a:rPr lang="en-US" sz="3000" dirty="0" err="1"/>
              <a:t>diatas</a:t>
            </a:r>
            <a:r>
              <a:rPr lang="en-US" sz="3000" dirty="0"/>
              <a:t>. </a:t>
            </a:r>
            <a:r>
              <a:rPr lang="en-US" sz="3000" dirty="0" err="1"/>
              <a:t>Seorang</a:t>
            </a:r>
            <a:r>
              <a:rPr lang="en-US" sz="3000" dirty="0"/>
              <a:t> PR </a:t>
            </a:r>
            <a:r>
              <a:rPr lang="en-US" sz="3000" dirty="0" err="1"/>
              <a:t>dominan</a:t>
            </a:r>
            <a:r>
              <a:rPr lang="en-US" sz="3000" dirty="0"/>
              <a:t> </a:t>
            </a:r>
            <a:r>
              <a:rPr lang="en-US" sz="3000" dirty="0" err="1"/>
              <a:t>membuat</a:t>
            </a:r>
            <a:r>
              <a:rPr lang="en-US" sz="3000" dirty="0"/>
              <a:t> </a:t>
            </a:r>
            <a:r>
              <a:rPr lang="en-US" sz="3000" dirty="0" err="1"/>
              <a:t>sebuah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program demi </a:t>
            </a:r>
            <a:r>
              <a:rPr lang="en-US" sz="3000" dirty="0" err="1"/>
              <a:t>menunjang</a:t>
            </a:r>
            <a:r>
              <a:rPr lang="en-US" sz="3000" dirty="0"/>
              <a:t> </a:t>
            </a:r>
            <a:r>
              <a:rPr lang="en-US" sz="3000" dirty="0" err="1"/>
              <a:t>berkembangnya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.</a:t>
            </a:r>
            <a:endParaRPr lang="en-US" sz="3000" i="1" dirty="0"/>
          </a:p>
          <a:p>
            <a:endParaRPr lang="en-US" i="1" dirty="0"/>
          </a:p>
          <a:p>
            <a:endParaRPr lang="en-US" sz="2550" dirty="0"/>
          </a:p>
        </p:txBody>
      </p:sp>
    </p:spTree>
    <p:extLst>
      <p:ext uri="{BB962C8B-B14F-4D97-AF65-F5344CB8AC3E}">
        <p14:creationId xmlns:p14="http://schemas.microsoft.com/office/powerpoint/2010/main" val="18794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Sosialisasi Program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143000"/>
            <a:ext cx="8305800" cy="5029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400" b="1" dirty="0"/>
              <a:t>The Socialization Process</a:t>
            </a:r>
          </a:p>
          <a:p>
            <a:endParaRPr lang="en-US" i="1" dirty="0"/>
          </a:p>
          <a:p>
            <a:endParaRPr lang="en-US" sz="25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01F66C-EA60-4A0F-8EFD-284B992C0A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2390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638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 err="1"/>
              <a:t>Aksi</a:t>
            </a:r>
            <a:r>
              <a:rPr lang="en-US" sz="4200" dirty="0"/>
              <a:t> </a:t>
            </a:r>
            <a:r>
              <a:rPr lang="en-US" sz="4200" dirty="0" err="1"/>
              <a:t>Komunikasi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219200"/>
            <a:ext cx="8153400" cy="4953000"/>
          </a:xfrm>
          <a:prstGeom prst="rect">
            <a:avLst/>
          </a:prstGeom>
        </p:spPr>
        <p:txBody>
          <a:bodyPr/>
          <a:lstStyle/>
          <a:p>
            <a:r>
              <a:rPr lang="en-US" sz="3100" b="1" dirty="0" err="1"/>
              <a:t>Empat</a:t>
            </a:r>
            <a:r>
              <a:rPr lang="en-US" sz="3100" b="1" dirty="0"/>
              <a:t> </a:t>
            </a:r>
            <a:r>
              <a:rPr lang="en-US" sz="3100" b="1" dirty="0" err="1"/>
              <a:t>Langkah</a:t>
            </a:r>
            <a:r>
              <a:rPr lang="en-US" sz="3100" b="1" dirty="0"/>
              <a:t> Proses PR:</a:t>
            </a:r>
          </a:p>
          <a:p>
            <a:endParaRPr lang="en-US" sz="1600" dirty="0"/>
          </a:p>
          <a:p>
            <a:pPr marL="514350" indent="-514350">
              <a:buAutoNum type="arabicPeriod"/>
            </a:pPr>
            <a:r>
              <a:rPr lang="en-US" sz="3100" dirty="0" err="1"/>
              <a:t>Menentukan</a:t>
            </a:r>
            <a:r>
              <a:rPr lang="en-US" sz="3100" dirty="0"/>
              <a:t> </a:t>
            </a:r>
            <a:r>
              <a:rPr lang="en-US" sz="3100" dirty="0" err="1"/>
              <a:t>masalah</a:t>
            </a:r>
            <a:r>
              <a:rPr lang="en-US" sz="3100" dirty="0"/>
              <a:t> (</a:t>
            </a:r>
            <a:r>
              <a:rPr lang="en-US" sz="3100" dirty="0" err="1"/>
              <a:t>apa</a:t>
            </a:r>
            <a:r>
              <a:rPr lang="en-US" sz="3100" dirty="0"/>
              <a:t> yang </a:t>
            </a:r>
            <a:r>
              <a:rPr lang="en-US" sz="3100" dirty="0" err="1"/>
              <a:t>sedang</a:t>
            </a:r>
            <a:r>
              <a:rPr lang="en-US" sz="3100" dirty="0"/>
              <a:t> </a:t>
            </a:r>
            <a:r>
              <a:rPr lang="en-US" sz="3100" dirty="0" err="1"/>
              <a:t>terjadi</a:t>
            </a:r>
            <a:r>
              <a:rPr lang="en-US" sz="3100" dirty="0"/>
              <a:t>?), </a:t>
            </a:r>
            <a:r>
              <a:rPr lang="en-US" sz="3100" dirty="0" err="1"/>
              <a:t>seperti</a:t>
            </a:r>
            <a:r>
              <a:rPr lang="en-US" sz="3100" dirty="0"/>
              <a:t> </a:t>
            </a:r>
            <a:r>
              <a:rPr lang="en-US" sz="3100" dirty="0" err="1"/>
              <a:t>mengadakan</a:t>
            </a:r>
            <a:r>
              <a:rPr lang="en-US" sz="3100" dirty="0"/>
              <a:t> </a:t>
            </a:r>
            <a:r>
              <a:rPr lang="en-US" sz="3100" dirty="0" err="1"/>
              <a:t>suatu</a:t>
            </a:r>
            <a:r>
              <a:rPr lang="en-US" sz="3100" dirty="0"/>
              <a:t> </a:t>
            </a:r>
            <a:r>
              <a:rPr lang="en-US" sz="3100" dirty="0" err="1"/>
              <a:t>penelitian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mendapat</a:t>
            </a:r>
            <a:r>
              <a:rPr lang="en-US" sz="3100" dirty="0"/>
              <a:t> data primer dan </a:t>
            </a:r>
            <a:r>
              <a:rPr lang="en-US" sz="3100" dirty="0" err="1"/>
              <a:t>sekunder</a:t>
            </a:r>
            <a:endParaRPr lang="en-US" sz="3100" dirty="0"/>
          </a:p>
          <a:p>
            <a:pPr marL="514350" indent="-514350">
              <a:buAutoNum type="arabicPeriod"/>
            </a:pPr>
            <a:r>
              <a:rPr lang="en-US" sz="3100" dirty="0" err="1"/>
              <a:t>Perencanaan</a:t>
            </a:r>
            <a:r>
              <a:rPr lang="en-US" sz="3100" dirty="0"/>
              <a:t> dan </a:t>
            </a:r>
            <a:r>
              <a:rPr lang="en-US" sz="3100" dirty="0" err="1"/>
              <a:t>penyusunan</a:t>
            </a:r>
            <a:r>
              <a:rPr lang="en-US" sz="3100" dirty="0"/>
              <a:t> program (</a:t>
            </a:r>
            <a:r>
              <a:rPr lang="en-US" sz="3100" dirty="0" err="1"/>
              <a:t>apa</a:t>
            </a:r>
            <a:r>
              <a:rPr lang="en-US" sz="3100" dirty="0"/>
              <a:t> yang </a:t>
            </a:r>
            <a:r>
              <a:rPr lang="en-US" sz="3100" dirty="0" err="1"/>
              <a:t>harus</a:t>
            </a:r>
            <a:r>
              <a:rPr lang="en-US" sz="3100" dirty="0"/>
              <a:t> </a:t>
            </a:r>
            <a:r>
              <a:rPr lang="en-US" sz="3100" dirty="0" err="1"/>
              <a:t>dilakukan</a:t>
            </a:r>
            <a:r>
              <a:rPr lang="en-US" sz="3100" dirty="0"/>
              <a:t>?), </a:t>
            </a:r>
            <a:r>
              <a:rPr lang="en-US" sz="3100" dirty="0" err="1"/>
              <a:t>menetapkan</a:t>
            </a:r>
            <a:r>
              <a:rPr lang="en-US" sz="3100" dirty="0"/>
              <a:t> </a:t>
            </a:r>
            <a:r>
              <a:rPr lang="en-US" sz="3100" dirty="0" err="1"/>
              <a:t>tujuan</a:t>
            </a:r>
            <a:r>
              <a:rPr lang="en-US" sz="3100" dirty="0"/>
              <a:t> yang </a:t>
            </a:r>
            <a:r>
              <a:rPr lang="en-US" sz="3100" dirty="0" err="1"/>
              <a:t>dicapai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diadakannya</a:t>
            </a:r>
            <a:r>
              <a:rPr lang="en-US" sz="3100" dirty="0"/>
              <a:t> proses PR dan </a:t>
            </a:r>
            <a:r>
              <a:rPr lang="en-US" sz="3100" dirty="0" err="1"/>
              <a:t>strategi-strategi</a:t>
            </a:r>
            <a:r>
              <a:rPr lang="en-US" sz="3100" dirty="0"/>
              <a:t> yang </a:t>
            </a:r>
            <a:r>
              <a:rPr lang="en-US" sz="3100" dirty="0" err="1"/>
              <a:t>harus</a:t>
            </a:r>
            <a:r>
              <a:rPr lang="en-US" sz="3100" dirty="0"/>
              <a:t> </a:t>
            </a:r>
            <a:r>
              <a:rPr lang="en-US" sz="3100" dirty="0" err="1"/>
              <a:t>dilakukan</a:t>
            </a:r>
            <a:r>
              <a:rPr lang="en-US" sz="3100" dirty="0"/>
              <a:t> </a:t>
            </a:r>
            <a:r>
              <a:rPr lang="en-US" sz="3100" dirty="0" err="1"/>
              <a:t>dalam</a:t>
            </a:r>
            <a:r>
              <a:rPr lang="en-US" sz="3100" dirty="0"/>
              <a:t> </a:t>
            </a:r>
            <a:r>
              <a:rPr lang="en-US" sz="3100" dirty="0" err="1"/>
              <a:t>kegiatan</a:t>
            </a:r>
            <a:r>
              <a:rPr lang="en-US" sz="3100" dirty="0"/>
              <a:t> </a:t>
            </a:r>
            <a:r>
              <a:rPr lang="en-US" sz="3100" dirty="0" err="1"/>
              <a:t>atau</a:t>
            </a:r>
            <a:r>
              <a:rPr lang="en-US" sz="3100" dirty="0"/>
              <a:t> program</a:t>
            </a:r>
          </a:p>
        </p:txBody>
      </p:sp>
    </p:spTree>
    <p:extLst>
      <p:ext uri="{BB962C8B-B14F-4D97-AF65-F5344CB8AC3E}">
        <p14:creationId xmlns:p14="http://schemas.microsoft.com/office/powerpoint/2010/main" val="197892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 err="1"/>
              <a:t>Aksi</a:t>
            </a:r>
            <a:r>
              <a:rPr lang="en-US" sz="4200" dirty="0"/>
              <a:t> </a:t>
            </a:r>
            <a:r>
              <a:rPr lang="en-US" sz="4200" dirty="0" err="1"/>
              <a:t>Komunikasi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371600"/>
            <a:ext cx="8153400" cy="4800600"/>
          </a:xfrm>
          <a:prstGeom prst="rect">
            <a:avLst/>
          </a:prstGeom>
        </p:spPr>
        <p:txBody>
          <a:bodyPr/>
          <a:lstStyle/>
          <a:p>
            <a:pPr marL="514350" indent="-514350">
              <a:buAutoNum type="arabicPeriod" startAt="3"/>
            </a:pPr>
            <a:r>
              <a:rPr lang="en-US" sz="3300" dirty="0" err="1"/>
              <a:t>Aksi</a:t>
            </a:r>
            <a:r>
              <a:rPr lang="en-US" sz="3300" dirty="0"/>
              <a:t> dan </a:t>
            </a:r>
            <a:r>
              <a:rPr lang="en-US" sz="3300" dirty="0" err="1"/>
              <a:t>komunikasi</a:t>
            </a:r>
            <a:r>
              <a:rPr lang="en-US" sz="3300" dirty="0"/>
              <a:t> (</a:t>
            </a:r>
            <a:r>
              <a:rPr lang="en-US" sz="3300" dirty="0" err="1"/>
              <a:t>bagaimana</a:t>
            </a:r>
            <a:r>
              <a:rPr lang="en-US" sz="3300" dirty="0"/>
              <a:t> </a:t>
            </a:r>
            <a:r>
              <a:rPr lang="en-US" sz="3300" dirty="0" err="1"/>
              <a:t>melaksanakannya</a:t>
            </a:r>
            <a:r>
              <a:rPr lang="en-US" sz="3300" dirty="0"/>
              <a:t>), </a:t>
            </a:r>
            <a:r>
              <a:rPr lang="en-US" sz="3300" dirty="0" err="1"/>
              <a:t>merupakan</a:t>
            </a:r>
            <a:r>
              <a:rPr lang="en-US" sz="3300" dirty="0"/>
              <a:t> </a:t>
            </a:r>
            <a:r>
              <a:rPr lang="en-US" sz="3300" dirty="0" err="1"/>
              <a:t>tahapan</a:t>
            </a:r>
            <a:r>
              <a:rPr lang="en-US" sz="3300" dirty="0"/>
              <a:t> </a:t>
            </a:r>
            <a:r>
              <a:rPr lang="en-US" sz="3300" dirty="0" err="1"/>
              <a:t>melaksanakan</a:t>
            </a:r>
            <a:r>
              <a:rPr lang="en-US" sz="3300" dirty="0"/>
              <a:t> </a:t>
            </a:r>
            <a:r>
              <a:rPr lang="en-US" sz="3300" dirty="0" err="1"/>
              <a:t>apa</a:t>
            </a:r>
            <a:r>
              <a:rPr lang="en-US" sz="3300" dirty="0"/>
              <a:t> yang </a:t>
            </a:r>
            <a:r>
              <a:rPr lang="en-US" sz="3300" dirty="0" err="1"/>
              <a:t>sudah</a:t>
            </a:r>
            <a:r>
              <a:rPr lang="en-US" sz="3300" dirty="0"/>
              <a:t> </a:t>
            </a:r>
            <a:r>
              <a:rPr lang="en-US" sz="3300" dirty="0" err="1"/>
              <a:t>direncanakan</a:t>
            </a:r>
            <a:endParaRPr lang="en-US" sz="3300" dirty="0"/>
          </a:p>
          <a:p>
            <a:pPr marL="514350" indent="-514350">
              <a:buAutoNum type="arabicPeriod" startAt="3"/>
            </a:pPr>
            <a:r>
              <a:rPr lang="en-US" sz="3300" dirty="0" err="1"/>
              <a:t>Evaluasi</a:t>
            </a:r>
            <a:r>
              <a:rPr lang="en-US" sz="3300" dirty="0"/>
              <a:t> (</a:t>
            </a:r>
            <a:r>
              <a:rPr lang="en-US" sz="3300" dirty="0" err="1"/>
              <a:t>apa</a:t>
            </a:r>
            <a:r>
              <a:rPr lang="en-US" sz="3300" dirty="0"/>
              <a:t> yang </a:t>
            </a:r>
            <a:r>
              <a:rPr lang="en-US" sz="3300" dirty="0" err="1"/>
              <a:t>sudah</a:t>
            </a:r>
            <a:r>
              <a:rPr lang="en-US" sz="3300" dirty="0"/>
              <a:t> </a:t>
            </a:r>
            <a:r>
              <a:rPr lang="en-US" sz="3300" dirty="0" err="1"/>
              <a:t>dilakukan</a:t>
            </a:r>
            <a:r>
              <a:rPr lang="en-US" sz="3300" dirty="0"/>
              <a:t>), </a:t>
            </a:r>
            <a:r>
              <a:rPr lang="en-US" sz="3300" dirty="0" err="1"/>
              <a:t>untuk</a:t>
            </a:r>
            <a:r>
              <a:rPr lang="en-US" sz="3300" dirty="0"/>
              <a:t> </a:t>
            </a:r>
            <a:r>
              <a:rPr lang="en-US" sz="3300" dirty="0" err="1"/>
              <a:t>mengetahui</a:t>
            </a:r>
            <a:r>
              <a:rPr lang="en-US" sz="3300" dirty="0"/>
              <a:t> dan </a:t>
            </a:r>
            <a:r>
              <a:rPr lang="en-US" sz="3300" dirty="0" err="1"/>
              <a:t>menilai</a:t>
            </a:r>
            <a:r>
              <a:rPr lang="en-US" sz="3300" dirty="0"/>
              <a:t> </a:t>
            </a:r>
            <a:r>
              <a:rPr lang="en-US" sz="3300" dirty="0" err="1"/>
              <a:t>apakah</a:t>
            </a:r>
            <a:r>
              <a:rPr lang="en-US" sz="3300" dirty="0"/>
              <a:t> yang </a:t>
            </a:r>
            <a:r>
              <a:rPr lang="en-US" sz="3300" dirty="0" err="1"/>
              <a:t>dilaksanakan</a:t>
            </a:r>
            <a:r>
              <a:rPr lang="en-US" sz="3300" dirty="0"/>
              <a:t> </a:t>
            </a:r>
            <a:r>
              <a:rPr lang="en-US" sz="3300" dirty="0" err="1"/>
              <a:t>sesuai</a:t>
            </a:r>
            <a:r>
              <a:rPr lang="en-US" sz="3300" dirty="0"/>
              <a:t> </a:t>
            </a:r>
            <a:r>
              <a:rPr lang="en-US" sz="3300" dirty="0" err="1"/>
              <a:t>dengan</a:t>
            </a:r>
            <a:r>
              <a:rPr lang="en-US" sz="3300" dirty="0"/>
              <a:t> yang </a:t>
            </a:r>
            <a:r>
              <a:rPr lang="en-US" sz="3300" dirty="0" err="1"/>
              <a:t>direncanakan</a:t>
            </a:r>
            <a:r>
              <a:rPr lang="en-US" sz="3300" dirty="0"/>
              <a:t> </a:t>
            </a:r>
            <a:r>
              <a:rPr lang="en-US" sz="3300" dirty="0" err="1"/>
              <a:t>atau</a:t>
            </a:r>
            <a:r>
              <a:rPr lang="en-US" sz="3300" dirty="0"/>
              <a:t> </a:t>
            </a:r>
            <a:r>
              <a:rPr lang="en-US" sz="3300" dirty="0" err="1"/>
              <a:t>tidak</a:t>
            </a:r>
            <a:r>
              <a:rPr lang="en-US" sz="3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042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448</Words>
  <Application>Microsoft Office PowerPoint</Application>
  <PresentationFormat>On-screen Show (4:3)</PresentationFormat>
  <Paragraphs>43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Comic Sans MS</vt:lpstr>
      <vt:lpstr>Lucida Handwriting</vt:lpstr>
      <vt:lpstr>Wingdings</vt:lpstr>
      <vt:lpstr>Office Theme</vt:lpstr>
      <vt:lpstr>  Sosialisasi dan Sasaran Program PR</vt:lpstr>
      <vt:lpstr>Sosialisasi Program PR</vt:lpstr>
      <vt:lpstr>Sosialisasi Program PR</vt:lpstr>
      <vt:lpstr>Sosialisasi Program PR</vt:lpstr>
      <vt:lpstr>Sosialisasi Program PR</vt:lpstr>
      <vt:lpstr>Sosialisasi Program PR</vt:lpstr>
      <vt:lpstr>Sosialisasi Program PR</vt:lpstr>
      <vt:lpstr>Aksi Komunikasi PR</vt:lpstr>
      <vt:lpstr>Aksi Komunikasi PR</vt:lpstr>
      <vt:lpstr>Aksi Komunikasi PR</vt:lpstr>
      <vt:lpstr>Aksi Komunikasi PR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141</cp:revision>
  <dcterms:created xsi:type="dcterms:W3CDTF">2016-01-12T13:10:19Z</dcterms:created>
  <dcterms:modified xsi:type="dcterms:W3CDTF">2018-05-17T12:58:40Z</dcterms:modified>
</cp:coreProperties>
</file>