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46" r:id="rId4"/>
    <p:sldId id="347" r:id="rId5"/>
    <p:sldId id="348" r:id="rId6"/>
    <p:sldId id="349" r:id="rId7"/>
    <p:sldId id="345" r:id="rId8"/>
    <p:sldId id="340" r:id="rId9"/>
    <p:sldId id="341" r:id="rId10"/>
    <p:sldId id="342" r:id="rId11"/>
    <p:sldId id="343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66"/>
    <a:srgbClr val="FFFF99"/>
    <a:srgbClr val="800000"/>
    <a:srgbClr val="00004B"/>
    <a:srgbClr val="003300"/>
    <a:srgbClr val="CC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0743" autoAdjust="0"/>
  </p:normalViewPr>
  <p:slideViewPr>
    <p:cSldViewPr>
      <p:cViewPr varScale="1">
        <p:scale>
          <a:sx n="52" d="100"/>
          <a:sy n="52" d="100"/>
        </p:scale>
        <p:origin x="4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3A31C-EAE8-4F57-807B-DC13487721AC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6F610-91C5-4E8C-826C-BCC79CF8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F610-91C5-4E8C-826C-BCC79CF82F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7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F610-91C5-4E8C-826C-BCC79CF82F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8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1722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FFF00"/>
                </a:solidFill>
                <a:latin typeface="Lucida Handwriting" pitchFamily="66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886200"/>
            <a:ext cx="61722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17EF-5393-499D-A0B2-A13CB9F7CAA7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CDAE-D1E0-4FFE-ABD7-6BBDC21D3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17EF-5393-499D-A0B2-A13CB9F7CAA7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CDAE-D1E0-4FFE-ABD7-6BBDC21D3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417EF-5393-499D-A0B2-A13CB9F7CAA7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DCDAE-D1E0-4FFE-ABD7-6BBDC21D3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65760"/>
          </a:xfrm>
          <a:prstGeom prst="rect">
            <a:avLst/>
          </a:prstGeom>
          <a:solidFill>
            <a:srgbClr val="00009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2"/>
                </a:solidFill>
              </a:rPr>
              <a:t>Copyright @ 2016 </a:t>
            </a:r>
            <a:r>
              <a:rPr lang="en-US" sz="1000" b="1">
                <a:solidFill>
                  <a:schemeClr val="tx2"/>
                </a:solidFill>
              </a:rPr>
              <a:t>Universitas Esa Unggul</a:t>
            </a:r>
          </a:p>
          <a:p>
            <a:pPr algn="ctr"/>
            <a:r>
              <a:rPr lang="en-US" sz="1000">
                <a:solidFill>
                  <a:schemeClr val="tx2"/>
                </a:solidFill>
              </a:rPr>
              <a:t>By Pelaksana Akademik Matakuliah Universitas (</a:t>
            </a:r>
            <a:r>
              <a:rPr lang="en-US" sz="1000" b="1">
                <a:solidFill>
                  <a:schemeClr val="tx2"/>
                </a:solidFill>
              </a:rPr>
              <a:t>PAMU</a:t>
            </a:r>
            <a:r>
              <a:rPr lang="en-US" sz="1000">
                <a:solidFill>
                  <a:schemeClr val="tx2"/>
                </a:solidFill>
              </a:rPr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676400"/>
            <a:ext cx="5482592" cy="199452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1300" dirty="0"/>
            </a:br>
            <a:r>
              <a:rPr lang="en-US" sz="5800" dirty="0"/>
              <a:t>Progress Proposal </a:t>
            </a:r>
            <a:r>
              <a:rPr lang="en-US" sz="5800" dirty="0" err="1"/>
              <a:t>Kegiatan</a:t>
            </a:r>
            <a:r>
              <a:rPr lang="en-US" sz="5800" dirty="0"/>
              <a:t> PR</a:t>
            </a:r>
          </a:p>
        </p:txBody>
      </p:sp>
      <p:cxnSp>
        <p:nvCxnSpPr>
          <p:cNvPr id="4" name="Straight Connector 3"/>
          <p:cNvCxnSpPr>
            <a:stCxn id="6" idx="0"/>
            <a:endCxn id="6" idx="4"/>
          </p:cNvCxnSpPr>
          <p:nvPr/>
        </p:nvCxnSpPr>
        <p:spPr>
          <a:xfrm>
            <a:off x="1605521" y="1981200"/>
            <a:ext cx="1588" cy="1689720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6" idx="2"/>
            <a:endCxn id="6" idx="6"/>
          </p:cNvCxnSpPr>
          <p:nvPr/>
        </p:nvCxnSpPr>
        <p:spPr>
          <a:xfrm>
            <a:off x="762000" y="2826060"/>
            <a:ext cx="1687041" cy="1588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4"/>
          <p:cNvGrpSpPr/>
          <p:nvPr/>
        </p:nvGrpSpPr>
        <p:grpSpPr>
          <a:xfrm>
            <a:off x="914400" y="2151888"/>
            <a:ext cx="1371600" cy="1324740"/>
            <a:chOff x="1066800" y="2256660"/>
            <a:chExt cx="1371600" cy="1324740"/>
          </a:xfrm>
        </p:grpSpPr>
        <p:sp>
          <p:nvSpPr>
            <p:cNvPr id="8" name="Rectangle 7"/>
            <p:cNvSpPr/>
            <p:nvPr/>
          </p:nvSpPr>
          <p:spPr>
            <a:xfrm>
              <a:off x="1066800" y="2286000"/>
              <a:ext cx="1371600" cy="1295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1737360" y="2256660"/>
              <a:ext cx="45719" cy="685800"/>
            </a:xfrm>
            <a:prstGeom prst="triangle">
              <a:avLst/>
            </a:prstGeom>
            <a:noFill/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62000" y="1981200"/>
            <a:ext cx="1687041" cy="1689720"/>
          </a:xfrm>
          <a:custGeom>
            <a:avLst/>
            <a:gdLst>
              <a:gd name="G0" fmla="+- 2314 0 0"/>
              <a:gd name="G1" fmla="+- 21600 0 2314"/>
              <a:gd name="G2" fmla="+- 21600 0 23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14" y="10800"/>
                </a:moveTo>
                <a:cubicBezTo>
                  <a:pt x="2314" y="15487"/>
                  <a:pt x="6113" y="19286"/>
                  <a:pt x="10800" y="19286"/>
                </a:cubicBezTo>
                <a:cubicBezTo>
                  <a:pt x="15487" y="19286"/>
                  <a:pt x="19286" y="15487"/>
                  <a:pt x="19286" y="10800"/>
                </a:cubicBezTo>
                <a:cubicBezTo>
                  <a:pt x="19286" y="6113"/>
                  <a:pt x="15487" y="2314"/>
                  <a:pt x="10800" y="2314"/>
                </a:cubicBezTo>
                <a:cubicBezTo>
                  <a:pt x="6113" y="2314"/>
                  <a:pt x="2314" y="6113"/>
                  <a:pt x="2314" y="10800"/>
                </a:cubicBezTo>
                <a:close/>
              </a:path>
            </a:pathLst>
          </a:custGeom>
          <a:solidFill>
            <a:srgbClr val="FFFF99"/>
          </a:solidFill>
          <a:ln w="127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de-DE" sz="7200" b="1" dirty="0">
                <a:solidFill>
                  <a:srgbClr val="800000"/>
                </a:solidFill>
                <a:latin typeface="Comic Sans MS" pitchFamily="66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153400" cy="914400"/>
          </a:xfrm>
        </p:spPr>
        <p:txBody>
          <a:bodyPr>
            <a:noAutofit/>
          </a:bodyPr>
          <a:lstStyle/>
          <a:p>
            <a:r>
              <a:rPr lang="en-US" sz="4400" i="1" dirty="0"/>
              <a:t>Progress</a:t>
            </a:r>
            <a:r>
              <a:rPr lang="en-US" sz="4400" dirty="0"/>
              <a:t> Proposal </a:t>
            </a:r>
            <a:r>
              <a:rPr lang="en-US" sz="4400" dirty="0" err="1"/>
              <a:t>Kegiatan</a:t>
            </a:r>
            <a:r>
              <a:rPr lang="en-US" sz="4400" dirty="0"/>
              <a:t> PR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5300" y="1223963"/>
            <a:ext cx="7467600" cy="3962400"/>
          </a:xfrm>
          <a:prstGeom prst="rect">
            <a:avLst/>
          </a:prstGeom>
        </p:spPr>
        <p:txBody>
          <a:bodyPr/>
          <a:lstStyle/>
          <a:p>
            <a:endParaRPr lang="en-US" sz="3700" dirty="0"/>
          </a:p>
          <a:p>
            <a:pPr marL="514350" indent="-514350">
              <a:buAutoNum type="arabicPeriod"/>
            </a:pPr>
            <a:endParaRPr lang="en-US" sz="3100" dirty="0"/>
          </a:p>
          <a:p>
            <a:pPr marL="514350" indent="-514350">
              <a:buAutoNum type="arabicPeriod"/>
            </a:pPr>
            <a:endParaRPr lang="en-US" sz="3100" dirty="0"/>
          </a:p>
          <a:p>
            <a:endParaRPr lang="en-US" sz="3000" i="1" dirty="0"/>
          </a:p>
          <a:p>
            <a:endParaRPr lang="en-US" i="1" dirty="0"/>
          </a:p>
          <a:p>
            <a:endParaRPr lang="en-US" sz="25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05D174-A4E6-4082-96A2-220BDE59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08" y="1447800"/>
            <a:ext cx="6972300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2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153400" cy="914400"/>
          </a:xfrm>
        </p:spPr>
        <p:txBody>
          <a:bodyPr>
            <a:noAutofit/>
          </a:bodyPr>
          <a:lstStyle/>
          <a:p>
            <a:r>
              <a:rPr lang="en-US" sz="4400" i="1" dirty="0"/>
              <a:t>Progress</a:t>
            </a:r>
            <a:r>
              <a:rPr lang="en-US" sz="4400" dirty="0"/>
              <a:t> Proposal </a:t>
            </a:r>
            <a:r>
              <a:rPr lang="en-US" sz="4400" dirty="0" err="1"/>
              <a:t>Kegiatan</a:t>
            </a:r>
            <a:r>
              <a:rPr lang="en-US" sz="4400" dirty="0"/>
              <a:t> PR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5759" y="1371601"/>
            <a:ext cx="7175241" cy="4491036"/>
          </a:xfrm>
          <a:prstGeom prst="rect">
            <a:avLst/>
          </a:prstGeom>
        </p:spPr>
        <p:txBody>
          <a:bodyPr/>
          <a:lstStyle/>
          <a:p>
            <a:endParaRPr lang="en-US" sz="3700" dirty="0"/>
          </a:p>
          <a:p>
            <a:pPr marL="514350" indent="-514350">
              <a:buAutoNum type="arabicPeriod"/>
            </a:pPr>
            <a:endParaRPr lang="en-US" sz="3100" dirty="0"/>
          </a:p>
          <a:p>
            <a:pPr marL="514350" indent="-514350">
              <a:buAutoNum type="arabicPeriod"/>
            </a:pPr>
            <a:endParaRPr lang="en-US" sz="3100" dirty="0"/>
          </a:p>
          <a:p>
            <a:endParaRPr lang="en-US" sz="3000" i="1" dirty="0"/>
          </a:p>
          <a:p>
            <a:endParaRPr lang="en-US" i="1" dirty="0"/>
          </a:p>
          <a:p>
            <a:endParaRPr lang="en-US" sz="2550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27201814-5BD9-4AFE-9D2D-298DC7C7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8391"/>
            <a:ext cx="7010399" cy="481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43200"/>
            <a:ext cx="7010400" cy="1752600"/>
          </a:xfrm>
        </p:spPr>
        <p:txBody>
          <a:bodyPr>
            <a:normAutofit/>
          </a:bodyPr>
          <a:lstStyle/>
          <a:p>
            <a:r>
              <a:rPr lang="en-US" sz="5000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26078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153400" cy="914400"/>
          </a:xfrm>
        </p:spPr>
        <p:txBody>
          <a:bodyPr>
            <a:noAutofit/>
          </a:bodyPr>
          <a:lstStyle/>
          <a:p>
            <a:r>
              <a:rPr lang="en-US" sz="4400" i="1" dirty="0"/>
              <a:t>Progress</a:t>
            </a:r>
            <a:r>
              <a:rPr lang="en-US" sz="4400" dirty="0"/>
              <a:t> Proposal </a:t>
            </a:r>
            <a:r>
              <a:rPr lang="en-US" sz="4400" dirty="0" err="1"/>
              <a:t>Kegiatan</a:t>
            </a:r>
            <a:r>
              <a:rPr lang="en-US" sz="4400" dirty="0"/>
              <a:t> PR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219200"/>
            <a:ext cx="8458197" cy="4876800"/>
          </a:xfrm>
          <a:prstGeom prst="rect">
            <a:avLst/>
          </a:prstGeom>
        </p:spPr>
        <p:txBody>
          <a:bodyPr/>
          <a:lstStyle/>
          <a:p>
            <a:r>
              <a:rPr lang="en-US" sz="2700" dirty="0" err="1"/>
              <a:t>Kegitan</a:t>
            </a:r>
            <a:r>
              <a:rPr lang="en-US" sz="2700" dirty="0"/>
              <a:t> </a:t>
            </a:r>
            <a:r>
              <a:rPr lang="en-US" sz="2700" dirty="0" err="1"/>
              <a:t>humas</a:t>
            </a:r>
            <a:r>
              <a:rPr lang="en-US" sz="2700" dirty="0"/>
              <a:t> pada </a:t>
            </a:r>
            <a:r>
              <a:rPr lang="en-US" sz="2700" dirty="0" err="1"/>
              <a:t>hakikatnya</a:t>
            </a:r>
            <a:r>
              <a:rPr lang="en-US" sz="2700" dirty="0"/>
              <a:t> </a:t>
            </a:r>
            <a:r>
              <a:rPr lang="en-US" sz="2700" dirty="0" err="1"/>
              <a:t>adalah</a:t>
            </a:r>
            <a:r>
              <a:rPr lang="en-US" sz="2700" dirty="0"/>
              <a:t> </a:t>
            </a:r>
            <a:r>
              <a:rPr lang="en-US" sz="2700" dirty="0" err="1"/>
              <a:t>kegiatan</a:t>
            </a:r>
            <a:r>
              <a:rPr lang="en-US" sz="2700" dirty="0"/>
              <a:t> </a:t>
            </a:r>
            <a:r>
              <a:rPr lang="en-US" sz="2700" dirty="0" err="1"/>
              <a:t>berkomunikasi</a:t>
            </a:r>
            <a:r>
              <a:rPr lang="en-US" sz="2700" dirty="0"/>
              <a:t> </a:t>
            </a:r>
            <a:r>
              <a:rPr lang="en-US" sz="2700" dirty="0" err="1"/>
              <a:t>dengan</a:t>
            </a:r>
            <a:r>
              <a:rPr lang="en-US" sz="2700" dirty="0"/>
              <a:t> </a:t>
            </a:r>
            <a:r>
              <a:rPr lang="en-US" sz="2700" dirty="0" err="1"/>
              <a:t>berbagai</a:t>
            </a:r>
            <a:r>
              <a:rPr lang="en-US" sz="2700" dirty="0"/>
              <a:t> </a:t>
            </a:r>
            <a:r>
              <a:rPr lang="en-US" sz="2700" dirty="0" err="1"/>
              <a:t>macam</a:t>
            </a:r>
            <a:r>
              <a:rPr lang="en-US" sz="2700" dirty="0"/>
              <a:t> </a:t>
            </a:r>
            <a:r>
              <a:rPr lang="en-US" sz="2700" dirty="0" err="1"/>
              <a:t>simbol</a:t>
            </a:r>
            <a:r>
              <a:rPr lang="en-US" sz="2700" dirty="0"/>
              <a:t> </a:t>
            </a:r>
            <a:r>
              <a:rPr lang="en-US" sz="2700" dirty="0" err="1"/>
              <a:t>komunikasi,verbal</a:t>
            </a:r>
            <a:r>
              <a:rPr lang="en-US" sz="2700" dirty="0"/>
              <a:t> </a:t>
            </a:r>
            <a:r>
              <a:rPr lang="en-US" sz="2700" dirty="0" err="1"/>
              <a:t>maupun</a:t>
            </a:r>
            <a:r>
              <a:rPr lang="en-US" sz="2700" dirty="0"/>
              <a:t> </a:t>
            </a:r>
            <a:r>
              <a:rPr lang="en-US" sz="2700" dirty="0" err="1"/>
              <a:t>nonverbal.Kegiatan</a:t>
            </a:r>
            <a:r>
              <a:rPr lang="en-US" sz="2700" dirty="0"/>
              <a:t> </a:t>
            </a:r>
            <a:r>
              <a:rPr lang="en-US" sz="2700" dirty="0" err="1"/>
              <a:t>komunikasi</a:t>
            </a:r>
            <a:r>
              <a:rPr lang="en-US" sz="2700" dirty="0"/>
              <a:t> </a:t>
            </a:r>
            <a:r>
              <a:rPr lang="en-US" sz="2700" dirty="0" err="1"/>
              <a:t>verbal,sebagian</a:t>
            </a:r>
            <a:r>
              <a:rPr lang="en-US" sz="2700" dirty="0"/>
              <a:t> </a:t>
            </a:r>
            <a:r>
              <a:rPr lang="en-US" sz="2700" dirty="0" err="1"/>
              <a:t>besar</a:t>
            </a:r>
            <a:r>
              <a:rPr lang="en-US" sz="2700" dirty="0"/>
              <a:t> </a:t>
            </a:r>
            <a:r>
              <a:rPr lang="en-US" sz="2700" dirty="0" err="1"/>
              <a:t>adalah</a:t>
            </a:r>
            <a:r>
              <a:rPr lang="en-US" sz="2700" dirty="0"/>
              <a:t> </a:t>
            </a:r>
            <a:r>
              <a:rPr lang="en-US" sz="2700" dirty="0" err="1"/>
              <a:t>pekerjaan</a:t>
            </a:r>
            <a:r>
              <a:rPr lang="en-US" sz="2700" dirty="0"/>
              <a:t> </a:t>
            </a:r>
            <a:r>
              <a:rPr lang="en-US" sz="2700" dirty="0" err="1"/>
              <a:t>mulai</a:t>
            </a:r>
            <a:r>
              <a:rPr lang="en-US" sz="2700" dirty="0"/>
              <a:t> </a:t>
            </a:r>
            <a:r>
              <a:rPr lang="en-US" sz="2700" dirty="0" err="1"/>
              <a:t>dari</a:t>
            </a:r>
            <a:r>
              <a:rPr lang="en-US" sz="2700" dirty="0"/>
              <a:t> </a:t>
            </a:r>
            <a:r>
              <a:rPr lang="en-US" sz="2700" dirty="0" err="1"/>
              <a:t>menulis</a:t>
            </a:r>
            <a:r>
              <a:rPr lang="en-US" sz="2700" dirty="0"/>
              <a:t> </a:t>
            </a:r>
            <a:r>
              <a:rPr lang="en-US" sz="2700" dirty="0" err="1"/>
              <a:t>proposal,artikel,progress</a:t>
            </a:r>
            <a:r>
              <a:rPr lang="en-US" sz="2700" dirty="0"/>
              <a:t> </a:t>
            </a:r>
            <a:r>
              <a:rPr lang="en-US" sz="2700" dirty="0" err="1"/>
              <a:t>report,menulis</a:t>
            </a:r>
            <a:r>
              <a:rPr lang="en-US" sz="2700" dirty="0"/>
              <a:t> </a:t>
            </a:r>
            <a:r>
              <a:rPr lang="en-US" sz="2700" dirty="0" err="1"/>
              <a:t>untuk</a:t>
            </a:r>
            <a:r>
              <a:rPr lang="en-US" sz="2700" dirty="0"/>
              <a:t> </a:t>
            </a:r>
            <a:r>
              <a:rPr lang="en-US" sz="2700" dirty="0" err="1"/>
              <a:t>presentasi,menulis</a:t>
            </a:r>
            <a:r>
              <a:rPr lang="en-US" sz="2700" dirty="0"/>
              <a:t> </a:t>
            </a:r>
            <a:r>
              <a:rPr lang="en-US" sz="2700" dirty="0" err="1"/>
              <a:t>untuk</a:t>
            </a:r>
            <a:r>
              <a:rPr lang="en-US" sz="2700" dirty="0"/>
              <a:t> pers (press release),</a:t>
            </a:r>
            <a:r>
              <a:rPr lang="en-US" sz="2700" dirty="0" err="1"/>
              <a:t>membuat</a:t>
            </a:r>
            <a:r>
              <a:rPr lang="en-US" sz="2700" dirty="0"/>
              <a:t> </a:t>
            </a:r>
            <a:r>
              <a:rPr lang="en-US" sz="2700" dirty="0" err="1"/>
              <a:t>rekomendasi</a:t>
            </a:r>
            <a:r>
              <a:rPr lang="en-US" sz="2700" dirty="0"/>
              <a:t> dan </a:t>
            </a:r>
            <a:r>
              <a:rPr lang="en-US" sz="2700" dirty="0" err="1"/>
              <a:t>sebagainya.Sedangkan</a:t>
            </a:r>
            <a:r>
              <a:rPr lang="en-US" sz="2700" dirty="0"/>
              <a:t> verbal </a:t>
            </a:r>
            <a:r>
              <a:rPr lang="en-US" sz="2700" dirty="0" err="1"/>
              <a:t>lisan</a:t>
            </a:r>
            <a:r>
              <a:rPr lang="en-US" sz="2700" dirty="0"/>
              <a:t> </a:t>
            </a:r>
            <a:r>
              <a:rPr lang="en-US" sz="2700" dirty="0" err="1"/>
              <a:t>antara</a:t>
            </a:r>
            <a:r>
              <a:rPr lang="en-US" sz="2700" dirty="0"/>
              <a:t> lain </a:t>
            </a:r>
            <a:r>
              <a:rPr lang="en-US" sz="2700" dirty="0" err="1"/>
              <a:t>jumpa</a:t>
            </a:r>
            <a:r>
              <a:rPr lang="en-US" sz="2700" dirty="0"/>
              <a:t> </a:t>
            </a:r>
            <a:r>
              <a:rPr lang="en-US" sz="2700" dirty="0" err="1"/>
              <a:t>pers,guest</a:t>
            </a:r>
            <a:r>
              <a:rPr lang="en-US" sz="2700" dirty="0"/>
              <a:t> guide/open </a:t>
            </a:r>
            <a:r>
              <a:rPr lang="en-US" sz="2700" dirty="0" err="1"/>
              <a:t>huose.announcer,presenter,desk</a:t>
            </a:r>
            <a:r>
              <a:rPr lang="en-US" sz="2700" dirty="0"/>
              <a:t> </a:t>
            </a:r>
            <a:r>
              <a:rPr lang="en-US" sz="2700" dirty="0" err="1"/>
              <a:t>informations</a:t>
            </a:r>
            <a:r>
              <a:rPr lang="en-US" sz="2700" dirty="0"/>
              <a:t> dan </a:t>
            </a:r>
            <a:r>
              <a:rPr lang="en-US" sz="2700" dirty="0" err="1"/>
              <a:t>sebagainya.Kegiatan</a:t>
            </a:r>
            <a:r>
              <a:rPr lang="en-US" sz="2700" dirty="0"/>
              <a:t> </a:t>
            </a:r>
            <a:r>
              <a:rPr lang="en-US" sz="2700" dirty="0" err="1"/>
              <a:t>komunikasi</a:t>
            </a:r>
            <a:r>
              <a:rPr lang="en-US" sz="2700" dirty="0"/>
              <a:t> nonverbal </a:t>
            </a:r>
            <a:r>
              <a:rPr lang="en-US" sz="2700" dirty="0" err="1"/>
              <a:t>meliputi</a:t>
            </a:r>
            <a:r>
              <a:rPr lang="en-US" sz="2700" dirty="0"/>
              <a:t> </a:t>
            </a:r>
            <a:r>
              <a:rPr lang="en-US" sz="2700" dirty="0" err="1"/>
              <a:t>penyelenggaraan</a:t>
            </a:r>
            <a:r>
              <a:rPr lang="en-US" sz="2700" dirty="0"/>
              <a:t> </a:t>
            </a:r>
            <a:r>
              <a:rPr lang="en-US" sz="2700" dirty="0" err="1"/>
              <a:t>pameran,seminar,special</a:t>
            </a:r>
            <a:r>
              <a:rPr lang="en-US" sz="2700" dirty="0"/>
              <a:t> </a:t>
            </a:r>
            <a:r>
              <a:rPr lang="en-US" sz="2700" dirty="0" err="1"/>
              <a:t>event,riset</a:t>
            </a:r>
            <a:r>
              <a:rPr lang="en-US" sz="2700" dirty="0"/>
              <a:t>/</a:t>
            </a:r>
            <a:r>
              <a:rPr lang="en-US" sz="2700" dirty="0" err="1"/>
              <a:t>peneliian,pers</a:t>
            </a:r>
            <a:r>
              <a:rPr lang="en-US" sz="2700" dirty="0"/>
              <a:t> </a:t>
            </a:r>
            <a:r>
              <a:rPr lang="en-US" sz="2700" dirty="0" err="1"/>
              <a:t>kliping</a:t>
            </a:r>
            <a:r>
              <a:rPr lang="en-US" sz="2700" dirty="0"/>
              <a:t> dan </a:t>
            </a:r>
            <a:r>
              <a:rPr lang="en-US" sz="2700" dirty="0" err="1"/>
              <a:t>sebagainya</a:t>
            </a:r>
            <a:r>
              <a:rPr lang="en-US" sz="2700" dirty="0"/>
              <a:t>.</a:t>
            </a:r>
          </a:p>
          <a:p>
            <a:pPr marL="514350" indent="-514350">
              <a:buAutoNum type="arabicPeriod"/>
            </a:pPr>
            <a:endParaRPr lang="en-US" sz="3100" dirty="0"/>
          </a:p>
          <a:p>
            <a:endParaRPr lang="en-US" sz="3000" i="1" dirty="0"/>
          </a:p>
          <a:p>
            <a:endParaRPr lang="en-US" i="1" dirty="0"/>
          </a:p>
          <a:p>
            <a:endParaRPr lang="en-US" sz="25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153400" cy="914400"/>
          </a:xfrm>
        </p:spPr>
        <p:txBody>
          <a:bodyPr>
            <a:noAutofit/>
          </a:bodyPr>
          <a:lstStyle/>
          <a:p>
            <a:r>
              <a:rPr lang="en-US" sz="4400" i="1" dirty="0"/>
              <a:t>Progress</a:t>
            </a:r>
            <a:r>
              <a:rPr lang="en-US" sz="4400" dirty="0"/>
              <a:t> Proposal </a:t>
            </a:r>
            <a:r>
              <a:rPr lang="en-US" sz="4400" dirty="0" err="1"/>
              <a:t>Kegiatan</a:t>
            </a:r>
            <a:r>
              <a:rPr lang="en-US" sz="4400" dirty="0"/>
              <a:t> PR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597" y="1295400"/>
            <a:ext cx="8001003" cy="48006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sz="3000" b="1" dirty="0" err="1"/>
              <a:t>Kegiatan-kegiatan</a:t>
            </a:r>
            <a:r>
              <a:rPr lang="en-US" sz="3000" b="1" dirty="0"/>
              <a:t> </a:t>
            </a:r>
            <a:r>
              <a:rPr lang="en-US" sz="3000" b="1" dirty="0" err="1"/>
              <a:t>kehumasan</a:t>
            </a:r>
            <a:r>
              <a:rPr lang="en-US" sz="3000" b="1" dirty="0"/>
              <a:t> </a:t>
            </a:r>
            <a:r>
              <a:rPr lang="en-US" sz="3000" b="1" dirty="0" err="1"/>
              <a:t>meliputi</a:t>
            </a:r>
            <a:r>
              <a:rPr lang="en-US" sz="3000" b="1" dirty="0"/>
              <a:t>:</a:t>
            </a:r>
          </a:p>
          <a:p>
            <a:pPr fontAlgn="base"/>
            <a:endParaRPr lang="en-US" sz="1400" b="1" dirty="0"/>
          </a:p>
          <a:p>
            <a:pPr marL="457200" indent="-344488" fontAlgn="base">
              <a:buFont typeface="Arial" panose="020B0604020202020204" pitchFamily="34" charset="0"/>
              <a:buChar char="•"/>
            </a:pPr>
            <a:r>
              <a:rPr lang="en-US" sz="3000" i="1" dirty="0"/>
              <a:t>Customer relations </a:t>
            </a:r>
            <a:r>
              <a:rPr lang="en-US" sz="3000" dirty="0"/>
              <a:t>seperti </a:t>
            </a:r>
            <a:r>
              <a:rPr lang="en-US" sz="3000" dirty="0" err="1"/>
              <a:t>membangun</a:t>
            </a:r>
            <a:r>
              <a:rPr lang="en-US" sz="3000" dirty="0"/>
              <a:t> hubungan </a:t>
            </a:r>
            <a:r>
              <a:rPr lang="en-US" sz="3000" dirty="0" err="1"/>
              <a:t>baik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dirty="0" err="1"/>
              <a:t>pihak</a:t>
            </a:r>
            <a:r>
              <a:rPr lang="en-US" sz="3000" dirty="0"/>
              <a:t> </a:t>
            </a:r>
            <a:r>
              <a:rPr lang="en-US" sz="3000" dirty="0" err="1"/>
              <a:t>luar,maksudnya</a:t>
            </a:r>
            <a:r>
              <a:rPr lang="en-US" sz="3000" dirty="0"/>
              <a:t> </a:t>
            </a:r>
            <a:r>
              <a:rPr lang="en-US" sz="3000" dirty="0" err="1"/>
              <a:t>menjalin</a:t>
            </a:r>
            <a:r>
              <a:rPr lang="en-US" sz="3000" dirty="0"/>
              <a:t> hubungan </a:t>
            </a:r>
            <a:r>
              <a:rPr lang="en-US" sz="3000" dirty="0" err="1"/>
              <a:t>baik</a:t>
            </a:r>
            <a:r>
              <a:rPr lang="en-US" sz="3000" dirty="0"/>
              <a:t> </a:t>
            </a:r>
            <a:r>
              <a:rPr lang="en-US" sz="3000" dirty="0" err="1"/>
              <a:t>antara</a:t>
            </a:r>
            <a:r>
              <a:rPr lang="en-US" sz="3000" dirty="0"/>
              <a:t> </a:t>
            </a:r>
            <a:r>
              <a:rPr lang="en-US" sz="3000" dirty="0" err="1"/>
              <a:t>perusahaan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public dan hubungan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dirty="0" err="1"/>
              <a:t>konsumen</a:t>
            </a:r>
            <a:r>
              <a:rPr lang="en-US" sz="3000" dirty="0"/>
              <a:t>.</a:t>
            </a:r>
          </a:p>
          <a:p>
            <a:pPr marL="457200" indent="-344488" fontAlgn="base">
              <a:buFont typeface="Arial" panose="020B0604020202020204" pitchFamily="34" charset="0"/>
              <a:buChar char="•"/>
            </a:pPr>
            <a:r>
              <a:rPr lang="en-US" sz="3000" i="1" dirty="0"/>
              <a:t>Employee relations</a:t>
            </a:r>
            <a:r>
              <a:rPr lang="en-US" sz="3000" dirty="0"/>
              <a:t>, seperti </a:t>
            </a:r>
            <a:r>
              <a:rPr lang="en-US" sz="3000" dirty="0" err="1"/>
              <a:t>membangun</a:t>
            </a:r>
            <a:r>
              <a:rPr lang="en-US" sz="3000" dirty="0"/>
              <a:t> hubungan </a:t>
            </a:r>
            <a:r>
              <a:rPr lang="en-US" sz="3000" dirty="0" err="1"/>
              <a:t>antara</a:t>
            </a:r>
            <a:r>
              <a:rPr lang="en-US" sz="3000" dirty="0"/>
              <a:t> </a:t>
            </a:r>
            <a:r>
              <a:rPr lang="en-US" sz="3000" dirty="0" err="1"/>
              <a:t>pimpinan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dirty="0" err="1"/>
              <a:t>bentuk</a:t>
            </a:r>
            <a:r>
              <a:rPr lang="en-US" sz="3000" dirty="0"/>
              <a:t> </a:t>
            </a:r>
            <a:r>
              <a:rPr lang="en-US" sz="3000" dirty="0" err="1"/>
              <a:t>kerjasama</a:t>
            </a:r>
            <a:r>
              <a:rPr lang="en-US" sz="3000" dirty="0"/>
              <a:t> dan </a:t>
            </a:r>
            <a:r>
              <a:rPr lang="en-US" sz="3000" dirty="0" err="1"/>
              <a:t>komunikasi</a:t>
            </a:r>
            <a:r>
              <a:rPr lang="en-US" sz="3000" dirty="0"/>
              <a:t> yang </a:t>
            </a:r>
            <a:r>
              <a:rPr lang="en-US" sz="3000" dirty="0" err="1"/>
              <a:t>baik</a:t>
            </a:r>
            <a:r>
              <a:rPr lang="en-US" sz="3000" dirty="0"/>
              <a:t> </a:t>
            </a:r>
            <a:r>
              <a:rPr lang="en-US" sz="3000" dirty="0" err="1"/>
              <a:t>antara</a:t>
            </a:r>
            <a:r>
              <a:rPr lang="en-US" sz="3000" dirty="0"/>
              <a:t> </a:t>
            </a:r>
            <a:r>
              <a:rPr lang="en-US" sz="3000" dirty="0" err="1"/>
              <a:t>atasan</a:t>
            </a:r>
            <a:r>
              <a:rPr lang="en-US" sz="3000" dirty="0"/>
              <a:t> dan </a:t>
            </a:r>
            <a:r>
              <a:rPr lang="en-US" sz="3000" dirty="0" err="1"/>
              <a:t>bawahan</a:t>
            </a:r>
            <a:r>
              <a:rPr lang="en-US" sz="3000" dirty="0"/>
              <a:t>.</a:t>
            </a:r>
          </a:p>
          <a:p>
            <a:pPr fontAlgn="base"/>
            <a:endParaRPr lang="en-US" sz="3100" dirty="0"/>
          </a:p>
          <a:p>
            <a:endParaRPr lang="en-US" sz="3000" i="1" dirty="0"/>
          </a:p>
          <a:p>
            <a:endParaRPr lang="en-US" i="1" dirty="0"/>
          </a:p>
          <a:p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3755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153400" cy="914400"/>
          </a:xfrm>
        </p:spPr>
        <p:txBody>
          <a:bodyPr>
            <a:noAutofit/>
          </a:bodyPr>
          <a:lstStyle/>
          <a:p>
            <a:r>
              <a:rPr lang="en-US" sz="4400" i="1" dirty="0"/>
              <a:t>Progress</a:t>
            </a:r>
            <a:r>
              <a:rPr lang="en-US" sz="4400" dirty="0"/>
              <a:t> Proposal </a:t>
            </a:r>
            <a:r>
              <a:rPr lang="en-US" sz="4400" dirty="0" err="1"/>
              <a:t>Kegiatan</a:t>
            </a:r>
            <a:r>
              <a:rPr lang="en-US" sz="4400" dirty="0"/>
              <a:t> PR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143000"/>
            <a:ext cx="8305797" cy="4953000"/>
          </a:xfrm>
          <a:prstGeom prst="rect">
            <a:avLst/>
          </a:prstGeom>
        </p:spPr>
        <p:txBody>
          <a:bodyPr/>
          <a:lstStyle/>
          <a:p>
            <a:pPr marL="466725" indent="-355600" fontAlgn="base">
              <a:buFont typeface="Arial" panose="020B0604020202020204" pitchFamily="34" charset="0"/>
              <a:buChar char="•"/>
            </a:pPr>
            <a:r>
              <a:rPr lang="en-US" sz="2600" i="1" dirty="0"/>
              <a:t>Community relations</a:t>
            </a:r>
            <a:r>
              <a:rPr lang="en-US" sz="2600" dirty="0"/>
              <a:t>, seperti </a:t>
            </a:r>
            <a:r>
              <a:rPr lang="en-US" sz="2600" dirty="0" err="1"/>
              <a:t>membangun</a:t>
            </a:r>
            <a:r>
              <a:rPr lang="en-US" sz="2600" dirty="0"/>
              <a:t> hubungan </a:t>
            </a:r>
            <a:r>
              <a:rPr lang="en-US" sz="2600" dirty="0" err="1"/>
              <a:t>baik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pihak-pihak</a:t>
            </a:r>
            <a:r>
              <a:rPr lang="en-US" sz="2600" dirty="0"/>
              <a:t> yang </a:t>
            </a:r>
            <a:r>
              <a:rPr lang="en-US" sz="2600" dirty="0" err="1"/>
              <a:t>selama</a:t>
            </a:r>
            <a:r>
              <a:rPr lang="en-US" sz="2600" dirty="0"/>
              <a:t>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telah</a:t>
            </a:r>
            <a:r>
              <a:rPr lang="en-US" sz="2600" dirty="0"/>
              <a:t> </a:t>
            </a:r>
            <a:r>
              <a:rPr lang="en-US" sz="2600" dirty="0" err="1"/>
              <a:t>melakukan</a:t>
            </a:r>
            <a:r>
              <a:rPr lang="en-US" sz="2600" dirty="0"/>
              <a:t> </a:t>
            </a:r>
            <a:r>
              <a:rPr lang="en-US" sz="2600" dirty="0" err="1"/>
              <a:t>kerja</a:t>
            </a:r>
            <a:r>
              <a:rPr lang="en-US" sz="2600" dirty="0"/>
              <a:t> </a:t>
            </a:r>
            <a:r>
              <a:rPr lang="en-US" sz="2600" dirty="0" err="1"/>
              <a:t>sama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perusahaan</a:t>
            </a:r>
            <a:r>
              <a:rPr lang="en-US" sz="2600" dirty="0"/>
              <a:t> yang </a:t>
            </a:r>
            <a:r>
              <a:rPr lang="en-US" sz="2600" dirty="0" err="1"/>
              <a:t>kita</a:t>
            </a:r>
            <a:r>
              <a:rPr lang="en-US" sz="2600" dirty="0"/>
              <a:t> </a:t>
            </a:r>
            <a:r>
              <a:rPr lang="en-US" sz="2600" dirty="0" err="1"/>
              <a:t>wakili</a:t>
            </a:r>
            <a:r>
              <a:rPr lang="en-US" sz="2600" dirty="0"/>
              <a:t>, </a:t>
            </a:r>
            <a:r>
              <a:rPr lang="en-US" sz="2600" dirty="0" err="1"/>
              <a:t>menjaga</a:t>
            </a:r>
            <a:r>
              <a:rPr lang="en-US" sz="2600" dirty="0"/>
              <a:t> hubungan yang </a:t>
            </a:r>
            <a:r>
              <a:rPr lang="en-US" sz="2600" dirty="0" err="1"/>
              <a:t>baik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masyarakat</a:t>
            </a:r>
            <a:r>
              <a:rPr lang="en-US" sz="2600" dirty="0"/>
              <a:t> </a:t>
            </a:r>
            <a:r>
              <a:rPr lang="en-US" sz="2600" dirty="0" err="1"/>
              <a:t>sekitar</a:t>
            </a:r>
            <a:r>
              <a:rPr lang="en-US" sz="2600" dirty="0"/>
              <a:t> </a:t>
            </a:r>
            <a:r>
              <a:rPr lang="en-US" sz="2600" dirty="0" err="1"/>
              <a:t>perusahaan</a:t>
            </a:r>
            <a:r>
              <a:rPr lang="en-US" sz="2600" dirty="0"/>
              <a:t> dan </a:t>
            </a:r>
            <a:r>
              <a:rPr lang="en-US" sz="2600" dirty="0" err="1"/>
              <a:t>komunitas-komunitas</a:t>
            </a:r>
            <a:r>
              <a:rPr lang="en-US" sz="2600" dirty="0"/>
              <a:t> </a:t>
            </a:r>
            <a:r>
              <a:rPr lang="en-US" sz="2600" dirty="0" err="1"/>
              <a:t>masyarakat</a:t>
            </a:r>
            <a:r>
              <a:rPr lang="en-US" sz="2600" dirty="0"/>
              <a:t> </a:t>
            </a:r>
            <a:r>
              <a:rPr lang="en-US" sz="2600" dirty="0" err="1"/>
              <a:t>tertentu</a:t>
            </a:r>
            <a:r>
              <a:rPr lang="en-US" sz="2600" dirty="0"/>
              <a:t>.</a:t>
            </a:r>
          </a:p>
          <a:p>
            <a:pPr marL="466725" indent="-355600" fontAlgn="base">
              <a:buFont typeface="Arial" panose="020B0604020202020204" pitchFamily="34" charset="0"/>
              <a:buChar char="•"/>
            </a:pPr>
            <a:r>
              <a:rPr lang="en-US" sz="2600" i="1" dirty="0"/>
              <a:t>Government relations</a:t>
            </a:r>
            <a:r>
              <a:rPr lang="en-US" sz="2600" dirty="0"/>
              <a:t>, seperti </a:t>
            </a:r>
            <a:r>
              <a:rPr lang="en-US" sz="2600" dirty="0" err="1"/>
              <a:t>menjalin</a:t>
            </a:r>
            <a:r>
              <a:rPr lang="en-US" sz="2600" dirty="0"/>
              <a:t> hubungan yang </a:t>
            </a:r>
            <a:r>
              <a:rPr lang="en-US" sz="2600" dirty="0" err="1"/>
              <a:t>baik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pemerintah</a:t>
            </a:r>
            <a:r>
              <a:rPr lang="en-US" sz="2600" dirty="0"/>
              <a:t>.</a:t>
            </a:r>
          </a:p>
          <a:p>
            <a:pPr marL="466725" indent="-355600" fontAlgn="base">
              <a:buFont typeface="Arial" panose="020B0604020202020204" pitchFamily="34" charset="0"/>
              <a:buChar char="•"/>
            </a:pPr>
            <a:r>
              <a:rPr lang="en-US" sz="2600" i="1" dirty="0"/>
              <a:t>Media Relations</a:t>
            </a:r>
            <a:r>
              <a:rPr lang="en-US" sz="2600" dirty="0"/>
              <a:t>, seperti </a:t>
            </a:r>
            <a:r>
              <a:rPr lang="en-US" sz="2600" dirty="0" err="1"/>
              <a:t>menjalin</a:t>
            </a:r>
            <a:r>
              <a:rPr lang="en-US" sz="2600" dirty="0"/>
              <a:t> hubungan </a:t>
            </a:r>
            <a:r>
              <a:rPr lang="en-US" sz="2600" dirty="0" err="1"/>
              <a:t>baik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media, </a:t>
            </a:r>
            <a:r>
              <a:rPr lang="en-US" sz="2600" dirty="0" err="1"/>
              <a:t>karna</a:t>
            </a:r>
            <a:r>
              <a:rPr lang="en-US" sz="2600" dirty="0"/>
              <a:t> </a:t>
            </a:r>
            <a:r>
              <a:rPr lang="en-US" sz="2600" dirty="0" err="1"/>
              <a:t>kerja</a:t>
            </a:r>
            <a:r>
              <a:rPr lang="en-US" sz="2600" dirty="0"/>
              <a:t> </a:t>
            </a:r>
            <a:r>
              <a:rPr lang="en-US" sz="2600" dirty="0" err="1"/>
              <a:t>humas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pernah</a:t>
            </a:r>
            <a:r>
              <a:rPr lang="en-US" sz="2600" dirty="0"/>
              <a:t> </a:t>
            </a:r>
            <a:r>
              <a:rPr lang="en-US" sz="2600" dirty="0" err="1"/>
              <a:t>berhasil</a:t>
            </a:r>
            <a:r>
              <a:rPr lang="en-US" sz="2600" dirty="0"/>
              <a:t> </a:t>
            </a:r>
            <a:r>
              <a:rPr lang="en-US" sz="2600" dirty="0" err="1"/>
              <a:t>tanpa</a:t>
            </a:r>
            <a:r>
              <a:rPr lang="en-US" sz="2600" dirty="0"/>
              <a:t> </a:t>
            </a:r>
            <a:r>
              <a:rPr lang="en-US" sz="2600" dirty="0" err="1"/>
              <a:t>adanya</a:t>
            </a:r>
            <a:r>
              <a:rPr lang="en-US" sz="2600" dirty="0"/>
              <a:t> </a:t>
            </a:r>
            <a:r>
              <a:rPr lang="en-US" sz="2600" dirty="0" err="1"/>
              <a:t>kerjasama</a:t>
            </a:r>
            <a:r>
              <a:rPr lang="en-US" sz="2600" dirty="0"/>
              <a:t> yang </a:t>
            </a:r>
            <a:r>
              <a:rPr lang="en-US" sz="2600" dirty="0" err="1"/>
              <a:t>baik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media, </a:t>
            </a:r>
            <a:r>
              <a:rPr lang="en-US" sz="2600" dirty="0" err="1"/>
              <a:t>jadi</a:t>
            </a:r>
            <a:r>
              <a:rPr lang="en-US" sz="2600" dirty="0"/>
              <a:t> hubungan </a:t>
            </a:r>
            <a:r>
              <a:rPr lang="en-US" sz="2600" dirty="0" err="1"/>
              <a:t>itu</a:t>
            </a:r>
            <a:r>
              <a:rPr lang="en-US" sz="2600" dirty="0"/>
              <a:t> </a:t>
            </a:r>
            <a:r>
              <a:rPr lang="en-US" sz="2600" dirty="0" err="1"/>
              <a:t>harus</a:t>
            </a:r>
            <a:r>
              <a:rPr lang="en-US" sz="2600" dirty="0"/>
              <a:t> </a:t>
            </a:r>
            <a:r>
              <a:rPr lang="en-US" sz="2600" dirty="0" err="1"/>
              <a:t>dijaga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baik</a:t>
            </a:r>
            <a:r>
              <a:rPr lang="en-US" sz="2600" dirty="0"/>
              <a:t> dan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ada</a:t>
            </a:r>
            <a:r>
              <a:rPr lang="en-US" sz="2600" dirty="0"/>
              <a:t> yang </a:t>
            </a:r>
            <a:r>
              <a:rPr lang="en-US" sz="2600" dirty="0" err="1"/>
              <a:t>dirugikan</a:t>
            </a:r>
            <a:r>
              <a:rPr lang="en-US" sz="2600" dirty="0"/>
              <a:t>.</a:t>
            </a:r>
          </a:p>
          <a:p>
            <a:pPr fontAlgn="base"/>
            <a:endParaRPr lang="en-US" sz="2700" dirty="0"/>
          </a:p>
          <a:p>
            <a:endParaRPr lang="en-US" sz="3000" i="1" dirty="0"/>
          </a:p>
          <a:p>
            <a:endParaRPr lang="en-US" i="1" dirty="0"/>
          </a:p>
          <a:p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108140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153400" cy="914400"/>
          </a:xfrm>
        </p:spPr>
        <p:txBody>
          <a:bodyPr>
            <a:noAutofit/>
          </a:bodyPr>
          <a:lstStyle/>
          <a:p>
            <a:r>
              <a:rPr lang="en-US" sz="4400" i="1" dirty="0"/>
              <a:t>Progress</a:t>
            </a:r>
            <a:r>
              <a:rPr lang="en-US" sz="4400" dirty="0"/>
              <a:t> Proposal </a:t>
            </a:r>
            <a:r>
              <a:rPr lang="en-US" sz="4400" dirty="0" err="1"/>
              <a:t>Kegiatan</a:t>
            </a:r>
            <a:r>
              <a:rPr lang="en-US" sz="4400" dirty="0"/>
              <a:t> PR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599" y="1371600"/>
            <a:ext cx="8001001" cy="4724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sz="3200" b="1" dirty="0"/>
              <a:t>Hal-</a:t>
            </a:r>
            <a:r>
              <a:rPr lang="en-US" sz="3200" b="1" dirty="0" err="1"/>
              <a:t>hal</a:t>
            </a:r>
            <a:r>
              <a:rPr lang="en-US" sz="3200" b="1" dirty="0"/>
              <a:t> yang </a:t>
            </a:r>
            <a:r>
              <a:rPr lang="en-US" sz="3200" b="1" dirty="0" err="1"/>
              <a:t>tidak</a:t>
            </a:r>
            <a:r>
              <a:rPr lang="en-US" sz="3200" b="1" dirty="0"/>
              <a:t> </a:t>
            </a:r>
            <a:r>
              <a:rPr lang="en-US" sz="3200" b="1" dirty="0" err="1"/>
              <a:t>boleh</a:t>
            </a:r>
            <a:r>
              <a:rPr lang="en-US" sz="3200" b="1" dirty="0"/>
              <a:t> </a:t>
            </a:r>
            <a:r>
              <a:rPr lang="en-US" sz="3200" b="1" dirty="0" err="1"/>
              <a:t>dilakukan</a:t>
            </a:r>
            <a:r>
              <a:rPr lang="en-US" sz="3200" b="1" dirty="0"/>
              <a:t> oleh </a:t>
            </a:r>
            <a:r>
              <a:rPr lang="en-US" sz="3200" b="1" dirty="0" err="1"/>
              <a:t>seorang</a:t>
            </a:r>
            <a:r>
              <a:rPr lang="en-US" sz="3200" b="1" dirty="0"/>
              <a:t> </a:t>
            </a:r>
            <a:r>
              <a:rPr lang="en-US" sz="3200" b="1" dirty="0" err="1"/>
              <a:t>humas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:</a:t>
            </a:r>
          </a:p>
          <a:p>
            <a:pPr fontAlgn="base"/>
            <a:endParaRPr lang="en-US" sz="16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 err="1"/>
              <a:t>Menyalahgunakan</a:t>
            </a:r>
            <a:r>
              <a:rPr lang="en-US" sz="3200" dirty="0"/>
              <a:t> </a:t>
            </a:r>
            <a:r>
              <a:rPr lang="en-US" sz="3200" dirty="0" err="1"/>
              <a:t>kepercayaan</a:t>
            </a:r>
            <a:r>
              <a:rPr lang="en-US" sz="3200" dirty="0"/>
              <a:t>,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berupa</a:t>
            </a:r>
            <a:r>
              <a:rPr lang="en-US" sz="3200" dirty="0"/>
              <a:t> </a:t>
            </a:r>
            <a:r>
              <a:rPr lang="en-US" sz="3200" dirty="0" err="1"/>
              <a:t>membocorkan</a:t>
            </a:r>
            <a:r>
              <a:rPr lang="en-US" sz="3200" dirty="0"/>
              <a:t> </a:t>
            </a:r>
            <a:r>
              <a:rPr lang="en-US" sz="3200" dirty="0" err="1"/>
              <a:t>rahasia</a:t>
            </a:r>
            <a:r>
              <a:rPr lang="en-US" sz="3200" dirty="0"/>
              <a:t>, </a:t>
            </a:r>
            <a:r>
              <a:rPr lang="en-US" sz="3200" dirty="0" err="1"/>
              <a:t>korupsi</a:t>
            </a:r>
            <a:r>
              <a:rPr lang="en-US" sz="3200" dirty="0"/>
              <a:t> </a:t>
            </a:r>
            <a:r>
              <a:rPr lang="en-US" sz="3200" dirty="0" err="1"/>
              <a:t>dll</a:t>
            </a:r>
            <a:endParaRPr lang="en-US" sz="32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 dirty="0" err="1"/>
              <a:t>Memberikaninformasi-informasi</a:t>
            </a:r>
            <a:r>
              <a:rPr lang="en-US" sz="3200" dirty="0"/>
              <a:t>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dipertanggungjawabkan</a:t>
            </a:r>
            <a:r>
              <a:rPr lang="en-US" sz="3200" dirty="0"/>
              <a:t>, yang </a:t>
            </a:r>
            <a:r>
              <a:rPr lang="en-US" sz="3200" dirty="0" err="1"/>
              <a:t>sumbernya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jelas</a:t>
            </a:r>
            <a:r>
              <a:rPr lang="en-US" sz="3200" dirty="0"/>
              <a:t> dan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dicek</a:t>
            </a:r>
            <a:r>
              <a:rPr lang="en-US" sz="3200" dirty="0"/>
              <a:t>.</a:t>
            </a:r>
          </a:p>
          <a:p>
            <a:pPr fontAlgn="base"/>
            <a:endParaRPr lang="en-US" sz="2500" i="1" dirty="0"/>
          </a:p>
          <a:p>
            <a:endParaRPr lang="en-US" i="1" dirty="0"/>
          </a:p>
          <a:p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150588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153400" cy="914400"/>
          </a:xfrm>
        </p:spPr>
        <p:txBody>
          <a:bodyPr>
            <a:noAutofit/>
          </a:bodyPr>
          <a:lstStyle/>
          <a:p>
            <a:r>
              <a:rPr lang="en-US" sz="4400" i="1" dirty="0"/>
              <a:t>Progress</a:t>
            </a:r>
            <a:r>
              <a:rPr lang="en-US" sz="4400" dirty="0"/>
              <a:t> Proposal </a:t>
            </a:r>
            <a:r>
              <a:rPr lang="en-US" sz="4400" dirty="0" err="1"/>
              <a:t>Kegiatan</a:t>
            </a:r>
            <a:r>
              <a:rPr lang="en-US" sz="4400" dirty="0"/>
              <a:t> PR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143000"/>
            <a:ext cx="8305797" cy="4953000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300" dirty="0" err="1"/>
              <a:t>Mengadakan</a:t>
            </a:r>
            <a:r>
              <a:rPr lang="en-US" sz="3300" dirty="0"/>
              <a:t> </a:t>
            </a:r>
            <a:r>
              <a:rPr lang="en-US" sz="3300" dirty="0" err="1"/>
              <a:t>kerja</a:t>
            </a:r>
            <a:r>
              <a:rPr lang="en-US" sz="3300" dirty="0"/>
              <a:t> </a:t>
            </a:r>
            <a:r>
              <a:rPr lang="en-US" sz="3300" dirty="0" err="1"/>
              <a:t>sama</a:t>
            </a:r>
            <a:r>
              <a:rPr lang="en-US" sz="3300" dirty="0"/>
              <a:t> </a:t>
            </a:r>
            <a:r>
              <a:rPr lang="en-US" sz="3300" dirty="0" err="1"/>
              <a:t>dengan</a:t>
            </a:r>
            <a:r>
              <a:rPr lang="en-US" sz="3300" dirty="0"/>
              <a:t> </a:t>
            </a:r>
            <a:r>
              <a:rPr lang="en-US" sz="3300" dirty="0" err="1"/>
              <a:t>individu</a:t>
            </a:r>
            <a:r>
              <a:rPr lang="en-US" sz="3300" dirty="0"/>
              <a:t> </a:t>
            </a:r>
            <a:r>
              <a:rPr lang="en-US" sz="3300" dirty="0" err="1"/>
              <a:t>atau</a:t>
            </a:r>
            <a:r>
              <a:rPr lang="en-US" sz="3300" dirty="0"/>
              <a:t> </a:t>
            </a:r>
            <a:r>
              <a:rPr lang="en-US" sz="3300" dirty="0" err="1"/>
              <a:t>kelompok</a:t>
            </a:r>
            <a:r>
              <a:rPr lang="en-US" sz="3300" dirty="0"/>
              <a:t> yang </a:t>
            </a:r>
            <a:r>
              <a:rPr lang="en-US" sz="3300" dirty="0" err="1"/>
              <a:t>dapat</a:t>
            </a:r>
            <a:r>
              <a:rPr lang="en-US" sz="3300" dirty="0"/>
              <a:t> </a:t>
            </a:r>
            <a:r>
              <a:rPr lang="en-US" sz="3300" dirty="0" err="1"/>
              <a:t>merugikan</a:t>
            </a:r>
            <a:r>
              <a:rPr lang="en-US" sz="3300" dirty="0"/>
              <a:t> </a:t>
            </a:r>
            <a:r>
              <a:rPr lang="en-US" sz="3300" dirty="0" err="1"/>
              <a:t>individu-individu</a:t>
            </a:r>
            <a:r>
              <a:rPr lang="en-US" sz="3300" dirty="0"/>
              <a:t> </a:t>
            </a:r>
            <a:r>
              <a:rPr lang="en-US" sz="3300" dirty="0" err="1"/>
              <a:t>lainnya</a:t>
            </a:r>
            <a:r>
              <a:rPr lang="en-US" sz="3300" dirty="0"/>
              <a:t>, </a:t>
            </a:r>
            <a:r>
              <a:rPr lang="en-US" sz="3300" dirty="0" err="1"/>
              <a:t>baik</a:t>
            </a:r>
            <a:r>
              <a:rPr lang="en-US" sz="3300" dirty="0"/>
              <a:t> </a:t>
            </a:r>
            <a:r>
              <a:rPr lang="en-US" sz="3300" dirty="0" err="1"/>
              <a:t>dari</a:t>
            </a:r>
            <a:r>
              <a:rPr lang="en-US" sz="3300" dirty="0"/>
              <a:t> </a:t>
            </a:r>
            <a:r>
              <a:rPr lang="en-US" sz="3300" dirty="0" err="1"/>
              <a:t>segi</a:t>
            </a:r>
            <a:r>
              <a:rPr lang="en-US" sz="3300" dirty="0"/>
              <a:t> moral </a:t>
            </a:r>
            <a:r>
              <a:rPr lang="en-US" sz="3300" dirty="0" err="1"/>
              <a:t>maupun</a:t>
            </a:r>
            <a:r>
              <a:rPr lang="en-US" sz="3300" dirty="0"/>
              <a:t> </a:t>
            </a:r>
            <a:r>
              <a:rPr lang="en-US" sz="3300" dirty="0" err="1"/>
              <a:t>segi</a:t>
            </a:r>
            <a:r>
              <a:rPr lang="en-US" sz="3300" dirty="0"/>
              <a:t> </a:t>
            </a:r>
            <a:r>
              <a:rPr lang="en-US" sz="3300" dirty="0" err="1"/>
              <a:t>lainnya</a:t>
            </a:r>
            <a:r>
              <a:rPr lang="en-US" sz="3300" dirty="0"/>
              <a:t>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300" dirty="0" err="1"/>
              <a:t>Menggunakan</a:t>
            </a:r>
            <a:r>
              <a:rPr lang="en-US" sz="3300" dirty="0"/>
              <a:t> </a:t>
            </a:r>
            <a:r>
              <a:rPr lang="en-US" sz="3300" dirty="0" err="1"/>
              <a:t>metode-metode</a:t>
            </a:r>
            <a:r>
              <a:rPr lang="en-US" sz="3300" dirty="0"/>
              <a:t>, </a:t>
            </a:r>
            <a:r>
              <a:rPr lang="en-US" sz="3300" dirty="0" err="1"/>
              <a:t>cara-cara</a:t>
            </a:r>
            <a:r>
              <a:rPr lang="en-US" sz="3300" dirty="0"/>
              <a:t>, </a:t>
            </a:r>
            <a:r>
              <a:rPr lang="en-US" sz="3300" dirty="0" err="1"/>
              <a:t>teknik-teknik</a:t>
            </a:r>
            <a:r>
              <a:rPr lang="en-US" sz="3300" dirty="0"/>
              <a:t> </a:t>
            </a:r>
            <a:r>
              <a:rPr lang="en-US" sz="3300" dirty="0" err="1"/>
              <a:t>manipulasi</a:t>
            </a:r>
            <a:r>
              <a:rPr lang="en-US" sz="3300" dirty="0"/>
              <a:t> yang </a:t>
            </a:r>
            <a:r>
              <a:rPr lang="en-US" sz="3300" dirty="0" err="1"/>
              <a:t>dapat</a:t>
            </a:r>
            <a:r>
              <a:rPr lang="en-US" sz="3300" dirty="0"/>
              <a:t> </a:t>
            </a:r>
            <a:r>
              <a:rPr lang="en-US" sz="3300" dirty="0" err="1"/>
              <a:t>mengakibatkan</a:t>
            </a:r>
            <a:r>
              <a:rPr lang="en-US" sz="3300" dirty="0"/>
              <a:t> </a:t>
            </a:r>
            <a:r>
              <a:rPr lang="en-US" sz="3300" dirty="0" err="1"/>
              <a:t>sseorang</a:t>
            </a:r>
            <a:r>
              <a:rPr lang="en-US" sz="3300" dirty="0"/>
              <a:t> </a:t>
            </a:r>
            <a:r>
              <a:rPr lang="en-US" sz="3300" dirty="0" err="1"/>
              <a:t>atau</a:t>
            </a:r>
            <a:r>
              <a:rPr lang="en-US" sz="3300" dirty="0"/>
              <a:t> orang </a:t>
            </a:r>
            <a:r>
              <a:rPr lang="en-US" sz="3300" dirty="0" err="1"/>
              <a:t>akan</a:t>
            </a:r>
            <a:r>
              <a:rPr lang="en-US" sz="3300" dirty="0"/>
              <a:t> </a:t>
            </a:r>
            <a:r>
              <a:rPr lang="en-US" sz="3300" dirty="0" err="1"/>
              <a:t>kehilangan</a:t>
            </a:r>
            <a:r>
              <a:rPr lang="en-US" sz="3300" dirty="0"/>
              <a:t> </a:t>
            </a:r>
            <a:r>
              <a:rPr lang="en-US" sz="3300" dirty="0" err="1"/>
              <a:t>kebebasannya</a:t>
            </a:r>
            <a:r>
              <a:rPr lang="en-US" sz="3300" dirty="0"/>
              <a:t> </a:t>
            </a:r>
            <a:r>
              <a:rPr lang="en-US" sz="3300" dirty="0" err="1"/>
              <a:t>untuk</a:t>
            </a:r>
            <a:r>
              <a:rPr lang="en-US" sz="3300" dirty="0"/>
              <a:t> </a:t>
            </a:r>
            <a:r>
              <a:rPr lang="en-US" sz="3300" dirty="0" err="1"/>
              <a:t>bertindak</a:t>
            </a:r>
            <a:r>
              <a:rPr lang="en-US" sz="3300" dirty="0"/>
              <a:t> </a:t>
            </a:r>
            <a:r>
              <a:rPr lang="en-US" sz="3300" dirty="0" err="1"/>
              <a:t>sebagai</a:t>
            </a:r>
            <a:r>
              <a:rPr lang="en-US" sz="3300" dirty="0"/>
              <a:t> </a:t>
            </a:r>
            <a:r>
              <a:rPr lang="en-US" sz="3300" dirty="0" err="1"/>
              <a:t>respons</a:t>
            </a:r>
            <a:r>
              <a:rPr lang="en-US" sz="3300" dirty="0"/>
              <a:t> </a:t>
            </a:r>
            <a:r>
              <a:rPr lang="en-US" sz="3300" dirty="0" err="1"/>
              <a:t>terhadap</a:t>
            </a:r>
            <a:r>
              <a:rPr lang="en-US" sz="3300" dirty="0"/>
              <a:t> </a:t>
            </a:r>
            <a:r>
              <a:rPr lang="en-US" sz="3300" dirty="0" err="1"/>
              <a:t>tindakan-tindakan</a:t>
            </a:r>
            <a:r>
              <a:rPr lang="en-US" sz="3300" dirty="0"/>
              <a:t> yang </a:t>
            </a:r>
            <a:r>
              <a:rPr lang="en-US" sz="3300" dirty="0" err="1"/>
              <a:t>tidak</a:t>
            </a:r>
            <a:r>
              <a:rPr lang="en-US" sz="3300" dirty="0"/>
              <a:t> </a:t>
            </a:r>
            <a:r>
              <a:rPr lang="en-US" sz="3300" dirty="0" err="1"/>
              <a:t>dapat</a:t>
            </a:r>
            <a:r>
              <a:rPr lang="en-US" sz="3300" dirty="0"/>
              <a:t> </a:t>
            </a:r>
            <a:r>
              <a:rPr lang="en-US" sz="3300" dirty="0" err="1"/>
              <a:t>dipertanggungjawabkan</a:t>
            </a:r>
            <a:r>
              <a:rPr lang="en-US" sz="3300" dirty="0"/>
              <a:t>.</a:t>
            </a:r>
          </a:p>
          <a:p>
            <a:pPr marL="466725" indent="-355600" fontAlgn="base">
              <a:buFont typeface="Arial" panose="020B0604020202020204" pitchFamily="34" charset="0"/>
              <a:buChar char="•"/>
            </a:pPr>
            <a:endParaRPr lang="en-US" sz="2500" i="1" dirty="0"/>
          </a:p>
          <a:p>
            <a:endParaRPr lang="en-US" i="1" dirty="0"/>
          </a:p>
          <a:p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5436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153400" cy="914400"/>
          </a:xfrm>
        </p:spPr>
        <p:txBody>
          <a:bodyPr>
            <a:noAutofit/>
          </a:bodyPr>
          <a:lstStyle/>
          <a:p>
            <a:r>
              <a:rPr lang="en-US" sz="4400" i="1" dirty="0"/>
              <a:t>Progress</a:t>
            </a:r>
            <a:r>
              <a:rPr lang="en-US" sz="4400" dirty="0"/>
              <a:t> Proposal </a:t>
            </a:r>
            <a:r>
              <a:rPr lang="en-US" sz="4400" dirty="0" err="1"/>
              <a:t>Kegiatan</a:t>
            </a:r>
            <a:r>
              <a:rPr lang="en-US" sz="4400" dirty="0"/>
              <a:t> PR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599" y="1219200"/>
            <a:ext cx="7924802" cy="4876800"/>
          </a:xfrm>
          <a:prstGeom prst="rect">
            <a:avLst/>
          </a:prstGeom>
        </p:spPr>
        <p:txBody>
          <a:bodyPr/>
          <a:lstStyle/>
          <a:p>
            <a:r>
              <a:rPr lang="en-US" sz="3300" b="1" dirty="0" err="1"/>
              <a:t>Tekhnis</a:t>
            </a:r>
            <a:r>
              <a:rPr lang="en-US" sz="3300" b="1" dirty="0"/>
              <a:t> </a:t>
            </a:r>
            <a:r>
              <a:rPr lang="en-US" sz="3300" b="1" dirty="0" err="1"/>
              <a:t>Penulisan</a:t>
            </a:r>
            <a:r>
              <a:rPr lang="en-US" sz="3300" b="1" dirty="0"/>
              <a:t> Proposal </a:t>
            </a:r>
            <a:r>
              <a:rPr lang="en-US" sz="3300" b="1" dirty="0" err="1"/>
              <a:t>Awal</a:t>
            </a:r>
            <a:r>
              <a:rPr lang="en-US" sz="3300" b="1" dirty="0"/>
              <a:t> dan </a:t>
            </a:r>
            <a:r>
              <a:rPr lang="en-US" sz="3300" b="1" dirty="0" err="1"/>
              <a:t>Laporan</a:t>
            </a:r>
            <a:r>
              <a:rPr lang="en-US" sz="3300" b="1" dirty="0"/>
              <a:t> </a:t>
            </a:r>
            <a:r>
              <a:rPr lang="en-US" sz="3300" b="1" dirty="0" err="1"/>
              <a:t>Kegiatan</a:t>
            </a:r>
            <a:r>
              <a:rPr lang="en-US" sz="3300" b="1" dirty="0"/>
              <a:t> </a:t>
            </a:r>
            <a:r>
              <a:rPr lang="en-US" sz="3300" b="1" dirty="0" err="1"/>
              <a:t>Kehumasan</a:t>
            </a:r>
            <a:r>
              <a:rPr lang="en-US" sz="3300" b="1" dirty="0"/>
              <a:t>:</a:t>
            </a:r>
          </a:p>
          <a:p>
            <a:endParaRPr lang="en-US" sz="3100" b="1" dirty="0"/>
          </a:p>
          <a:p>
            <a:pPr marL="514350" indent="-514350">
              <a:buAutoNum type="arabicPeriod"/>
            </a:pPr>
            <a:r>
              <a:rPr lang="en-US" sz="3300" dirty="0" err="1"/>
              <a:t>Kertas</a:t>
            </a:r>
            <a:r>
              <a:rPr lang="en-US" sz="3300" dirty="0"/>
              <a:t> A4 70 gram.</a:t>
            </a:r>
          </a:p>
          <a:p>
            <a:pPr marL="514350" indent="-514350">
              <a:buAutoNum type="arabicPeriod"/>
            </a:pPr>
            <a:r>
              <a:rPr lang="en-US" sz="3300" dirty="0" err="1"/>
              <a:t>Diketik</a:t>
            </a:r>
            <a:r>
              <a:rPr lang="en-US" sz="3300" dirty="0"/>
              <a:t> 1,5 </a:t>
            </a:r>
            <a:r>
              <a:rPr lang="en-US" sz="3300" dirty="0" err="1"/>
              <a:t>spasi</a:t>
            </a:r>
            <a:r>
              <a:rPr lang="en-US" sz="3300" dirty="0"/>
              <a:t> </a:t>
            </a:r>
            <a:r>
              <a:rPr lang="en-US" sz="3300" dirty="0" err="1"/>
              <a:t>dengan</a:t>
            </a:r>
            <a:r>
              <a:rPr lang="en-US" sz="3300" dirty="0"/>
              <a:t> font 12 pitch</a:t>
            </a:r>
          </a:p>
          <a:p>
            <a:pPr marL="514350" indent="-514350">
              <a:buAutoNum type="arabicPeriod"/>
            </a:pPr>
            <a:r>
              <a:rPr lang="en-US" sz="3300" dirty="0" err="1"/>
              <a:t>Jenis</a:t>
            </a:r>
            <a:r>
              <a:rPr lang="en-US" sz="3300" dirty="0"/>
              <a:t> </a:t>
            </a:r>
            <a:r>
              <a:rPr lang="en-US" sz="3300" dirty="0" err="1"/>
              <a:t>huruf</a:t>
            </a:r>
            <a:r>
              <a:rPr lang="en-US" sz="3300" dirty="0"/>
              <a:t> Times New Roman</a:t>
            </a:r>
          </a:p>
          <a:p>
            <a:pPr marL="514350" indent="-514350">
              <a:buAutoNum type="arabicPeriod"/>
            </a:pPr>
            <a:r>
              <a:rPr lang="en-US" sz="3300" dirty="0"/>
              <a:t>Margin </a:t>
            </a:r>
            <a:r>
              <a:rPr lang="en-US" sz="3300" dirty="0" err="1"/>
              <a:t>atas</a:t>
            </a:r>
            <a:r>
              <a:rPr lang="en-US" sz="3300" dirty="0"/>
              <a:t> </a:t>
            </a:r>
            <a:r>
              <a:rPr lang="en-US" sz="3300" dirty="0" err="1"/>
              <a:t>kiri</a:t>
            </a:r>
            <a:r>
              <a:rPr lang="en-US" sz="3300" dirty="0"/>
              <a:t> 4-4cm dan </a:t>
            </a:r>
            <a:r>
              <a:rPr lang="en-US" sz="3300" dirty="0" err="1"/>
              <a:t>kanan</a:t>
            </a:r>
            <a:r>
              <a:rPr lang="en-US" sz="3300" dirty="0"/>
              <a:t> </a:t>
            </a:r>
            <a:r>
              <a:rPr lang="en-US" sz="3300" dirty="0" err="1"/>
              <a:t>bawah</a:t>
            </a:r>
            <a:r>
              <a:rPr lang="en-US" sz="3300" dirty="0"/>
              <a:t> 3-3cm.</a:t>
            </a:r>
          </a:p>
          <a:p>
            <a:endParaRPr lang="en-US" sz="3100" dirty="0"/>
          </a:p>
          <a:p>
            <a:pPr marL="514350" indent="-514350">
              <a:buAutoNum type="arabicPeriod"/>
            </a:pPr>
            <a:endParaRPr lang="en-US" sz="3100" dirty="0"/>
          </a:p>
          <a:p>
            <a:endParaRPr lang="en-US" sz="3000" i="1" dirty="0"/>
          </a:p>
          <a:p>
            <a:endParaRPr lang="en-US" i="1" dirty="0"/>
          </a:p>
          <a:p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1263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153400" cy="914400"/>
          </a:xfrm>
        </p:spPr>
        <p:txBody>
          <a:bodyPr>
            <a:noAutofit/>
          </a:bodyPr>
          <a:lstStyle/>
          <a:p>
            <a:r>
              <a:rPr lang="en-US" sz="4400" i="1" dirty="0"/>
              <a:t>Progress</a:t>
            </a:r>
            <a:r>
              <a:rPr lang="en-US" sz="4400" dirty="0"/>
              <a:t> Proposal </a:t>
            </a:r>
            <a:r>
              <a:rPr lang="en-US" sz="4400" dirty="0" err="1"/>
              <a:t>Kegiatan</a:t>
            </a:r>
            <a:r>
              <a:rPr lang="en-US" sz="4400" dirty="0"/>
              <a:t> PR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76400"/>
            <a:ext cx="7467600" cy="3962400"/>
          </a:xfrm>
          <a:prstGeom prst="rect">
            <a:avLst/>
          </a:prstGeom>
        </p:spPr>
        <p:txBody>
          <a:bodyPr/>
          <a:lstStyle/>
          <a:p>
            <a:pPr marL="514350" indent="-514350">
              <a:buAutoNum type="arabicPeriod" startAt="5"/>
            </a:pPr>
            <a:r>
              <a:rPr lang="en-US" sz="3700" dirty="0"/>
              <a:t>Minimal 10 </a:t>
            </a:r>
            <a:r>
              <a:rPr lang="en-US" sz="3700" dirty="0" err="1"/>
              <a:t>halaman</a:t>
            </a:r>
            <a:endParaRPr lang="en-US" sz="3700" dirty="0"/>
          </a:p>
          <a:p>
            <a:pPr marL="514350" indent="-514350">
              <a:buAutoNum type="arabicPeriod" startAt="5"/>
            </a:pPr>
            <a:r>
              <a:rPr lang="en-US" sz="3700" dirty="0"/>
              <a:t>Proposal </a:t>
            </a:r>
            <a:r>
              <a:rPr lang="en-US" sz="3700" dirty="0" err="1"/>
              <a:t>dibuat</a:t>
            </a:r>
            <a:r>
              <a:rPr lang="en-US" sz="3700" dirty="0"/>
              <a:t> </a:t>
            </a:r>
            <a:r>
              <a:rPr lang="en-US" sz="3700" dirty="0" err="1"/>
              <a:t>rangkap</a:t>
            </a:r>
            <a:r>
              <a:rPr lang="en-US" sz="3700" dirty="0"/>
              <a:t> 2, </a:t>
            </a:r>
            <a:r>
              <a:rPr lang="en-US" sz="3700" dirty="0" err="1"/>
              <a:t>dijilid</a:t>
            </a:r>
            <a:r>
              <a:rPr lang="en-US" sz="3700" dirty="0"/>
              <a:t> soft cover </a:t>
            </a:r>
            <a:r>
              <a:rPr lang="en-US" sz="3700" dirty="0" err="1"/>
              <a:t>warna</a:t>
            </a:r>
            <a:r>
              <a:rPr lang="en-US" sz="3700" dirty="0"/>
              <a:t> </a:t>
            </a:r>
            <a:r>
              <a:rPr lang="en-US" sz="3700" dirty="0" err="1"/>
              <a:t>biru</a:t>
            </a:r>
            <a:endParaRPr lang="en-US" sz="3700" dirty="0"/>
          </a:p>
          <a:p>
            <a:pPr marL="514350" indent="-514350">
              <a:buAutoNum type="arabicPeriod" startAt="5"/>
            </a:pPr>
            <a:r>
              <a:rPr lang="en-US" sz="3700" dirty="0"/>
              <a:t>Word dan Slide Power Point </a:t>
            </a:r>
            <a:r>
              <a:rPr lang="en-US" sz="3700" dirty="0" err="1"/>
              <a:t>maksimum</a:t>
            </a:r>
            <a:r>
              <a:rPr lang="en-US" sz="3700" dirty="0"/>
              <a:t> 10 slide </a:t>
            </a:r>
            <a:r>
              <a:rPr lang="en-US" sz="3700" dirty="0" err="1"/>
              <a:t>dalam</a:t>
            </a:r>
            <a:r>
              <a:rPr lang="en-US" sz="3700" dirty="0"/>
              <a:t> CD</a:t>
            </a:r>
          </a:p>
          <a:p>
            <a:pPr marL="514350" indent="-514350">
              <a:buAutoNum type="arabicPeriod"/>
            </a:pPr>
            <a:endParaRPr lang="en-US" sz="3100" dirty="0"/>
          </a:p>
          <a:p>
            <a:pPr marL="514350" indent="-514350">
              <a:buAutoNum type="arabicPeriod"/>
            </a:pPr>
            <a:endParaRPr lang="en-US" sz="3100" dirty="0"/>
          </a:p>
          <a:p>
            <a:endParaRPr lang="en-US" sz="3000" i="1" dirty="0"/>
          </a:p>
          <a:p>
            <a:endParaRPr lang="en-US" i="1" dirty="0"/>
          </a:p>
          <a:p>
            <a:endParaRPr lang="en-US" sz="2550" dirty="0"/>
          </a:p>
        </p:txBody>
      </p:sp>
    </p:spTree>
    <p:extLst>
      <p:ext uri="{BB962C8B-B14F-4D97-AF65-F5344CB8AC3E}">
        <p14:creationId xmlns:p14="http://schemas.microsoft.com/office/powerpoint/2010/main" val="24189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153400" cy="914400"/>
          </a:xfrm>
        </p:spPr>
        <p:txBody>
          <a:bodyPr>
            <a:noAutofit/>
          </a:bodyPr>
          <a:lstStyle/>
          <a:p>
            <a:r>
              <a:rPr lang="en-US" sz="4400" i="1" dirty="0"/>
              <a:t>Progress</a:t>
            </a:r>
            <a:r>
              <a:rPr lang="en-US" sz="4400" dirty="0"/>
              <a:t> Proposal </a:t>
            </a:r>
            <a:r>
              <a:rPr lang="en-US" sz="4400" dirty="0" err="1"/>
              <a:t>Kegiatan</a:t>
            </a:r>
            <a:r>
              <a:rPr lang="en-US" sz="4400" dirty="0"/>
              <a:t> PR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676400"/>
            <a:ext cx="7467600" cy="3962400"/>
          </a:xfrm>
          <a:prstGeom prst="rect">
            <a:avLst/>
          </a:prstGeom>
        </p:spPr>
        <p:txBody>
          <a:bodyPr/>
          <a:lstStyle/>
          <a:p>
            <a:endParaRPr lang="en-US" sz="3700" dirty="0"/>
          </a:p>
          <a:p>
            <a:pPr marL="514350" indent="-514350">
              <a:buAutoNum type="arabicPeriod"/>
            </a:pPr>
            <a:endParaRPr lang="en-US" sz="3100" dirty="0"/>
          </a:p>
          <a:p>
            <a:pPr marL="514350" indent="-514350">
              <a:buAutoNum type="arabicPeriod"/>
            </a:pPr>
            <a:endParaRPr lang="en-US" sz="3100" dirty="0"/>
          </a:p>
          <a:p>
            <a:endParaRPr lang="en-US" sz="3000" i="1" dirty="0"/>
          </a:p>
          <a:p>
            <a:endParaRPr lang="en-US" i="1" dirty="0"/>
          </a:p>
          <a:p>
            <a:endParaRPr lang="en-US" sz="25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35DF4-3AFE-4FD1-AD89-810B5FF66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14400"/>
            <a:ext cx="51053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2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413</Words>
  <Application>Microsoft Office PowerPoint</Application>
  <PresentationFormat>On-screen Show (4:3)</PresentationFormat>
  <Paragraphs>64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Lucida Handwriting</vt:lpstr>
      <vt:lpstr>Wingdings</vt:lpstr>
      <vt:lpstr>Office Theme</vt:lpstr>
      <vt:lpstr>  Progress Proposal Kegiatan PR</vt:lpstr>
      <vt:lpstr>Progress Proposal Kegiatan PR</vt:lpstr>
      <vt:lpstr>Progress Proposal Kegiatan PR</vt:lpstr>
      <vt:lpstr>Progress Proposal Kegiatan PR</vt:lpstr>
      <vt:lpstr>Progress Proposal Kegiatan PR</vt:lpstr>
      <vt:lpstr>Progress Proposal Kegiatan PR</vt:lpstr>
      <vt:lpstr>Progress Proposal Kegiatan PR</vt:lpstr>
      <vt:lpstr>Progress Proposal Kegiatan PR</vt:lpstr>
      <vt:lpstr>Progress Proposal Kegiatan PR</vt:lpstr>
      <vt:lpstr>Progress Proposal Kegiatan PR</vt:lpstr>
      <vt:lpstr>Progress Proposal Kegiatan PR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 KEWIRAUSAHAAN</dc:title>
  <dc:creator>owner</dc:creator>
  <cp:lastModifiedBy>Samsung</cp:lastModifiedBy>
  <cp:revision>162</cp:revision>
  <dcterms:created xsi:type="dcterms:W3CDTF">2016-01-12T13:10:19Z</dcterms:created>
  <dcterms:modified xsi:type="dcterms:W3CDTF">2018-05-18T02:25:30Z</dcterms:modified>
</cp:coreProperties>
</file>