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C75F-5DE9-4E32-AE25-8DE376A39536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64945-1F28-462B-B2D3-EB1ABC82AC0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PRODUKSI MEDIA PR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id-ID" dirty="0" smtClean="0"/>
              <a:t>TEKNIK PENULISAN KEHUMASAN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95536" y="5949280"/>
            <a:ext cx="4179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Dosen : Yumeldasari Chaniago, S.Sos., M.Si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 algn="ctr">
              <a:buNone/>
            </a:pPr>
            <a:endParaRPr lang="id-ID" smtClean="0"/>
          </a:p>
          <a:p>
            <a:pPr algn="ctr">
              <a:buNone/>
            </a:pPr>
            <a:r>
              <a:rPr lang="id-ID" smtClean="0"/>
              <a:t>Sekian dan Terima Kasih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Naskah Kehumasan adalah tulisan untuk </a:t>
            </a:r>
            <a:r>
              <a:rPr lang="fi-FI" dirty="0" smtClean="0"/>
              <a:t>Pencitraan</a:t>
            </a:r>
            <a:r>
              <a:rPr lang="id-ID" dirty="0" smtClean="0"/>
              <a:t> positif </a:t>
            </a:r>
            <a:r>
              <a:rPr lang="id-ID" dirty="0"/>
              <a:t>dan popularitas </a:t>
            </a:r>
            <a:r>
              <a:rPr lang="id-ID" dirty="0" smtClean="0"/>
              <a:t>organisasi (Sumber: </a:t>
            </a:r>
            <a:r>
              <a:rPr lang="es-ES" dirty="0" err="1" smtClean="0"/>
              <a:t>Iriantara</a:t>
            </a:r>
            <a:r>
              <a:rPr lang="es-ES" dirty="0"/>
              <a:t>, </a:t>
            </a:r>
            <a:r>
              <a:rPr lang="es-ES" dirty="0" err="1"/>
              <a:t>Yosal</a:t>
            </a:r>
            <a:r>
              <a:rPr lang="es-ES" dirty="0"/>
              <a:t> dan A </a:t>
            </a:r>
            <a:r>
              <a:rPr lang="es-ES" dirty="0" err="1"/>
              <a:t>Yani</a:t>
            </a:r>
            <a:r>
              <a:rPr lang="es-ES" dirty="0"/>
              <a:t> </a:t>
            </a:r>
            <a:r>
              <a:rPr lang="es-ES" dirty="0" err="1"/>
              <a:t>Surachman</a:t>
            </a:r>
            <a:r>
              <a:rPr lang="es-ES" dirty="0"/>
              <a:t> (2006).</a:t>
            </a:r>
            <a:r>
              <a:rPr lang="es-ES" i="1" dirty="0"/>
              <a:t>PR </a:t>
            </a:r>
            <a:r>
              <a:rPr lang="es-ES" i="1" dirty="0" err="1"/>
              <a:t>Writing</a:t>
            </a:r>
            <a:r>
              <a:rPr lang="es-ES" i="1" dirty="0"/>
              <a:t>. </a:t>
            </a:r>
            <a:r>
              <a:rPr lang="es-ES" i="1" dirty="0" err="1" smtClean="0"/>
              <a:t>Pendekatan</a:t>
            </a:r>
            <a:r>
              <a:rPr lang="id-ID" i="1" dirty="0" smtClean="0"/>
              <a:t> Teoritis </a:t>
            </a:r>
            <a:r>
              <a:rPr lang="id-ID" i="1" dirty="0"/>
              <a:t>dan Praktik. Bandung: Simbiosa Rekatama </a:t>
            </a:r>
            <a:r>
              <a:rPr lang="id-ID" i="1" dirty="0" smtClean="0"/>
              <a:t>Media)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Keterampilan Menulis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PRO harus memiliki </a:t>
            </a:r>
            <a:r>
              <a:rPr lang="fi-FI" dirty="0" smtClean="0"/>
              <a:t>ket</a:t>
            </a:r>
            <a:r>
              <a:rPr lang="id-ID" smtClean="0"/>
              <a:t>e</a:t>
            </a:r>
            <a:r>
              <a:rPr lang="fi-FI" smtClean="0"/>
              <a:t>rampilan </a:t>
            </a:r>
            <a:r>
              <a:rPr lang="fi-FI" dirty="0"/>
              <a:t>jurnalistik</a:t>
            </a:r>
          </a:p>
          <a:p>
            <a:pPr>
              <a:buNone/>
            </a:pPr>
            <a:r>
              <a:rPr lang="id-ID" dirty="0" smtClean="0"/>
              <a:t>	1</a:t>
            </a:r>
            <a:r>
              <a:rPr lang="id-ID" dirty="0"/>
              <a:t>. News value</a:t>
            </a:r>
          </a:p>
          <a:p>
            <a:pPr>
              <a:buNone/>
            </a:pPr>
            <a:r>
              <a:rPr lang="id-ID" dirty="0" smtClean="0"/>
              <a:t>	2</a:t>
            </a:r>
            <a:r>
              <a:rPr lang="id-ID" dirty="0"/>
              <a:t>. Bahasa Jurnalistik</a:t>
            </a:r>
          </a:p>
          <a:p>
            <a:pPr>
              <a:buNone/>
            </a:pPr>
            <a:r>
              <a:rPr lang="id-ID" dirty="0" smtClean="0"/>
              <a:t>	3</a:t>
            </a:r>
            <a:r>
              <a:rPr lang="id-ID" dirty="0"/>
              <a:t>. Kode etik jurnalistik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Modal Dasar Penulis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Rajin membaca</a:t>
            </a:r>
          </a:p>
          <a:p>
            <a:pPr>
              <a:buNone/>
            </a:pPr>
            <a:r>
              <a:rPr lang="id-ID" dirty="0"/>
              <a:t>2. Peka terhadap lingkungan</a:t>
            </a:r>
          </a:p>
          <a:p>
            <a:pPr>
              <a:buNone/>
            </a:pPr>
            <a:r>
              <a:rPr lang="id-ID" dirty="0"/>
              <a:t>3. Bisa percaya dan dipercaya</a:t>
            </a:r>
          </a:p>
          <a:p>
            <a:pPr>
              <a:buNone/>
            </a:pPr>
            <a:r>
              <a:rPr lang="id-ID" dirty="0"/>
              <a:t>4. Diterima</a:t>
            </a:r>
          </a:p>
          <a:p>
            <a:pPr>
              <a:buNone/>
            </a:pPr>
            <a:r>
              <a:rPr lang="id-ID" dirty="0"/>
              <a:t>5. Diapresiasi</a:t>
            </a:r>
          </a:p>
          <a:p>
            <a:pPr>
              <a:buNone/>
            </a:pPr>
            <a:r>
              <a:rPr lang="id-ID" dirty="0"/>
              <a:t>6. Smart</a:t>
            </a:r>
          </a:p>
          <a:p>
            <a:pPr>
              <a:buNone/>
            </a:pPr>
            <a:r>
              <a:rPr lang="id-ID" dirty="0"/>
              <a:t>7. Semangat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Karakter Bahasa Jurnalistik</a:t>
            </a:r>
            <a:br>
              <a:rPr lang="id-ID" dirty="0"/>
            </a:br>
            <a:r>
              <a:rPr lang="id-ID" dirty="0"/>
              <a:t>(Haris Sumadi 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/>
              <a:t>1. Sederhana</a:t>
            </a:r>
          </a:p>
          <a:p>
            <a:r>
              <a:rPr lang="id-ID" dirty="0"/>
              <a:t>2. Singkat</a:t>
            </a:r>
          </a:p>
          <a:p>
            <a:r>
              <a:rPr lang="id-ID" dirty="0"/>
              <a:t>3. Padat</a:t>
            </a:r>
          </a:p>
          <a:p>
            <a:r>
              <a:rPr lang="id-ID" dirty="0"/>
              <a:t>4. Lugas</a:t>
            </a:r>
          </a:p>
          <a:p>
            <a:r>
              <a:rPr lang="id-ID" dirty="0"/>
              <a:t>5. Jelas</a:t>
            </a:r>
          </a:p>
          <a:p>
            <a:r>
              <a:rPr lang="id-ID" dirty="0"/>
              <a:t>6. Jernih</a:t>
            </a:r>
          </a:p>
          <a:p>
            <a:r>
              <a:rPr lang="id-ID" dirty="0"/>
              <a:t>7. Menarik</a:t>
            </a:r>
          </a:p>
          <a:p>
            <a:r>
              <a:rPr lang="id-ID" dirty="0"/>
              <a:t>8. Demokratis</a:t>
            </a:r>
          </a:p>
          <a:p>
            <a:r>
              <a:rPr lang="id-ID" dirty="0"/>
              <a:t>9. Populis</a:t>
            </a:r>
          </a:p>
          <a:p>
            <a:r>
              <a:rPr lang="id-ID" dirty="0"/>
              <a:t>10. Logis</a:t>
            </a:r>
          </a:p>
          <a:p>
            <a:r>
              <a:rPr lang="id-ID" dirty="0"/>
              <a:t>11. Gramatika</a:t>
            </a:r>
          </a:p>
          <a:p>
            <a:r>
              <a:rPr lang="id-ID" dirty="0"/>
              <a:t>12. Hindari kata bertutur</a:t>
            </a:r>
          </a:p>
          <a:p>
            <a:r>
              <a:rPr lang="id-ID" dirty="0"/>
              <a:t>13. Hindari istilah asing</a:t>
            </a:r>
          </a:p>
          <a:p>
            <a:r>
              <a:rPr lang="id-ID" dirty="0"/>
              <a:t>14. Kalimat aktif</a:t>
            </a:r>
          </a:p>
          <a:p>
            <a:r>
              <a:rPr lang="id-ID" dirty="0"/>
              <a:t>15. Hindari istilah teknis</a:t>
            </a:r>
          </a:p>
          <a:p>
            <a:r>
              <a:rPr lang="id-ID" dirty="0"/>
              <a:t>16. Sesuai etika yang berlaku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Naskah Kehumasan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Penulisan Berita</a:t>
            </a:r>
          </a:p>
          <a:p>
            <a:pPr>
              <a:buNone/>
            </a:pPr>
            <a:r>
              <a:rPr lang="id-ID" dirty="0"/>
              <a:t>2. Penulisan Press Release</a:t>
            </a:r>
          </a:p>
          <a:p>
            <a:pPr>
              <a:buNone/>
            </a:pPr>
            <a:r>
              <a:rPr lang="id-ID" dirty="0"/>
              <a:t>3. Penulisan Artikel</a:t>
            </a:r>
          </a:p>
          <a:p>
            <a:pPr>
              <a:buNone/>
            </a:pPr>
            <a:r>
              <a:rPr lang="id-ID" dirty="0"/>
              <a:t>4. Penulisan Advertorial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Kerangka Tulisan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Ceritakan fakta sekitar </a:t>
            </a:r>
            <a:r>
              <a:rPr lang="id-ID" dirty="0" smtClean="0"/>
              <a:t>tema yang </a:t>
            </a:r>
            <a:r>
              <a:rPr lang="id-ID" dirty="0"/>
              <a:t>akan dibahas</a:t>
            </a:r>
          </a:p>
          <a:p>
            <a:pPr>
              <a:buNone/>
            </a:pPr>
            <a:r>
              <a:rPr lang="sv-SE" dirty="0"/>
              <a:t>2. Kaji kembali fakta secara </a:t>
            </a:r>
            <a:r>
              <a:rPr lang="sv-SE" dirty="0" smtClean="0"/>
              <a:t>logis</a:t>
            </a:r>
            <a:r>
              <a:rPr lang="id-ID" dirty="0" smtClean="0"/>
              <a:t> dan </a:t>
            </a:r>
            <a:r>
              <a:rPr lang="id-ID" dirty="0"/>
              <a:t>rasional</a:t>
            </a:r>
          </a:p>
          <a:p>
            <a:pPr>
              <a:buNone/>
            </a:pPr>
            <a:r>
              <a:rPr lang="id-ID" dirty="0"/>
              <a:t>3. Kumpulkan bahan </a:t>
            </a:r>
            <a:r>
              <a:rPr lang="id-ID" dirty="0" smtClean="0"/>
              <a:t>pendukung argumentasi </a:t>
            </a:r>
            <a:r>
              <a:rPr lang="id-ID" dirty="0"/>
              <a:t>kita</a:t>
            </a:r>
          </a:p>
          <a:p>
            <a:pPr>
              <a:buNone/>
            </a:pPr>
            <a:r>
              <a:rPr lang="id-ID" dirty="0"/>
              <a:t>4. kesimpulan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Adalah </a:t>
            </a:r>
            <a:r>
              <a:rPr lang="id-ID" dirty="0"/>
              <a:t>Informasi mengenai </a:t>
            </a:r>
            <a:r>
              <a:rPr lang="id-ID" dirty="0" smtClean="0"/>
              <a:t>sesuatu yang </a:t>
            </a:r>
            <a:r>
              <a:rPr lang="id-ID" dirty="0"/>
              <a:t>sedang terjadi</a:t>
            </a:r>
            <a:r>
              <a:rPr lang="id-ID" dirty="0" smtClean="0"/>
              <a:t>.</a:t>
            </a:r>
          </a:p>
          <a:p>
            <a:r>
              <a:rPr lang="sv-SE" dirty="0" smtClean="0"/>
              <a:t> </a:t>
            </a:r>
            <a:r>
              <a:rPr lang="sv-SE" dirty="0"/>
              <a:t>Berita dapat disajikan dalam </a:t>
            </a:r>
            <a:r>
              <a:rPr lang="sv-SE" dirty="0" smtClean="0"/>
              <a:t>bentuk</a:t>
            </a:r>
            <a:r>
              <a:rPr lang="id-ID" dirty="0" smtClean="0"/>
              <a:t> media </a:t>
            </a:r>
            <a:r>
              <a:rPr lang="id-ID" dirty="0"/>
              <a:t>cetak, internet, siaran </a:t>
            </a:r>
            <a:r>
              <a:rPr lang="id-ID" dirty="0" smtClean="0"/>
              <a:t>atau </a:t>
            </a:r>
            <a:r>
              <a:rPr lang="fi-FI" dirty="0" smtClean="0"/>
              <a:t>dari </a:t>
            </a:r>
            <a:r>
              <a:rPr lang="fi-FI" dirty="0"/>
              <a:t>mulut ke mulut (WOM).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Berita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d-ID" dirty="0" smtClean="0"/>
              <a:t>1</a:t>
            </a:r>
            <a:r>
              <a:rPr lang="id-ID" sz="4300" dirty="0" smtClean="0"/>
              <a:t>. </a:t>
            </a:r>
            <a:r>
              <a:rPr lang="id-ID" sz="4300" dirty="0"/>
              <a:t>Subject Apa yang dituturkan oleh cerita?</a:t>
            </a:r>
          </a:p>
          <a:p>
            <a:pPr>
              <a:buNone/>
            </a:pPr>
            <a:r>
              <a:rPr lang="id-ID" sz="4300" dirty="0" smtClean="0"/>
              <a:t>2. </a:t>
            </a:r>
            <a:r>
              <a:rPr lang="id-ID" sz="4300" dirty="0"/>
              <a:t>Organization apa sebutan/nama organisasi/perusahaan yang bersangkutan atau </a:t>
            </a:r>
            <a:r>
              <a:rPr lang="id-ID" sz="4300" dirty="0" smtClean="0"/>
              <a:t>yang berkepentingan</a:t>
            </a:r>
            <a:r>
              <a:rPr lang="id-ID" sz="4300" dirty="0"/>
              <a:t>?</a:t>
            </a:r>
          </a:p>
          <a:p>
            <a:pPr>
              <a:buNone/>
            </a:pPr>
            <a:r>
              <a:rPr lang="it-IT" sz="4300" dirty="0" smtClean="0"/>
              <a:t>3</a:t>
            </a:r>
            <a:r>
              <a:rPr lang="id-ID" sz="4300" dirty="0" smtClean="0"/>
              <a:t>.</a:t>
            </a:r>
            <a:r>
              <a:rPr lang="it-IT" sz="4300" dirty="0" smtClean="0"/>
              <a:t> </a:t>
            </a:r>
            <a:r>
              <a:rPr lang="it-IT" sz="4300" dirty="0"/>
              <a:t>Location Di mana organisasi itu berlokasi?</a:t>
            </a:r>
          </a:p>
          <a:p>
            <a:pPr>
              <a:buNone/>
            </a:pPr>
            <a:r>
              <a:rPr lang="id-ID" sz="4300" dirty="0" smtClean="0"/>
              <a:t>4. </a:t>
            </a:r>
            <a:r>
              <a:rPr lang="id-ID" sz="4300" dirty="0"/>
              <a:t>Advantages Apa saja kelebihan atau keunggulannya? Apanya yang baru? Di </a:t>
            </a:r>
            <a:r>
              <a:rPr lang="id-ID" sz="4300" dirty="0" smtClean="0"/>
              <a:t>manaletak atau aspek </a:t>
            </a:r>
            <a:r>
              <a:rPr lang="id-ID" sz="4300" dirty="0"/>
              <a:t>kekhususannya? Serta apa pula manfaatnya?</a:t>
            </a:r>
          </a:p>
          <a:p>
            <a:pPr>
              <a:buNone/>
            </a:pPr>
            <a:r>
              <a:rPr lang="id-ID" sz="4300" dirty="0" smtClean="0"/>
              <a:t>5. </a:t>
            </a:r>
            <a:r>
              <a:rPr lang="id-ID" sz="4300" dirty="0"/>
              <a:t>Application Apa saja kegunaan atau manfaatnya? Siapa pengguna atau </a:t>
            </a:r>
            <a:r>
              <a:rPr lang="id-ID" sz="4300" dirty="0" smtClean="0"/>
              <a:t>pihak-pihak yang dapat memanfaatkannya</a:t>
            </a:r>
            <a:r>
              <a:rPr lang="id-ID" sz="4300" dirty="0"/>
              <a:t>?</a:t>
            </a:r>
          </a:p>
          <a:p>
            <a:pPr>
              <a:buNone/>
            </a:pPr>
            <a:r>
              <a:rPr lang="id-ID" sz="4300" dirty="0" smtClean="0"/>
              <a:t>6. </a:t>
            </a:r>
            <a:r>
              <a:rPr lang="id-ID" sz="4300" dirty="0"/>
              <a:t>Details Berapa ukurannya, apa warnanya, berapa harganya, </a:t>
            </a:r>
            <a:r>
              <a:rPr lang="id-ID" sz="4300" dirty="0" smtClean="0"/>
              <a:t>bagaimana bentuk atau penampilannya </a:t>
            </a:r>
            <a:r>
              <a:rPr lang="id-ID" sz="4300" dirty="0"/>
              <a:t>(dan berbagai hal rinci lainnya)?</a:t>
            </a:r>
          </a:p>
          <a:p>
            <a:pPr>
              <a:buNone/>
            </a:pPr>
            <a:r>
              <a:rPr lang="id-ID" sz="4300" dirty="0" smtClean="0"/>
              <a:t>7. </a:t>
            </a:r>
            <a:r>
              <a:rPr lang="id-ID" sz="4300" dirty="0"/>
              <a:t>Source Di mana produk itu bisa diperoleh? Jika tidak ada </a:t>
            </a:r>
            <a:r>
              <a:rPr lang="id-ID" sz="4300" dirty="0" smtClean="0"/>
              <a:t>lokasi khusus maka sumber yang dipakai </a:t>
            </a:r>
            <a:r>
              <a:rPr lang="id-ID" sz="4300" dirty="0"/>
              <a:t>adalah alamat </a:t>
            </a:r>
            <a:r>
              <a:rPr lang="id-ID" sz="4300" dirty="0" smtClean="0"/>
              <a:t>kantor</a:t>
            </a:r>
            <a:endParaRPr lang="id-ID" sz="4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353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PRODUKSI MEDIA PR</vt:lpstr>
      <vt:lpstr>Pengertian</vt:lpstr>
      <vt:lpstr>Keterampilan Menulis</vt:lpstr>
      <vt:lpstr>Modal Dasar Penulis</vt:lpstr>
      <vt:lpstr>Karakter Bahasa Jurnalistik (Haris Sumadi 2008)</vt:lpstr>
      <vt:lpstr>Jenis Naskah Kehumasan</vt:lpstr>
      <vt:lpstr>Membuat Kerangka Tulisan</vt:lpstr>
      <vt:lpstr>Berita</vt:lpstr>
      <vt:lpstr>Berita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MEDIA PR</dc:title>
  <dc:creator>TOSHIBA</dc:creator>
  <cp:lastModifiedBy>dell02</cp:lastModifiedBy>
  <cp:revision>4</cp:revision>
  <dcterms:created xsi:type="dcterms:W3CDTF">2018-03-25T00:44:46Z</dcterms:created>
  <dcterms:modified xsi:type="dcterms:W3CDTF">2018-05-24T17:27:14Z</dcterms:modified>
</cp:coreProperties>
</file>