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6EEB-EF96-40BE-84AC-0C77F25E8C86}" type="datetimeFigureOut">
              <a:rPr lang="id-ID" smtClean="0"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9AC2-8A48-424B-9B13-999B2C32B42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id-ID" dirty="0" smtClean="0"/>
              <a:t>PRODUKSI MEDIA 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592888" cy="3384376"/>
          </a:xfrm>
        </p:spPr>
        <p:txBody>
          <a:bodyPr>
            <a:normAutofit lnSpcReduction="10000"/>
          </a:bodyPr>
          <a:lstStyle/>
          <a:p>
            <a:r>
              <a:rPr lang="id-ID" sz="4800" dirty="0" smtClean="0">
                <a:solidFill>
                  <a:srgbClr val="7030A0"/>
                </a:solidFill>
              </a:rPr>
              <a:t>PENULISAN ADVERTORIAL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l"/>
            <a:r>
              <a:rPr lang="id-ID" sz="1600" dirty="0" smtClean="0"/>
              <a:t>DOSEN : YUMELDASARI CHANIAGO, S.SOS., M.SI</a:t>
            </a:r>
            <a:endParaRPr lang="id-ID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mtClean="0"/>
              <a:t>SEKIAN DAN TERIMA KASIH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Advertorial adalah bentuk periklanan yang disajikan dengan menggunakan gaya penulisan jurnalistik. Advertorial merupakan iklan dalam bentuk pemberitaan atau pemberitaan yang bernafaskan nilai-nilai iklan.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Beda Advertorial dan Artikel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/>
              <a:t>Artikel</a:t>
            </a:r>
            <a:endParaRPr lang="id-ID" dirty="0"/>
          </a:p>
          <a:p>
            <a:r>
              <a:rPr lang="id-ID" dirty="0"/>
              <a:t>Berisi Ide, gagasan atau pandangan Public Relations mengenai Fenomena Sosial yang saat itu sedang terjadi di masyarakat.</a:t>
            </a:r>
          </a:p>
          <a:p>
            <a:r>
              <a:rPr lang="id-ID" dirty="0"/>
              <a:t> </a:t>
            </a:r>
          </a:p>
          <a:p>
            <a:pPr lvl="0"/>
            <a:r>
              <a:rPr lang="id-ID" b="1" dirty="0"/>
              <a:t>Advertorial</a:t>
            </a:r>
            <a:endParaRPr lang="id-ID" dirty="0"/>
          </a:p>
          <a:p>
            <a:r>
              <a:rPr lang="id-ID" dirty="0"/>
              <a:t>Gabungan antara advertising dan editorial.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Advertorial Produk</a:t>
            </a:r>
          </a:p>
          <a:p>
            <a:pPr lvl="0"/>
            <a:r>
              <a:rPr lang="id-ID" dirty="0"/>
              <a:t>Advertorial jasa</a:t>
            </a:r>
          </a:p>
          <a:p>
            <a:pPr lvl="0"/>
            <a:r>
              <a:rPr lang="id-ID" dirty="0"/>
              <a:t>Advertorial Korporat (perusahaan)</a:t>
            </a:r>
          </a:p>
          <a:p>
            <a:pPr lvl="0"/>
            <a:r>
              <a:rPr lang="id-ID" dirty="0"/>
              <a:t>Advertorial pemerintahan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Sifat-Sifat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dirty="0"/>
              <a:t>Informatif</a:t>
            </a:r>
          </a:p>
          <a:p>
            <a:pPr lvl="0"/>
            <a:r>
              <a:rPr lang="id-ID" dirty="0"/>
              <a:t>Eksplanatif</a:t>
            </a:r>
          </a:p>
          <a:p>
            <a:pPr lvl="0"/>
            <a:r>
              <a:rPr lang="id-ID" dirty="0"/>
              <a:t>Interpretif</a:t>
            </a:r>
          </a:p>
          <a:p>
            <a:pPr lvl="0"/>
            <a:r>
              <a:rPr lang="id-ID" dirty="0"/>
              <a:t>Persuasif</a:t>
            </a:r>
          </a:p>
          <a:p>
            <a:pPr lvl="0"/>
            <a:r>
              <a:rPr lang="id-ID" dirty="0"/>
              <a:t>Influentif</a:t>
            </a:r>
          </a:p>
          <a:p>
            <a:pPr lvl="0"/>
            <a:r>
              <a:rPr lang="id-ID" dirty="0"/>
              <a:t>Memuji</a:t>
            </a:r>
          </a:p>
          <a:p>
            <a:pPr lvl="0"/>
            <a:r>
              <a:rPr lang="id-ID" dirty="0"/>
              <a:t>Argumentatif</a:t>
            </a:r>
          </a:p>
          <a:p>
            <a:pPr lvl="0"/>
            <a:r>
              <a:rPr lang="id-ID" dirty="0"/>
              <a:t>Eksploratif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menyatukan informasi dan pesan ke dalam suatu bangunan yang utuh dengan menggunakan bahasa yang enak di baca. Di samping pembahasan disampaikan dengan jelas, tegas dan mudah dipahami khalayak.</a:t>
            </a:r>
          </a:p>
          <a:p>
            <a:r>
              <a:rPr lang="id-ID" dirty="0"/>
              <a:t>Advertorial bertujuan membantu meningkatkan kredibilitas organisasi di mata khalayak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Menetapkan Judul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/>
              <a:t>Gaya penyampaian yang provokatif pada judul berarti: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menarik perhatian, </a:t>
            </a:r>
            <a:endParaRPr lang="id-ID" dirty="0"/>
          </a:p>
          <a:p>
            <a:pPr>
              <a:buNone/>
            </a:pPr>
            <a:r>
              <a:rPr lang="id-ID" dirty="0" smtClean="0"/>
              <a:t> 	yakni </a:t>
            </a:r>
            <a:r>
              <a:rPr lang="id-ID" dirty="0"/>
              <a:t>meyakinkan khalayak untuk mengetahui isi pesan yang disampaikan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membangkitkan minat</a:t>
            </a:r>
            <a:r>
              <a:rPr lang="id-ID" dirty="0"/>
              <a:t>, </a:t>
            </a:r>
          </a:p>
          <a:p>
            <a:pPr>
              <a:buNone/>
            </a:pPr>
            <a:r>
              <a:rPr lang="id-ID" dirty="0" smtClean="0"/>
              <a:t>	yakni </a:t>
            </a:r>
            <a:r>
              <a:rPr lang="id-ID" dirty="0"/>
              <a:t>membuat khalayak berpikir bahwa isi karangan bermanfaat bagi dirinya.</a:t>
            </a:r>
          </a:p>
          <a:p>
            <a:pPr lvl="0">
              <a:buFont typeface="Wingdings" pitchFamily="2" charset="2"/>
              <a:buChar char="ü"/>
            </a:pPr>
            <a:r>
              <a:rPr lang="id-ID" b="1" dirty="0"/>
              <a:t>Mampu menggugah perasaan</a:t>
            </a:r>
            <a:r>
              <a:rPr lang="id-ID" dirty="0"/>
              <a:t>, </a:t>
            </a:r>
            <a:endParaRPr lang="id-ID" dirty="0" smtClean="0"/>
          </a:p>
          <a:p>
            <a:pPr lvl="0">
              <a:buNone/>
            </a:pPr>
            <a:r>
              <a:rPr lang="id-ID" dirty="0"/>
              <a:t>	</a:t>
            </a:r>
            <a:r>
              <a:rPr lang="id-ID" dirty="0" smtClean="0"/>
              <a:t>yakni </a:t>
            </a:r>
            <a:r>
              <a:rPr lang="id-ID" dirty="0"/>
              <a:t>membangkitkan keinginan khalayak untuk membaca keseluruhan isi tulisan.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Anatomi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Intro yang digunakan dalam penulisan advertorial dengan gaya feature: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Naratif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Deskriptif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Pertanyaan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Kutipan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Epigram</a:t>
            </a:r>
          </a:p>
          <a:p>
            <a:pPr marL="514350" indent="-514350">
              <a:buFont typeface="+mj-lt"/>
              <a:buAutoNum type="alphaLcPeriod"/>
            </a:pPr>
            <a:r>
              <a:rPr lang="id-ID" dirty="0" smtClean="0"/>
              <a:t>Sapaan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Advertorial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b="1" dirty="0"/>
              <a:t>Persiapan Penulisan (</a:t>
            </a:r>
            <a:r>
              <a:rPr lang="id-ID" b="1" i="1" dirty="0"/>
              <a:t>prewriting</a:t>
            </a:r>
            <a:r>
              <a:rPr lang="id-ID" b="1" dirty="0"/>
              <a:t>)</a:t>
            </a:r>
            <a:endParaRPr lang="id-ID" dirty="0"/>
          </a:p>
          <a:p>
            <a:pPr>
              <a:buFont typeface="Wingdings" pitchFamily="2" charset="2"/>
              <a:buChar char="Ø"/>
            </a:pPr>
            <a:r>
              <a:rPr lang="id-ID" b="1" dirty="0"/>
              <a:t>Perbaikan (</a:t>
            </a:r>
            <a:r>
              <a:rPr lang="id-ID" b="1" i="1" dirty="0"/>
              <a:t>editing</a:t>
            </a:r>
            <a:r>
              <a:rPr lang="id-ID" b="1" dirty="0"/>
              <a:t>)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PRODUKSI MEDIA PR</vt:lpstr>
      <vt:lpstr>PENGERTIAN</vt:lpstr>
      <vt:lpstr>Beda Advertorial dan Artikel</vt:lpstr>
      <vt:lpstr>Jenis-Jenis Advertorial</vt:lpstr>
      <vt:lpstr>Sifat-Sifat Advertorial</vt:lpstr>
      <vt:lpstr>Fungsi Advertorial</vt:lpstr>
      <vt:lpstr>Menetapkan Judul</vt:lpstr>
      <vt:lpstr>Anatomi Advertorial</vt:lpstr>
      <vt:lpstr>Teknik Advertorial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PRODUKSI MEDIA PR</dc:title>
  <dc:creator>TOSHIBA</dc:creator>
  <cp:lastModifiedBy>dell02</cp:lastModifiedBy>
  <cp:revision>2</cp:revision>
  <dcterms:created xsi:type="dcterms:W3CDTF">2018-04-23T15:16:51Z</dcterms:created>
  <dcterms:modified xsi:type="dcterms:W3CDTF">2018-05-24T17:28:08Z</dcterms:modified>
</cp:coreProperties>
</file>