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  <a:endParaRPr lang="id-ID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403648" y="2132856"/>
            <a:ext cx="6400800" cy="1752600"/>
          </a:xfrm>
        </p:spPr>
        <p:txBody>
          <a:bodyPr/>
          <a:lstStyle/>
          <a:p>
            <a:r>
              <a:rPr lang="id-ID" dirty="0" smtClean="0"/>
              <a:t>Modul 2</a:t>
            </a:r>
          </a:p>
          <a:p>
            <a:r>
              <a:rPr lang="id-ID" dirty="0" smtClean="0"/>
              <a:t>Media Public Relations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11560" y="692696"/>
            <a:ext cx="7772400" cy="1143000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371600" y="5517232"/>
            <a:ext cx="77724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1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Yumeldasari Chaniago, S.Sos., M.Si</a:t>
            </a:r>
            <a:endParaRPr kumimoji="1" lang="id-ID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Massa (Mass Communication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75700" cy="5184576"/>
          </a:xfrm>
        </p:spPr>
        <p:txBody>
          <a:bodyPr/>
          <a:lstStyle/>
          <a:p>
            <a:pPr>
              <a:buNone/>
            </a:pPr>
            <a:r>
              <a:rPr lang="id-ID" b="1" dirty="0"/>
              <a:t>Media Visual</a:t>
            </a:r>
          </a:p>
          <a:p>
            <a:r>
              <a:rPr lang="pt-BR" dirty="0" smtClean="0"/>
              <a:t>Yang</a:t>
            </a:r>
            <a:r>
              <a:rPr lang="id-ID" dirty="0" smtClean="0"/>
              <a:t> </a:t>
            </a:r>
            <a:r>
              <a:rPr lang="pt-BR" dirty="0" smtClean="0"/>
              <a:t> tergolong</a:t>
            </a:r>
            <a:r>
              <a:rPr lang="id-ID" dirty="0" smtClean="0"/>
              <a:t> </a:t>
            </a:r>
            <a:r>
              <a:rPr lang="pt-BR" dirty="0" smtClean="0"/>
              <a:t>Media </a:t>
            </a:r>
            <a:r>
              <a:rPr lang="pt-BR" dirty="0"/>
              <a:t>Visual yang </a:t>
            </a:r>
            <a:r>
              <a:rPr lang="pt-BR" dirty="0" smtClean="0"/>
              <a:t>dapat</a:t>
            </a:r>
            <a:r>
              <a:rPr lang="id-ID" dirty="0" smtClean="0"/>
              <a:t> </a:t>
            </a:r>
            <a:r>
              <a:rPr lang="pt-BR" dirty="0" smtClean="0"/>
              <a:t>digunakan</a:t>
            </a:r>
            <a:r>
              <a:rPr lang="id-ID" dirty="0" smtClean="0"/>
              <a:t> </a:t>
            </a:r>
            <a:r>
              <a:rPr lang="pt-BR" dirty="0" smtClean="0"/>
              <a:t>dalam</a:t>
            </a:r>
            <a:r>
              <a:rPr lang="id-ID" dirty="0" smtClean="0"/>
              <a:t> </a:t>
            </a:r>
            <a:r>
              <a:rPr lang="pt-BR" dirty="0" smtClean="0"/>
              <a:t>kegiatan</a:t>
            </a:r>
            <a:r>
              <a:rPr lang="id-ID" dirty="0" smtClean="0"/>
              <a:t> </a:t>
            </a:r>
            <a:r>
              <a:rPr lang="pt-BR" dirty="0" smtClean="0"/>
              <a:t>PR :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</a:t>
            </a:r>
            <a:r>
              <a:rPr lang="id-ID" sz="2800" dirty="0" smtClean="0"/>
              <a:t>SuratKabar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Booklet dan pamphlet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Foto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Grafik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Lukisan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Poster</a:t>
            </a:r>
            <a:endParaRPr lang="id-ID" sz="2800" dirty="0"/>
          </a:p>
          <a:p>
            <a:pPr>
              <a:buNone/>
            </a:pPr>
            <a:r>
              <a:rPr lang="id-ID" sz="2800" dirty="0" smtClean="0"/>
              <a:t>	- PapanReklame</a:t>
            </a:r>
            <a:endParaRPr lang="id-ID" sz="2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Audio Visual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Televisi</a:t>
            </a:r>
          </a:p>
          <a:p>
            <a:r>
              <a:rPr lang="id-ID" smtClean="0"/>
              <a:t>Film</a:t>
            </a: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16832"/>
            <a:ext cx="8775700" cy="4680520"/>
          </a:xfrm>
        </p:spPr>
        <p:txBody>
          <a:bodyPr/>
          <a:lstStyle/>
          <a:p>
            <a:r>
              <a:rPr lang="id-ID" dirty="0" smtClean="0"/>
              <a:t>Media dapat diartikan sebagai sarana yang berupa unit jaringan kerja alat-alat guna kelancaran jalannya suatu proses kegiatan tertentu</a:t>
            </a:r>
            <a:r>
              <a:rPr lang="id-ID" dirty="0"/>
              <a:t>.</a:t>
            </a:r>
          </a:p>
          <a:p>
            <a:r>
              <a:rPr lang="id-ID" dirty="0" smtClean="0"/>
              <a:t>Media komunikasi dapat diartikan sebagai unit jaringan kerja alat-alat yang terlibat dalam proses komunikasi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75700" cy="4824536"/>
          </a:xfrm>
        </p:spPr>
        <p:txBody>
          <a:bodyPr/>
          <a:lstStyle/>
          <a:p>
            <a:r>
              <a:rPr lang="id-ID" dirty="0" smtClean="0"/>
              <a:t>Atas dasar pihak-pihak yang  berkomunikasi: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1. Media komunikasi antar persona atau media yang digunakan dalam komunikasi antar orang, seperti telepon, surat, telegraf, radiogram, telex, faximile, dsb.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Media komunikasi massa atau media yang dipakai dalam kegiatan komunikasi massa, seperti surat kabar, radio, televisi ,dan film</a:t>
            </a:r>
            <a:r>
              <a:rPr lang="id-ID" dirty="0"/>
              <a:t>.</a:t>
            </a: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1206500"/>
          </a:xfrm>
        </p:spPr>
        <p:txBody>
          <a:bodyPr/>
          <a:lstStyle/>
          <a:p>
            <a:r>
              <a:rPr lang="id-ID" dirty="0" smtClean="0"/>
              <a:t>Media Komunikasi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Dua Jenis Media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28800"/>
            <a:ext cx="8775700" cy="4824536"/>
          </a:xfrm>
        </p:spPr>
        <p:txBody>
          <a:bodyPr/>
          <a:lstStyle/>
          <a:p>
            <a:r>
              <a:rPr lang="id-ID" dirty="0" smtClean="0"/>
              <a:t>Berdasarkan penggunannya antara lain </a:t>
            </a:r>
            <a:r>
              <a:rPr lang="id-ID" dirty="0"/>
              <a:t>:</a:t>
            </a:r>
          </a:p>
          <a:p>
            <a:pPr>
              <a:buNone/>
            </a:pPr>
            <a:r>
              <a:rPr lang="id-ID" dirty="0" smtClean="0"/>
              <a:t>	 Auditif (hanya bisa didengarkan saja) atau disebut juga </a:t>
            </a:r>
            <a:r>
              <a:rPr lang="id-ID" i="1" dirty="0" smtClean="0"/>
              <a:t>thespoken word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 Visual (hanya bisa dilihat saja) atau disebut juga </a:t>
            </a:r>
            <a:r>
              <a:rPr lang="id-ID" i="1" dirty="0" smtClean="0"/>
              <a:t>theprinted word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 Audio Visua l(bisa dilihat sekaligus didengarkan suaranya</a:t>
            </a:r>
            <a:r>
              <a:rPr lang="id-ID" dirty="0"/>
              <a:t>.</a:t>
            </a:r>
          </a:p>
          <a:p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kegiatan PR, komunikasi personal dapat dilaksanakan secara langsung berhadapan muka atau </a:t>
            </a:r>
            <a:r>
              <a:rPr lang="id-ID" i="1" dirty="0" smtClean="0"/>
              <a:t>face to face, dan secara tidak langsung atau person to person</a:t>
            </a:r>
            <a:r>
              <a:rPr lang="id-ID" i="1" dirty="0"/>
              <a:t>.</a:t>
            </a:r>
          </a:p>
          <a:p>
            <a:pPr>
              <a:buNone/>
            </a:pPr>
            <a:r>
              <a:rPr lang="id-ID" dirty="0" smtClean="0"/>
              <a:t>	◦ </a:t>
            </a:r>
            <a:r>
              <a:rPr lang="id-ID" b="1" dirty="0" smtClean="0"/>
              <a:t>Media </a:t>
            </a:r>
            <a:r>
              <a:rPr lang="id-ID" b="1" dirty="0"/>
              <a:t>Auditif</a:t>
            </a:r>
          </a:p>
          <a:p>
            <a:pPr>
              <a:buNone/>
            </a:pPr>
            <a:r>
              <a:rPr lang="id-ID" dirty="0" smtClean="0"/>
              <a:t>	Media auditif yang dapat digunakan untuk melaksanakan komunikasi antar persona dalam kegiatan PR antara lain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-Telepon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</a:t>
            </a:r>
            <a:r>
              <a:rPr lang="id-ID" dirty="0" smtClean="0"/>
              <a:t>Radio Telepon: ataudisebutjugaradiogram.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</a:t>
            </a:r>
            <a:r>
              <a:rPr lang="id-ID" dirty="0" smtClean="0"/>
              <a:t>Desas-desus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 </a:t>
            </a:r>
            <a:r>
              <a:rPr lang="id-ID" dirty="0" smtClean="0"/>
              <a:t>Pertemuan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/>
              <a:t>KOMUNIKASI PERSONAL (</a:t>
            </a:r>
            <a:r>
              <a:rPr lang="id-ID" sz="4000" b="1" i="1" dirty="0"/>
              <a:t>PERSONAL COMMUNICATION</a:t>
            </a:r>
            <a:r>
              <a:rPr lang="id-ID" b="1" i="1" dirty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75700" cy="5112568"/>
          </a:xfrm>
        </p:spPr>
        <p:txBody>
          <a:bodyPr/>
          <a:lstStyle/>
          <a:p>
            <a:r>
              <a:rPr lang="id-ID" b="1" dirty="0"/>
              <a:t>Media Visual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Keuntungan dari media ini adalah dapat diperbanyak tanpa mengubah isi informasinya, dapat dipelajari setiap saat dengan tenang, dan dapat didokumentasikan</a:t>
            </a:r>
            <a:r>
              <a:rPr lang="id-ID" dirty="0"/>
              <a:t>.</a:t>
            </a:r>
          </a:p>
          <a:p>
            <a:pPr>
              <a:buNone/>
            </a:pPr>
            <a:r>
              <a:rPr lang="id-ID" dirty="0" smtClean="0"/>
              <a:t>	- Surat</a:t>
            </a:r>
            <a:endParaRPr lang="id-ID" dirty="0"/>
          </a:p>
          <a:p>
            <a:pPr>
              <a:buNone/>
            </a:pPr>
            <a:r>
              <a:rPr lang="id-ID" dirty="0" smtClean="0"/>
              <a:t>	- Telegraf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Telex</a:t>
            </a:r>
            <a:endParaRPr lang="id-ID" dirty="0"/>
          </a:p>
          <a:p>
            <a:pPr>
              <a:buNone/>
            </a:pPr>
            <a:r>
              <a:rPr lang="id-ID" dirty="0" smtClean="0"/>
              <a:t>	- Faksimile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Audio Visual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Kemajuan teknologi di bidang komunikasi memungkinkan perpaduan system telepon dengan televisi, sehingga dalam melakukan hubungan komunikasi antar perorangan tidak lagi hanya saling mendengar suara saja, melainkan juga saling melihat</a:t>
            </a:r>
            <a:r>
              <a:rPr lang="id-ID" dirty="0"/>
              <a:t>.</a:t>
            </a:r>
          </a:p>
          <a:p>
            <a:r>
              <a:rPr lang="id-ID" dirty="0" smtClean="0"/>
              <a:t>Berkembang  juga komunikasi </a:t>
            </a:r>
            <a:r>
              <a:rPr lang="id-ID" i="1" dirty="0" smtClean="0"/>
              <a:t>online dengan webcam, atau melalui teleconference</a:t>
            </a:r>
            <a:r>
              <a:rPr lang="id-ID" i="1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Auditif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Yang </a:t>
            </a:r>
            <a:r>
              <a:rPr lang="id-ID" dirty="0" smtClean="0"/>
              <a:t>tergolong dalam media </a:t>
            </a:r>
            <a:r>
              <a:rPr lang="id-ID" dirty="0"/>
              <a:t>auditif:</a:t>
            </a:r>
          </a:p>
          <a:p>
            <a:r>
              <a:rPr lang="id-ID" dirty="0" smtClean="0"/>
              <a:t>Radio</a:t>
            </a:r>
            <a:endParaRPr lang="id-ID" dirty="0"/>
          </a:p>
          <a:p>
            <a:r>
              <a:rPr lang="id-ID" dirty="0" smtClean="0"/>
              <a:t>Tape </a:t>
            </a:r>
            <a:r>
              <a:rPr lang="id-ID" dirty="0"/>
              <a:t>Recorder</a:t>
            </a:r>
          </a:p>
          <a:p>
            <a:r>
              <a:rPr lang="id-ID" dirty="0" smtClean="0"/>
              <a:t>Demonstrasi</a:t>
            </a:r>
            <a:endParaRPr lang="id-ID" dirty="0"/>
          </a:p>
          <a:p>
            <a:r>
              <a:rPr lang="id-ID" dirty="0" smtClean="0"/>
              <a:t>Pertemuan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24</TotalTime>
  <Words>186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Monotype Sorts</vt:lpstr>
      <vt:lpstr>Arial</vt:lpstr>
      <vt:lpstr>Quill design template</vt:lpstr>
      <vt:lpstr>PRODUKSI MEDIA PR</vt:lpstr>
      <vt:lpstr>Pendahuluan</vt:lpstr>
      <vt:lpstr>Media Komunikasi</vt:lpstr>
      <vt:lpstr>Dua Jenis Media Komunikasi</vt:lpstr>
      <vt:lpstr>Sifat Media</vt:lpstr>
      <vt:lpstr>Slide 6</vt:lpstr>
      <vt:lpstr>KOMUNIKASI PERSONAL (PERSONAL COMMUNICATION)</vt:lpstr>
      <vt:lpstr>Media Audio Visual</vt:lpstr>
      <vt:lpstr>Media Auditif</vt:lpstr>
      <vt:lpstr>Komunikasi Massa (Mass Communication</vt:lpstr>
      <vt:lpstr>Media Audio Visual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TOSHIBA</cp:lastModifiedBy>
  <cp:revision>3</cp:revision>
  <cp:lastPrinted>1601-01-01T00:00:00Z</cp:lastPrinted>
  <dcterms:created xsi:type="dcterms:W3CDTF">2018-03-17T19:56:21Z</dcterms:created>
  <dcterms:modified xsi:type="dcterms:W3CDTF">2018-03-17T20:20:59Z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