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6BCB-7E75-4735-B58E-11B120DCE0ED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872808" cy="2495128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FF0000"/>
                </a:solidFill>
              </a:rPr>
              <a:t>PERS RELEASE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  <a:p>
            <a:pPr algn="l"/>
            <a:r>
              <a:rPr lang="id-ID" sz="1700" dirty="0" smtClean="0"/>
              <a:t>DOSEN: YUMELDASARI CHANIAGO, S.SOS., M.SI</a:t>
            </a:r>
            <a:endParaRPr lang="id-ID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 Release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Dipublikasikan sebagaimana adanya</a:t>
            </a:r>
          </a:p>
          <a:p>
            <a:pPr>
              <a:buNone/>
            </a:pPr>
            <a:r>
              <a:rPr lang="id-ID" dirty="0"/>
              <a:t>2. Ditulis ulang disesuaikan </a:t>
            </a:r>
            <a:r>
              <a:rPr lang="id-ID" dirty="0" smtClean="0"/>
              <a:t>format berita</a:t>
            </a:r>
            <a:endParaRPr lang="id-ID" dirty="0"/>
          </a:p>
          <a:p>
            <a:pPr>
              <a:buNone/>
            </a:pPr>
            <a:r>
              <a:rPr lang="id-ID" dirty="0"/>
              <a:t>3. Dipadatkan</a:t>
            </a:r>
          </a:p>
          <a:p>
            <a:pPr>
              <a:buNone/>
            </a:pPr>
            <a:r>
              <a:rPr lang="id-ID" dirty="0"/>
              <a:t>4. Informasi diacak untuk </a:t>
            </a:r>
            <a:r>
              <a:rPr lang="id-ID" dirty="0" smtClean="0"/>
              <a:t>kepentingan berita</a:t>
            </a:r>
            <a:endParaRPr lang="id-ID" dirty="0"/>
          </a:p>
          <a:p>
            <a:pPr>
              <a:buNone/>
            </a:pPr>
            <a:r>
              <a:rPr lang="id-ID" dirty="0"/>
              <a:t>5. Diberi informasi/info tambahan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Penulisan Pers Relase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Pers Release harus 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“Fit to Print” ---------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media</a:t>
            </a:r>
          </a:p>
          <a:p>
            <a:pPr>
              <a:buNone/>
            </a:pPr>
            <a:r>
              <a:rPr lang="id-ID" dirty="0"/>
              <a:t>2. Mudah dikirim/dimengerti pembaca</a:t>
            </a:r>
          </a:p>
          <a:p>
            <a:pPr>
              <a:buNone/>
            </a:pPr>
            <a:r>
              <a:rPr lang="id-ID" dirty="0"/>
              <a:t>3. Akurasi data -------- kredibilitas</a:t>
            </a:r>
          </a:p>
          <a:p>
            <a:pPr>
              <a:buNone/>
            </a:pPr>
            <a:r>
              <a:rPr lang="id-ID" dirty="0"/>
              <a:t>4. Editor sangat menginginkan fakta utama di Lead</a:t>
            </a:r>
          </a:p>
          <a:p>
            <a:pPr>
              <a:buNone/>
            </a:pPr>
            <a:r>
              <a:rPr lang="id-ID" dirty="0"/>
              <a:t>5. Lead </a:t>
            </a:r>
            <a:r>
              <a:rPr lang="id-ID" dirty="0" smtClean="0"/>
              <a:t>adalah penentu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Perihal Pers yang harus diketahui PRO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Kebijakan editorial</a:t>
            </a:r>
          </a:p>
          <a:p>
            <a:pPr>
              <a:buNone/>
            </a:pPr>
            <a:r>
              <a:rPr lang="id-ID" dirty="0"/>
              <a:t>2. Frekuensi penerbitan</a:t>
            </a:r>
          </a:p>
          <a:p>
            <a:pPr>
              <a:buNone/>
            </a:pPr>
            <a:r>
              <a:rPr lang="id-ID" dirty="0"/>
              <a:t>3. Tanggal terbit</a:t>
            </a:r>
          </a:p>
          <a:p>
            <a:pPr>
              <a:buNone/>
            </a:pPr>
            <a:r>
              <a:rPr lang="id-ID" dirty="0"/>
              <a:t>4. Proses pencetakan</a:t>
            </a:r>
          </a:p>
          <a:p>
            <a:pPr>
              <a:buNone/>
            </a:pPr>
            <a:r>
              <a:rPr lang="id-ID" dirty="0"/>
              <a:t>5. Daerah sirkulasi</a:t>
            </a:r>
          </a:p>
          <a:p>
            <a:pPr>
              <a:buNone/>
            </a:pPr>
            <a:r>
              <a:rPr lang="id-ID" dirty="0"/>
              <a:t>6. Jangkauan pembaca</a:t>
            </a:r>
          </a:p>
          <a:p>
            <a:pPr>
              <a:buNone/>
            </a:pPr>
            <a:r>
              <a:rPr lang="id-ID" dirty="0"/>
              <a:t>7. Metode distribusi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Format Pers Release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Formal</a:t>
            </a:r>
            <a:endParaRPr lang="id-ID" dirty="0"/>
          </a:p>
          <a:p>
            <a:r>
              <a:rPr lang="id-ID" dirty="0" smtClean="0"/>
              <a:t> </a:t>
            </a:r>
            <a:r>
              <a:rPr lang="id-ID" dirty="0"/>
              <a:t>Bagian atas naskah berisi "Untuk Disiarkan Segera" atau "Untuk Disiarkan Tanggal ..."</a:t>
            </a:r>
          </a:p>
          <a:p>
            <a:pPr>
              <a:buNone/>
            </a:pPr>
            <a:r>
              <a:rPr lang="id-ID" dirty="0"/>
              <a:t>• Headline. Judul siaran pers, layaknya judul berita yang harus menggambarkan </a:t>
            </a:r>
            <a:r>
              <a:rPr lang="id-ID" dirty="0" smtClean="0"/>
              <a:t>isi siaran </a:t>
            </a:r>
            <a:r>
              <a:rPr lang="id-ID" dirty="0"/>
              <a:t>pers.</a:t>
            </a:r>
          </a:p>
          <a:p>
            <a:pPr>
              <a:buNone/>
            </a:pPr>
            <a:r>
              <a:rPr lang="id-ID" dirty="0"/>
              <a:t>• Dateline. Baris Tanggal. Berisi nama kota dan tanggal.</a:t>
            </a:r>
          </a:p>
          <a:p>
            <a:pPr>
              <a:buNone/>
            </a:pPr>
            <a:r>
              <a:rPr lang="id-ID" dirty="0"/>
              <a:t>• Body. Konten atau isi siaran pers, terdiri dari Lead (Teras) dan Tubuh Berita (Body).</a:t>
            </a:r>
          </a:p>
          <a:p>
            <a:pPr>
              <a:buNone/>
            </a:pPr>
            <a:r>
              <a:rPr lang="id-ID" dirty="0"/>
              <a:t>• Info Lembaga. Di bagian akhir naskah, cantumkan informasi tentang lembaga </a:t>
            </a:r>
            <a:r>
              <a:rPr lang="id-ID" dirty="0" smtClean="0"/>
              <a:t>atau instansi </a:t>
            </a:r>
            <a:r>
              <a:rPr lang="id-ID" dirty="0"/>
              <a:t>yang mengirimkan rilis.</a:t>
            </a:r>
          </a:p>
          <a:p>
            <a:pPr>
              <a:buNone/>
            </a:pPr>
            <a:r>
              <a:rPr lang="id-ID" dirty="0"/>
              <a:t>• Informasi Kontak. Setelah itu, di bawahnya dicantumkan nama dan </a:t>
            </a:r>
            <a:r>
              <a:rPr lang="id-ID" dirty="0" smtClean="0"/>
              <a:t>alamat lembaga, </a:t>
            </a:r>
            <a:r>
              <a:rPr lang="en-US" dirty="0" smtClean="0"/>
              <a:t>no</a:t>
            </a:r>
            <a:r>
              <a:rPr lang="en-US" dirty="0"/>
              <a:t>. </a:t>
            </a:r>
            <a:r>
              <a:rPr lang="en-US" dirty="0" err="1"/>
              <a:t>telepon</a:t>
            </a:r>
            <a:r>
              <a:rPr lang="en-US" dirty="0"/>
              <a:t>, fax, email, website, </a:t>
            </a:r>
            <a:r>
              <a:rPr lang="en-US" dirty="0" err="1"/>
              <a:t>termasuk</a:t>
            </a:r>
            <a:r>
              <a:rPr lang="en-US" dirty="0"/>
              <a:t> CP (Contact Person)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 smtClean="0"/>
              <a:t>.</a:t>
            </a:r>
            <a:r>
              <a:rPr lang="id-ID" dirty="0" smtClean="0"/>
              <a:t> (</a:t>
            </a:r>
            <a:r>
              <a:rPr lang="id-ID" dirty="0"/>
              <a:t>Media College)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Pers Release yang Baik?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dirty="0"/>
              <a:t>1. Ditulis dengan gaya penulisan berita.</a:t>
            </a:r>
          </a:p>
          <a:p>
            <a:pPr>
              <a:buNone/>
            </a:pPr>
            <a:r>
              <a:rPr lang="id-ID" dirty="0"/>
              <a:t>2. Cukup satu lembar.</a:t>
            </a:r>
          </a:p>
          <a:p>
            <a:pPr>
              <a:buNone/>
            </a:pPr>
            <a:r>
              <a:rPr lang="en-US" dirty="0"/>
              <a:t>3. To the point,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/>
              <a:t>4</a:t>
            </a:r>
            <a:r>
              <a:rPr lang="id-ID" dirty="0" smtClean="0"/>
              <a:t>. </a:t>
            </a:r>
            <a:r>
              <a:rPr lang="id-ID" dirty="0"/>
              <a:t>Memenuhi unsur berita 5W+1H.</a:t>
            </a:r>
          </a:p>
          <a:p>
            <a:pPr>
              <a:buNone/>
            </a:pPr>
            <a:r>
              <a:rPr lang="id-ID" dirty="0"/>
              <a:t>5. Berikan lebih dari satu nomor kontak –nomor telpon kantor, kontak pribadi, HP, e-mail, dan fax.</a:t>
            </a:r>
          </a:p>
          <a:p>
            <a:pPr>
              <a:buNone/>
            </a:pPr>
            <a:r>
              <a:rPr lang="id-ID" dirty="0"/>
              <a:t>6. Jika memungkinkan, buatlah usulan mengenai orang-orang </a:t>
            </a:r>
            <a:r>
              <a:rPr lang="id-ID" dirty="0" smtClean="0"/>
              <a:t>yang dapat </a:t>
            </a:r>
            <a:r>
              <a:rPr lang="id-ID" dirty="0"/>
              <a:t>diwawancara.</a:t>
            </a:r>
          </a:p>
          <a:p>
            <a:pPr>
              <a:buNone/>
            </a:pPr>
            <a:r>
              <a:rPr lang="id-ID" dirty="0"/>
              <a:t>7. Cek/konfirmasi siaran pers yang sudah dikirimkan melaui fax, surat, atau e-mail.</a:t>
            </a:r>
          </a:p>
          <a:p>
            <a:pPr>
              <a:buNone/>
            </a:pPr>
            <a:r>
              <a:rPr lang="sv-SE" dirty="0"/>
              <a:t>8. Jika perlu, seratakan ilustrasi foto, tabel, atau grafik atau bahan pendukung lainnya –makalah, </a:t>
            </a:r>
            <a:r>
              <a:rPr lang="sv-SE" dirty="0" smtClean="0"/>
              <a:t>naskah</a:t>
            </a:r>
            <a:r>
              <a:rPr lang="id-ID" dirty="0" smtClean="0"/>
              <a:t> pidato</a:t>
            </a:r>
            <a:r>
              <a:rPr lang="id-ID" dirty="0"/>
              <a:t>, susunan acara, dsb.</a:t>
            </a:r>
          </a:p>
          <a:p>
            <a:pPr>
              <a:buNone/>
            </a:pPr>
            <a:r>
              <a:rPr lang="sv-SE" dirty="0"/>
              <a:t>9. Tuliskan pada kertas berkop-surat sehingga benar-benar resmi.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PRODUKSI MEDIA PR</vt:lpstr>
      <vt:lpstr>Pers Release</vt:lpstr>
      <vt:lpstr>Bentuk Penulisan Pers Relase</vt:lpstr>
      <vt:lpstr>Perihal Pers yang harus diketahui PRO</vt:lpstr>
      <vt:lpstr>Format Pers Release</vt:lpstr>
      <vt:lpstr>Bagaimana Pers Release yang Baik?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TOSHIBA</cp:lastModifiedBy>
  <cp:revision>2</cp:revision>
  <dcterms:created xsi:type="dcterms:W3CDTF">2018-04-23T14:36:19Z</dcterms:created>
  <dcterms:modified xsi:type="dcterms:W3CDTF">2018-04-23T14:50:56Z</dcterms:modified>
</cp:coreProperties>
</file>