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9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B31D2-E8AD-4821-8230-BAD37516B89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Strategic Planning for Public Relations Ronald D. Smith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99D80-E596-4EF1-B912-B5DA1A180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3355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961F1-D2E8-4913-9D26-F56F01A0AEC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Strategic Planning for Public Relations Ronald D. Smith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A2C98-F14E-4564-BE51-FF55A0673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9454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Strategic Planning for Public Relations Ronald D. Smith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15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6B54-A0FC-4124-A8F8-4986D6525AB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CF94-DC56-495C-8B81-9E1C7FB3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1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6B54-A0FC-4124-A8F8-4986D6525AB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CF94-DC56-495C-8B81-9E1C7FB3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5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6B54-A0FC-4124-A8F8-4986D6525AB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CF94-DC56-495C-8B81-9E1C7FB3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74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6B54-A0FC-4124-A8F8-4986D6525AB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CF94-DC56-495C-8B81-9E1C7FB3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2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6B54-A0FC-4124-A8F8-4986D6525AB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CF94-DC56-495C-8B81-9E1C7FB3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8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6B54-A0FC-4124-A8F8-4986D6525AB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CF94-DC56-495C-8B81-9E1C7FB3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8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6B54-A0FC-4124-A8F8-4986D6525AB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CF94-DC56-495C-8B81-9E1C7FB3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9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6B54-A0FC-4124-A8F8-4986D6525AB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CF94-DC56-495C-8B81-9E1C7FB3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1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6B54-A0FC-4124-A8F8-4986D6525AB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CF94-DC56-495C-8B81-9E1C7FB3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3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6B54-A0FC-4124-A8F8-4986D6525AB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CF94-DC56-495C-8B81-9E1C7FB3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9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6B54-A0FC-4124-A8F8-4986D6525AB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CF94-DC56-495C-8B81-9E1C7FB3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5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16B54-A0FC-4124-A8F8-4986D6525AB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4CF94-DC56-495C-8B81-9E1C7FB3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0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378536"/>
              </p:ext>
            </p:extLst>
          </p:nvPr>
        </p:nvGraphicFramePr>
        <p:xfrm>
          <a:off x="457200" y="984360"/>
          <a:ext cx="8229600" cy="518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23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Pre-emptive Action Strategy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/>
                        <a:t>Pre-</a:t>
                      </a:r>
                      <a:r>
                        <a:rPr lang="en-US" sz="1400" b="0" dirty="0" err="1" smtClean="0"/>
                        <a:t>buttal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Vocal Commiseration Strategy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b="0" dirty="0" smtClean="0"/>
                        <a:t>Concern / </a:t>
                      </a:r>
                      <a:r>
                        <a:rPr lang="en-US" sz="1400" b="0" dirty="0" err="1" smtClean="0"/>
                        <a:t>perhatian</a:t>
                      </a:r>
                      <a:endParaRPr lang="en-US" sz="1400" b="0" dirty="0" smtClean="0"/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b="0" dirty="0" smtClean="0"/>
                        <a:t>Condolence / </a:t>
                      </a:r>
                      <a:r>
                        <a:rPr lang="en-US" sz="1400" b="0" dirty="0" err="1" smtClean="0"/>
                        <a:t>belasungkawa</a:t>
                      </a:r>
                      <a:endParaRPr lang="en-US" sz="1400" b="0" dirty="0" smtClean="0"/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b="0" dirty="0" smtClean="0"/>
                        <a:t>Regret / </a:t>
                      </a:r>
                      <a:r>
                        <a:rPr lang="en-US" sz="1400" b="0" dirty="0" err="1" smtClean="0"/>
                        <a:t>penyesalan</a:t>
                      </a:r>
                      <a:endParaRPr lang="en-US" sz="1400" b="0" dirty="0" smtClean="0"/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b="0" dirty="0" smtClean="0"/>
                        <a:t>Apology/</a:t>
                      </a:r>
                      <a:r>
                        <a:rPr lang="en-US" sz="1400" b="0" dirty="0" err="1" smtClean="0"/>
                        <a:t>permintaan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err="1" smtClean="0"/>
                        <a:t>maaf</a:t>
                      </a:r>
                      <a:endParaRPr lang="en-US" sz="1400" b="0" dirty="0"/>
                    </a:p>
                  </a:txBody>
                  <a:tcPr/>
                </a:tc>
              </a:tr>
              <a:tr h="1321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Offensive Response Strategy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dirty="0" err="1" smtClean="0"/>
                        <a:t>Attact</a:t>
                      </a:r>
                      <a:r>
                        <a:rPr lang="en-US" sz="1400" dirty="0" smtClean="0"/>
                        <a:t> /</a:t>
                      </a:r>
                      <a:r>
                        <a:rPr lang="en-US" sz="1400" dirty="0" err="1" smtClean="0"/>
                        <a:t>menyerang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balik</a:t>
                      </a:r>
                      <a:endParaRPr lang="en-US" sz="1400" dirty="0" smtClean="0"/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dirty="0" err="1" smtClean="0"/>
                        <a:t>Embrrassement</a:t>
                      </a:r>
                      <a:r>
                        <a:rPr lang="en-US" sz="1400" dirty="0" smtClean="0"/>
                        <a:t> / </a:t>
                      </a:r>
                      <a:r>
                        <a:rPr lang="en-US" sz="1400" dirty="0" err="1" smtClean="0"/>
                        <a:t>kejengahan</a:t>
                      </a:r>
                      <a:endParaRPr lang="en-US" sz="1400" dirty="0" smtClean="0"/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Shock /</a:t>
                      </a:r>
                      <a:r>
                        <a:rPr lang="en-US" sz="1400" dirty="0" err="1" smtClean="0"/>
                        <a:t>terguncang</a:t>
                      </a:r>
                      <a:endParaRPr lang="en-US" sz="1400" dirty="0" smtClean="0"/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dirty="0" err="1" smtClean="0"/>
                        <a:t>Treath</a:t>
                      </a:r>
                      <a:r>
                        <a:rPr lang="en-US" sz="1400" dirty="0" smtClean="0"/>
                        <a:t> / </a:t>
                      </a:r>
                      <a:r>
                        <a:rPr lang="en-US" sz="1400" dirty="0" err="1" smtClean="0"/>
                        <a:t>mengancam</a:t>
                      </a:r>
                      <a:endParaRPr lang="en-US" sz="14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Rectifying Behavior Strategy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Investigation / </a:t>
                      </a:r>
                      <a:r>
                        <a:rPr lang="en-US" sz="1400" dirty="0" err="1" smtClean="0"/>
                        <a:t>investigasi</a:t>
                      </a:r>
                      <a:endParaRPr lang="en-US" sz="1400" dirty="0" smtClean="0"/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Corrective action / </a:t>
                      </a:r>
                      <a:r>
                        <a:rPr lang="en-US" sz="1400" dirty="0" err="1" smtClean="0"/>
                        <a:t>tindakan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perbaikan</a:t>
                      </a:r>
                      <a:endParaRPr lang="en-US" sz="1400" dirty="0" smtClean="0"/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Restitution / </a:t>
                      </a:r>
                      <a:r>
                        <a:rPr lang="en-US" sz="1400" dirty="0" err="1" smtClean="0"/>
                        <a:t>restitusi</a:t>
                      </a:r>
                      <a:endParaRPr lang="en-US" sz="1400" dirty="0" smtClean="0"/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Repentance /</a:t>
                      </a:r>
                      <a:r>
                        <a:rPr lang="en-US" sz="1400" dirty="0" err="1" smtClean="0"/>
                        <a:t>pertobatan</a:t>
                      </a:r>
                      <a:endParaRPr lang="en-US" sz="14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1232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Defensive Response Strategy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Denial /</a:t>
                      </a:r>
                      <a:r>
                        <a:rPr lang="en-US" sz="1400" dirty="0" err="1" smtClean="0"/>
                        <a:t>penyangkalan</a:t>
                      </a:r>
                      <a:endParaRPr lang="en-US" sz="1400" dirty="0" smtClean="0"/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Excuse /</a:t>
                      </a:r>
                      <a:r>
                        <a:rPr lang="en-US" sz="1400" dirty="0" err="1" smtClean="0"/>
                        <a:t>alasan</a:t>
                      </a:r>
                      <a:endParaRPr lang="en-US" sz="1400" dirty="0" smtClean="0"/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Justification / </a:t>
                      </a:r>
                      <a:r>
                        <a:rPr lang="en-US" sz="1400" dirty="0" err="1" smtClean="0"/>
                        <a:t>pembenaran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Strategy Inaction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Silence / </a:t>
                      </a:r>
                      <a:r>
                        <a:rPr lang="en-US" sz="1400" dirty="0" err="1" smtClean="0"/>
                        <a:t>diam</a:t>
                      </a:r>
                      <a:endParaRPr lang="en-US" sz="14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3824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Diversionary Response Strategy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Concession / </a:t>
                      </a:r>
                      <a:r>
                        <a:rPr lang="en-US" sz="1400" dirty="0" err="1" smtClean="0"/>
                        <a:t>konsesi</a:t>
                      </a:r>
                      <a:endParaRPr lang="en-US" sz="1400" dirty="0" smtClean="0"/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Ingratiation / ???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Disassociation / </a:t>
                      </a:r>
                      <a:r>
                        <a:rPr lang="en-US" sz="1400" dirty="0" err="1" smtClean="0"/>
                        <a:t>pemisahan</a:t>
                      </a:r>
                      <a:endParaRPr lang="en-US" sz="1400" dirty="0" smtClean="0"/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Relabeling /</a:t>
                      </a:r>
                      <a:r>
                        <a:rPr lang="en-US" sz="1400" dirty="0" err="1" smtClean="0"/>
                        <a:t>penamaan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baru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411162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A Typology of Reactive Public Relations Strategy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6324600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smtClean="0"/>
              <a:t>Source: Strategic </a:t>
            </a:r>
            <a:r>
              <a:rPr lang="en-US" sz="1200" i="1" dirty="0" smtClean="0"/>
              <a:t>Planning for Public Relations - Ronald D. Smith, APR 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308870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114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 Typology of Reactive Public Relations Strategy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5</cp:revision>
  <dcterms:created xsi:type="dcterms:W3CDTF">2016-11-09T04:25:07Z</dcterms:created>
  <dcterms:modified xsi:type="dcterms:W3CDTF">2017-09-13T09:52:45Z</dcterms:modified>
</cp:coreProperties>
</file>