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0EF3-F78E-46C8-81A6-4C4E34F4824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20FE-5759-4F17-B99E-AEA353A1F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Latarbelakang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Permasalahan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Seharusnya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kampanye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Indikator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Endorser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SDM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endParaRPr lang="en-US" dirty="0" smtClean="0"/>
          </a:p>
          <a:p>
            <a:pPr lvl="1"/>
            <a:r>
              <a:rPr lang="en-US" dirty="0" err="1" smtClean="0"/>
              <a:t>Kreatif</a:t>
            </a:r>
            <a:endParaRPr lang="en-US" dirty="0" smtClean="0"/>
          </a:p>
          <a:p>
            <a:pPr lvl="1"/>
            <a:r>
              <a:rPr lang="en-US" dirty="0" smtClean="0"/>
              <a:t>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 smtClean="0"/>
          </a:p>
          <a:p>
            <a:pPr lvl="1"/>
            <a:r>
              <a:rPr lang="en-US" dirty="0" smtClean="0"/>
              <a:t>Endorser</a:t>
            </a:r>
          </a:p>
          <a:p>
            <a:pPr lvl="1"/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Kampaye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Proses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Monitoring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Observasi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Kegiatan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Tujuan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Proposal Kampanye</vt:lpstr>
      <vt:lpstr>Pendahuluan</vt:lpstr>
      <vt:lpstr>Tinjauan Teoritis</vt:lpstr>
      <vt:lpstr>Program Kampanye</vt:lpstr>
      <vt:lpstr>Pelaksanaan Kampanye</vt:lpstr>
      <vt:lpstr>Evaluasi Kampaye</vt:lpstr>
    </vt:vector>
  </TitlesOfParts>
  <Company>INDONUSA Esa Unggul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Kampanye</dc:title>
  <dc:creator>user</dc:creator>
  <cp:lastModifiedBy>user</cp:lastModifiedBy>
  <cp:revision>4</cp:revision>
  <dcterms:created xsi:type="dcterms:W3CDTF">2015-01-18T05:44:22Z</dcterms:created>
  <dcterms:modified xsi:type="dcterms:W3CDTF">2015-01-18T06:18:24Z</dcterms:modified>
</cp:coreProperties>
</file>