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2F020-381B-401A-ACD5-9108C429CD66}" type="doc">
      <dgm:prSet loTypeId="urn:microsoft.com/office/officeart/2005/8/layout/h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050D8EB-1378-484F-848F-8B92F12FFAF9}">
      <dgm:prSet phldrT="[Text]" custT="1"/>
      <dgm:spPr/>
      <dgm:t>
        <a:bodyPr/>
        <a:lstStyle/>
        <a:p>
          <a:r>
            <a:rPr lang="en-US" sz="1800" dirty="0" smtClean="0"/>
            <a:t>PERENCANAAN</a:t>
          </a:r>
          <a:endParaRPr lang="en-US" sz="1800" dirty="0"/>
        </a:p>
      </dgm:t>
    </dgm:pt>
    <dgm:pt modelId="{664437EF-CC60-475E-9509-CD4B4DB563B5}" type="parTrans" cxnId="{573A47DA-AA29-46FA-ACF8-60182FF15512}">
      <dgm:prSet/>
      <dgm:spPr/>
      <dgm:t>
        <a:bodyPr/>
        <a:lstStyle/>
        <a:p>
          <a:endParaRPr lang="en-US"/>
        </a:p>
      </dgm:t>
    </dgm:pt>
    <dgm:pt modelId="{AA184608-4EFA-4934-9EF9-3936F9CA0DA1}" type="sibTrans" cxnId="{573A47DA-AA29-46FA-ACF8-60182FF15512}">
      <dgm:prSet/>
      <dgm:spPr/>
      <dgm:t>
        <a:bodyPr/>
        <a:lstStyle/>
        <a:p>
          <a:endParaRPr lang="en-US" sz="1400"/>
        </a:p>
      </dgm:t>
    </dgm:pt>
    <dgm:pt modelId="{27A49AFD-013A-4B1E-9EDB-4FA40B705A25}">
      <dgm:prSet phldrT="[Text]" custT="1"/>
      <dgm:spPr/>
      <dgm:t>
        <a:bodyPr/>
        <a:lstStyle/>
        <a:p>
          <a:r>
            <a:rPr lang="en-US" sz="1400" dirty="0" err="1" smtClean="0"/>
            <a:t>Mengembangkan</a:t>
          </a:r>
          <a:r>
            <a:rPr lang="en-US" sz="1400" dirty="0" smtClean="0"/>
            <a:t> </a:t>
          </a:r>
          <a:r>
            <a:rPr lang="en-US" sz="1400" dirty="0" err="1" smtClean="0"/>
            <a:t>Isu</a:t>
          </a:r>
          <a:endParaRPr lang="en-US" sz="1400" dirty="0"/>
        </a:p>
      </dgm:t>
    </dgm:pt>
    <dgm:pt modelId="{EC9B4C54-F352-43E1-A98B-13C730DCB89C}" type="parTrans" cxnId="{8645A049-E2AE-439A-92B2-0D84C51228A5}">
      <dgm:prSet/>
      <dgm:spPr/>
      <dgm:t>
        <a:bodyPr/>
        <a:lstStyle/>
        <a:p>
          <a:endParaRPr lang="en-US"/>
        </a:p>
      </dgm:t>
    </dgm:pt>
    <dgm:pt modelId="{35F886B7-C6DD-4A2B-89D5-BFA2CD3851AA}" type="sibTrans" cxnId="{8645A049-E2AE-439A-92B2-0D84C51228A5}">
      <dgm:prSet/>
      <dgm:spPr/>
      <dgm:t>
        <a:bodyPr/>
        <a:lstStyle/>
        <a:p>
          <a:endParaRPr lang="en-US"/>
        </a:p>
      </dgm:t>
    </dgm:pt>
    <dgm:pt modelId="{45B78CFF-13CE-4F92-A1EA-F0806F26EBC3}">
      <dgm:prSet phldrT="[Text]" custT="1"/>
      <dgm:spPr/>
      <dgm:t>
        <a:bodyPr/>
        <a:lstStyle/>
        <a:p>
          <a:r>
            <a:rPr lang="en-US" sz="1800" dirty="0" smtClean="0"/>
            <a:t>PENULISAN</a:t>
          </a:r>
          <a:endParaRPr lang="en-US" sz="1800" dirty="0"/>
        </a:p>
      </dgm:t>
    </dgm:pt>
    <dgm:pt modelId="{14B05CFE-6ED3-4D2F-8C96-DCF45B195A51}" type="parTrans" cxnId="{7D004E47-B871-4B61-9EF6-09C606A7C065}">
      <dgm:prSet/>
      <dgm:spPr/>
      <dgm:t>
        <a:bodyPr/>
        <a:lstStyle/>
        <a:p>
          <a:endParaRPr lang="en-US"/>
        </a:p>
      </dgm:t>
    </dgm:pt>
    <dgm:pt modelId="{9BBC0A2F-EB6C-4637-9A3F-6A417945FB5A}" type="sibTrans" cxnId="{7D004E47-B871-4B61-9EF6-09C606A7C065}">
      <dgm:prSet/>
      <dgm:spPr/>
      <dgm:t>
        <a:bodyPr/>
        <a:lstStyle/>
        <a:p>
          <a:endParaRPr lang="en-US" sz="1400"/>
        </a:p>
      </dgm:t>
    </dgm:pt>
    <dgm:pt modelId="{BB8F62B4-DE20-4A87-ABA3-59341DBECC8C}">
      <dgm:prSet phldrT="[Text]" custT="1"/>
      <dgm:spPr/>
      <dgm:t>
        <a:bodyPr/>
        <a:lstStyle/>
        <a:p>
          <a:r>
            <a:rPr lang="en-US" sz="1400" dirty="0" err="1" smtClean="0"/>
            <a:t>Menetapkan</a:t>
          </a:r>
          <a:r>
            <a:rPr lang="en-US" sz="1400" dirty="0" smtClean="0"/>
            <a:t> </a:t>
          </a:r>
          <a:r>
            <a:rPr lang="en-US" sz="1400" dirty="0" err="1" smtClean="0"/>
            <a:t>strategi</a:t>
          </a:r>
          <a:r>
            <a:rPr lang="en-US" sz="1400" dirty="0" smtClean="0"/>
            <a:t> </a:t>
          </a:r>
          <a:r>
            <a:rPr lang="en-US" sz="1400" dirty="0" err="1" smtClean="0"/>
            <a:t>pesan</a:t>
          </a:r>
          <a:endParaRPr lang="en-US" sz="1400" dirty="0"/>
        </a:p>
      </dgm:t>
    </dgm:pt>
    <dgm:pt modelId="{102123A1-65AD-4ED6-A205-C732740E7117}" type="parTrans" cxnId="{818580A9-33FF-4829-840D-585EFFD12175}">
      <dgm:prSet/>
      <dgm:spPr/>
      <dgm:t>
        <a:bodyPr/>
        <a:lstStyle/>
        <a:p>
          <a:endParaRPr lang="en-US"/>
        </a:p>
      </dgm:t>
    </dgm:pt>
    <dgm:pt modelId="{AE39FF52-CABC-4134-A8E0-5E3587E6B97B}" type="sibTrans" cxnId="{818580A9-33FF-4829-840D-585EFFD12175}">
      <dgm:prSet/>
      <dgm:spPr/>
      <dgm:t>
        <a:bodyPr/>
        <a:lstStyle/>
        <a:p>
          <a:endParaRPr lang="en-US"/>
        </a:p>
      </dgm:t>
    </dgm:pt>
    <dgm:pt modelId="{02516FC3-309A-4515-A57E-C28D2512D839}">
      <dgm:prSet phldrT="[Text]" custT="1"/>
      <dgm:spPr/>
      <dgm:t>
        <a:bodyPr/>
        <a:lstStyle/>
        <a:p>
          <a:r>
            <a:rPr lang="en-US" sz="1400" dirty="0" err="1" smtClean="0"/>
            <a:t>Merumuskan</a:t>
          </a:r>
          <a:r>
            <a:rPr lang="en-US" sz="1400" dirty="0" smtClean="0"/>
            <a:t> </a:t>
          </a:r>
          <a:r>
            <a:rPr lang="en-US" sz="1400" dirty="0" err="1" smtClean="0"/>
            <a:t>gaya</a:t>
          </a:r>
          <a:r>
            <a:rPr lang="en-US" sz="1400" dirty="0" smtClean="0"/>
            <a:t> </a:t>
          </a:r>
          <a:r>
            <a:rPr lang="en-US" sz="1400" dirty="0" err="1" smtClean="0"/>
            <a:t>penulisan</a:t>
          </a:r>
          <a:endParaRPr lang="en-US" sz="1400" dirty="0"/>
        </a:p>
      </dgm:t>
    </dgm:pt>
    <dgm:pt modelId="{FAECB50B-68A6-478F-96DA-93128C539639}" type="parTrans" cxnId="{5533883E-31C8-4083-9CB9-BEA734F2B4E6}">
      <dgm:prSet/>
      <dgm:spPr/>
      <dgm:t>
        <a:bodyPr/>
        <a:lstStyle/>
        <a:p>
          <a:endParaRPr lang="en-US"/>
        </a:p>
      </dgm:t>
    </dgm:pt>
    <dgm:pt modelId="{7E833CD0-9348-4ABC-8339-C01979D08621}" type="sibTrans" cxnId="{5533883E-31C8-4083-9CB9-BEA734F2B4E6}">
      <dgm:prSet/>
      <dgm:spPr/>
      <dgm:t>
        <a:bodyPr/>
        <a:lstStyle/>
        <a:p>
          <a:endParaRPr lang="en-US"/>
        </a:p>
      </dgm:t>
    </dgm:pt>
    <dgm:pt modelId="{C4036B5D-2A8E-426F-AA3E-EC3EDEE179AB}">
      <dgm:prSet phldrT="[Text]" custT="1"/>
      <dgm:spPr/>
      <dgm:t>
        <a:bodyPr/>
        <a:lstStyle/>
        <a:p>
          <a:r>
            <a:rPr lang="en-US" sz="1800" dirty="0" smtClean="0"/>
            <a:t>EVALUASI</a:t>
          </a:r>
          <a:endParaRPr lang="en-US" sz="1800" dirty="0"/>
        </a:p>
      </dgm:t>
    </dgm:pt>
    <dgm:pt modelId="{7BCE10EF-0F73-43DA-8E7C-E4493CA8CFBE}" type="parTrans" cxnId="{8A0C77CB-BDA9-437E-A36F-C303036B5661}">
      <dgm:prSet/>
      <dgm:spPr/>
      <dgm:t>
        <a:bodyPr/>
        <a:lstStyle/>
        <a:p>
          <a:endParaRPr lang="en-US"/>
        </a:p>
      </dgm:t>
    </dgm:pt>
    <dgm:pt modelId="{5F31D5FB-80CD-4585-899E-A674E6FDC5A2}" type="sibTrans" cxnId="{8A0C77CB-BDA9-437E-A36F-C303036B5661}">
      <dgm:prSet/>
      <dgm:spPr/>
      <dgm:t>
        <a:bodyPr/>
        <a:lstStyle/>
        <a:p>
          <a:endParaRPr lang="en-US"/>
        </a:p>
      </dgm:t>
    </dgm:pt>
    <dgm:pt modelId="{0CBE1410-9A4E-41CC-BCEE-FAB0111EEF76}">
      <dgm:prSet phldrT="[Text]" custT="1"/>
      <dgm:spPr/>
      <dgm:t>
        <a:bodyPr/>
        <a:lstStyle/>
        <a:p>
          <a:r>
            <a:rPr lang="en-US" sz="1400" dirty="0" err="1" smtClean="0"/>
            <a:t>Pengetesan</a:t>
          </a:r>
          <a:r>
            <a:rPr lang="en-US" sz="1400" dirty="0" smtClean="0"/>
            <a:t> </a:t>
          </a:r>
          <a:r>
            <a:rPr lang="en-US" sz="1400" dirty="0" err="1" smtClean="0"/>
            <a:t>pesan</a:t>
          </a:r>
          <a:r>
            <a:rPr lang="en-US" sz="1400" dirty="0" smtClean="0"/>
            <a:t> </a:t>
          </a:r>
          <a:r>
            <a:rPr lang="en-US" sz="1400" dirty="0" err="1" smtClean="0"/>
            <a:t>sebelum</a:t>
          </a:r>
          <a:r>
            <a:rPr lang="en-US" sz="1400" dirty="0" smtClean="0"/>
            <a:t> </a:t>
          </a:r>
          <a:r>
            <a:rPr lang="en-US" sz="1400" dirty="0" err="1" smtClean="0"/>
            <a:t>disebarkan</a:t>
          </a:r>
          <a:endParaRPr lang="en-US" sz="1400" dirty="0"/>
        </a:p>
      </dgm:t>
    </dgm:pt>
    <dgm:pt modelId="{127B4B68-B0C7-4248-ABE9-788BE1C6F918}" type="parTrans" cxnId="{75BC8430-B440-4342-BF89-E1314B7F0ECC}">
      <dgm:prSet/>
      <dgm:spPr/>
      <dgm:t>
        <a:bodyPr/>
        <a:lstStyle/>
        <a:p>
          <a:endParaRPr lang="en-US"/>
        </a:p>
      </dgm:t>
    </dgm:pt>
    <dgm:pt modelId="{BE0801F2-8C24-4C96-8974-1DF836899181}" type="sibTrans" cxnId="{75BC8430-B440-4342-BF89-E1314B7F0ECC}">
      <dgm:prSet/>
      <dgm:spPr/>
      <dgm:t>
        <a:bodyPr/>
        <a:lstStyle/>
        <a:p>
          <a:endParaRPr lang="en-US"/>
        </a:p>
      </dgm:t>
    </dgm:pt>
    <dgm:pt modelId="{1ADBBDD4-9F52-4C47-8086-293660A66B64}">
      <dgm:prSet phldrT="[Text]" custT="1"/>
      <dgm:spPr/>
      <dgm:t>
        <a:bodyPr/>
        <a:lstStyle/>
        <a:p>
          <a:r>
            <a:rPr lang="en-US" sz="1400" dirty="0" err="1" smtClean="0"/>
            <a:t>Pemantauanpemuatan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realisasi</a:t>
          </a:r>
          <a:endParaRPr lang="en-US" sz="1400" dirty="0"/>
        </a:p>
      </dgm:t>
    </dgm:pt>
    <dgm:pt modelId="{291201B0-74C0-466C-923A-9A5AD0895297}" type="parTrans" cxnId="{765F0B95-2066-4553-BE92-B3C557CB0C07}">
      <dgm:prSet/>
      <dgm:spPr/>
      <dgm:t>
        <a:bodyPr/>
        <a:lstStyle/>
        <a:p>
          <a:endParaRPr lang="en-US"/>
        </a:p>
      </dgm:t>
    </dgm:pt>
    <dgm:pt modelId="{E9CFF2F5-CAD2-4543-86FA-DC82E7BB69A4}" type="sibTrans" cxnId="{765F0B95-2066-4553-BE92-B3C557CB0C07}">
      <dgm:prSet/>
      <dgm:spPr/>
      <dgm:t>
        <a:bodyPr/>
        <a:lstStyle/>
        <a:p>
          <a:endParaRPr lang="en-US"/>
        </a:p>
      </dgm:t>
    </dgm:pt>
    <dgm:pt modelId="{A468959D-87BE-4B0F-9C3A-08FAC3E97D71}">
      <dgm:prSet phldrT="[Text]" custT="1"/>
      <dgm:spPr/>
      <dgm:t>
        <a:bodyPr/>
        <a:lstStyle/>
        <a:p>
          <a:r>
            <a:rPr lang="en-US" sz="1400" dirty="0" err="1" smtClean="0"/>
            <a:t>Analisis</a:t>
          </a:r>
          <a:r>
            <a:rPr lang="en-US" sz="1400" dirty="0" smtClean="0"/>
            <a:t> audience</a:t>
          </a:r>
          <a:endParaRPr lang="en-US" sz="1400" dirty="0"/>
        </a:p>
      </dgm:t>
    </dgm:pt>
    <dgm:pt modelId="{9E453F59-8D37-413E-A7C1-F3776EBB56DA}" type="parTrans" cxnId="{E6C454B7-4F7B-408A-9A1F-70259137EDEB}">
      <dgm:prSet/>
      <dgm:spPr/>
      <dgm:t>
        <a:bodyPr/>
        <a:lstStyle/>
        <a:p>
          <a:endParaRPr lang="en-US"/>
        </a:p>
      </dgm:t>
    </dgm:pt>
    <dgm:pt modelId="{55E4EBE2-2BF6-44E6-AD12-BB5CF08DFCA6}" type="sibTrans" cxnId="{E6C454B7-4F7B-408A-9A1F-70259137EDEB}">
      <dgm:prSet/>
      <dgm:spPr/>
      <dgm:t>
        <a:bodyPr/>
        <a:lstStyle/>
        <a:p>
          <a:endParaRPr lang="en-US"/>
        </a:p>
      </dgm:t>
    </dgm:pt>
    <dgm:pt modelId="{A893B6D7-90D8-44D5-B765-CAEB940F571C}">
      <dgm:prSet phldrT="[Text]" custT="1"/>
      <dgm:spPr/>
      <dgm:t>
        <a:bodyPr/>
        <a:lstStyle/>
        <a:p>
          <a:r>
            <a:rPr lang="en-US" sz="1400" dirty="0" err="1" smtClean="0"/>
            <a:t>Menetapkan</a:t>
          </a:r>
          <a:r>
            <a:rPr lang="en-US" sz="1400" dirty="0" smtClean="0"/>
            <a:t> objective</a:t>
          </a:r>
          <a:endParaRPr lang="en-US" sz="1400" dirty="0"/>
        </a:p>
      </dgm:t>
    </dgm:pt>
    <dgm:pt modelId="{90ECF1A7-4829-438F-9532-91E20F6B0F67}" type="parTrans" cxnId="{BA3D135C-D3BD-4FEA-805A-04880AFD96E3}">
      <dgm:prSet/>
      <dgm:spPr/>
      <dgm:t>
        <a:bodyPr/>
        <a:lstStyle/>
        <a:p>
          <a:endParaRPr lang="en-US"/>
        </a:p>
      </dgm:t>
    </dgm:pt>
    <dgm:pt modelId="{00BA919C-756E-42C8-B0D6-2310E506AA59}" type="sibTrans" cxnId="{BA3D135C-D3BD-4FEA-805A-04880AFD96E3}">
      <dgm:prSet/>
      <dgm:spPr/>
      <dgm:t>
        <a:bodyPr/>
        <a:lstStyle/>
        <a:p>
          <a:endParaRPr lang="en-US"/>
        </a:p>
      </dgm:t>
    </dgm:pt>
    <dgm:pt modelId="{086CF9DA-8933-44A5-9CB2-0541EAFB88FB}">
      <dgm:prSet phldrT="[Text]" custT="1"/>
      <dgm:spPr/>
      <dgm:t>
        <a:bodyPr/>
        <a:lstStyle/>
        <a:p>
          <a:r>
            <a:rPr lang="en-US" sz="1400" dirty="0" err="1" smtClean="0"/>
            <a:t>Memilih</a:t>
          </a:r>
          <a:r>
            <a:rPr lang="en-US" sz="1400" dirty="0" smtClean="0"/>
            <a:t> media</a:t>
          </a:r>
          <a:endParaRPr lang="en-US" sz="1400" dirty="0"/>
        </a:p>
      </dgm:t>
    </dgm:pt>
    <dgm:pt modelId="{EA1EF334-7E4A-4EFF-A72A-9AD68C588832}" type="parTrans" cxnId="{1D4743C8-4BBA-4BF6-94C4-7FB14008D814}">
      <dgm:prSet/>
      <dgm:spPr/>
      <dgm:t>
        <a:bodyPr/>
        <a:lstStyle/>
        <a:p>
          <a:endParaRPr lang="en-US"/>
        </a:p>
      </dgm:t>
    </dgm:pt>
    <dgm:pt modelId="{FD83CA67-4AD4-40E4-AA07-9D480244BB06}" type="sibTrans" cxnId="{1D4743C8-4BBA-4BF6-94C4-7FB14008D814}">
      <dgm:prSet/>
      <dgm:spPr/>
      <dgm:t>
        <a:bodyPr/>
        <a:lstStyle/>
        <a:p>
          <a:endParaRPr lang="en-US"/>
        </a:p>
      </dgm:t>
    </dgm:pt>
    <dgm:pt modelId="{EBB92F5F-F16F-457F-8E9E-6BAEA239B319}">
      <dgm:prSet phldrT="[Text]" custT="1"/>
      <dgm:spPr/>
      <dgm:t>
        <a:bodyPr/>
        <a:lstStyle/>
        <a:p>
          <a:r>
            <a:rPr lang="en-US" sz="1400" dirty="0" err="1" smtClean="0"/>
            <a:t>Menulis</a:t>
          </a:r>
          <a:r>
            <a:rPr lang="en-US" sz="1400" dirty="0" smtClean="0"/>
            <a:t> </a:t>
          </a:r>
          <a:r>
            <a:rPr lang="en-US" sz="1400" dirty="0" err="1" smtClean="0"/>
            <a:t>pesan</a:t>
          </a:r>
          <a:endParaRPr lang="en-US" sz="1400" dirty="0"/>
        </a:p>
      </dgm:t>
    </dgm:pt>
    <dgm:pt modelId="{B90AF0AF-8EB9-408F-8584-FAA74990E739}" type="parTrans" cxnId="{02C8355A-5DB4-4CCF-B544-48D3160B30DF}">
      <dgm:prSet/>
      <dgm:spPr/>
      <dgm:t>
        <a:bodyPr/>
        <a:lstStyle/>
        <a:p>
          <a:endParaRPr lang="en-US"/>
        </a:p>
      </dgm:t>
    </dgm:pt>
    <dgm:pt modelId="{A42A25BE-585E-4AED-A682-5DD90CBEC2E2}" type="sibTrans" cxnId="{02C8355A-5DB4-4CCF-B544-48D3160B30DF}">
      <dgm:prSet/>
      <dgm:spPr/>
      <dgm:t>
        <a:bodyPr/>
        <a:lstStyle/>
        <a:p>
          <a:endParaRPr lang="en-US"/>
        </a:p>
      </dgm:t>
    </dgm:pt>
    <dgm:pt modelId="{42E1F53D-AB13-47CB-8CEE-5B7195AE75A4}">
      <dgm:prSet phldrT="[Text]" custT="1"/>
      <dgm:spPr/>
      <dgm:t>
        <a:bodyPr/>
        <a:lstStyle/>
        <a:p>
          <a:r>
            <a:rPr lang="en-US" sz="1400" dirty="0" err="1" smtClean="0"/>
            <a:t>Evaluasi</a:t>
          </a:r>
          <a:endParaRPr lang="en-US" sz="1400" dirty="0"/>
        </a:p>
      </dgm:t>
    </dgm:pt>
    <dgm:pt modelId="{51D0DF3F-500F-4CF7-A382-C0A6E1690FF7}" type="parTrans" cxnId="{FB559731-4DF7-477D-8880-95FE4616068A}">
      <dgm:prSet/>
      <dgm:spPr/>
      <dgm:t>
        <a:bodyPr/>
        <a:lstStyle/>
        <a:p>
          <a:endParaRPr lang="en-US"/>
        </a:p>
      </dgm:t>
    </dgm:pt>
    <dgm:pt modelId="{1DDDEDC7-5262-4716-BCBF-84770A609495}" type="sibTrans" cxnId="{FB559731-4DF7-477D-8880-95FE4616068A}">
      <dgm:prSet/>
      <dgm:spPr/>
      <dgm:t>
        <a:bodyPr/>
        <a:lstStyle/>
        <a:p>
          <a:endParaRPr lang="en-US"/>
        </a:p>
      </dgm:t>
    </dgm:pt>
    <dgm:pt modelId="{52565620-C94E-479E-B45D-79C980128399}">
      <dgm:prSet phldrT="[Text]" custT="1"/>
      <dgm:spPr/>
      <dgm:t>
        <a:bodyPr/>
        <a:lstStyle/>
        <a:p>
          <a:r>
            <a:rPr lang="en-US" sz="1400" dirty="0" err="1" smtClean="0"/>
            <a:t>Meneliti</a:t>
          </a:r>
          <a:r>
            <a:rPr lang="en-US" sz="1400" dirty="0" smtClean="0"/>
            <a:t> </a:t>
          </a:r>
          <a:r>
            <a:rPr lang="en-US" sz="1400" dirty="0" err="1" smtClean="0"/>
            <a:t>topik</a:t>
          </a:r>
          <a:endParaRPr lang="en-US" sz="1400" dirty="0"/>
        </a:p>
      </dgm:t>
    </dgm:pt>
    <dgm:pt modelId="{36593E3B-FAEB-497C-B12D-3C91E4CAEA70}" type="parTrans" cxnId="{B138BCF1-04C8-4AB6-ACAE-E8616C2DB822}">
      <dgm:prSet/>
      <dgm:spPr/>
      <dgm:t>
        <a:bodyPr/>
        <a:lstStyle/>
        <a:p>
          <a:endParaRPr lang="en-US"/>
        </a:p>
      </dgm:t>
    </dgm:pt>
    <dgm:pt modelId="{ECDA0573-8B1D-45D5-A976-301B5602CEE5}" type="sibTrans" cxnId="{B138BCF1-04C8-4AB6-ACAE-E8616C2DB822}">
      <dgm:prSet/>
      <dgm:spPr/>
      <dgm:t>
        <a:bodyPr/>
        <a:lstStyle/>
        <a:p>
          <a:endParaRPr lang="en-US"/>
        </a:p>
      </dgm:t>
    </dgm:pt>
    <dgm:pt modelId="{A4EC2C8B-5B97-4CD2-A0EC-6564E52D1C02}" type="pres">
      <dgm:prSet presAssocID="{54C2F020-381B-401A-ACD5-9108C429CD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3687518-57E9-48A2-AA17-EB883238549A}" type="pres">
      <dgm:prSet presAssocID="{54C2F020-381B-401A-ACD5-9108C429CD66}" presName="tSp" presStyleCnt="0"/>
      <dgm:spPr/>
    </dgm:pt>
    <dgm:pt modelId="{149BEFB5-D3C4-4B6B-8A54-A2E68629FC9B}" type="pres">
      <dgm:prSet presAssocID="{54C2F020-381B-401A-ACD5-9108C429CD66}" presName="bSp" presStyleCnt="0"/>
      <dgm:spPr/>
    </dgm:pt>
    <dgm:pt modelId="{17F437E7-2B3D-4B3D-945C-279EFC5ADEEB}" type="pres">
      <dgm:prSet presAssocID="{54C2F020-381B-401A-ACD5-9108C429CD66}" presName="process" presStyleCnt="0"/>
      <dgm:spPr/>
    </dgm:pt>
    <dgm:pt modelId="{DBAD348C-EBDD-4A10-9F2E-F06F47F32F30}" type="pres">
      <dgm:prSet presAssocID="{C050D8EB-1378-484F-848F-8B92F12FFAF9}" presName="composite1" presStyleCnt="0"/>
      <dgm:spPr/>
    </dgm:pt>
    <dgm:pt modelId="{AA4A7D4C-2EEA-40DF-B820-EF5D656F0780}" type="pres">
      <dgm:prSet presAssocID="{C050D8EB-1378-484F-848F-8B92F12FFAF9}" presName="dummyNode1" presStyleLbl="node1" presStyleIdx="0" presStyleCnt="3"/>
      <dgm:spPr/>
    </dgm:pt>
    <dgm:pt modelId="{A126E445-AD2E-4671-B51C-7AD77E1CEAB4}" type="pres">
      <dgm:prSet presAssocID="{C050D8EB-1378-484F-848F-8B92F12FFAF9}" presName="childNode1" presStyleLbl="bgAcc1" presStyleIdx="0" presStyleCnt="3" custScaleY="118482" custLinFactNeighborY="-11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7AB9A-7A68-465E-82B8-6A77D4393B17}" type="pres">
      <dgm:prSet presAssocID="{C050D8EB-1378-484F-848F-8B92F12FFAF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1CB53-C133-4DB4-B12B-59F68D399A96}" type="pres">
      <dgm:prSet presAssocID="{C050D8EB-1378-484F-848F-8B92F12FFAF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E44B5-5F22-49D4-91D8-AD976162F785}" type="pres">
      <dgm:prSet presAssocID="{C050D8EB-1378-484F-848F-8B92F12FFAF9}" presName="connSite1" presStyleCnt="0"/>
      <dgm:spPr/>
    </dgm:pt>
    <dgm:pt modelId="{E937B21D-C38E-4554-86E8-013667635200}" type="pres">
      <dgm:prSet presAssocID="{AA184608-4EFA-4934-9EF9-3936F9CA0DA1}" presName="Name9" presStyleLbl="sibTrans2D1" presStyleIdx="0" presStyleCnt="2"/>
      <dgm:spPr/>
      <dgm:t>
        <a:bodyPr/>
        <a:lstStyle/>
        <a:p>
          <a:endParaRPr lang="id-ID"/>
        </a:p>
      </dgm:t>
    </dgm:pt>
    <dgm:pt modelId="{9FCC64F1-FF83-4FF7-BDFE-C4FB20DC7648}" type="pres">
      <dgm:prSet presAssocID="{45B78CFF-13CE-4F92-A1EA-F0806F26EBC3}" presName="composite2" presStyleCnt="0"/>
      <dgm:spPr/>
    </dgm:pt>
    <dgm:pt modelId="{E3519913-C341-467F-9EE5-7D77FC4A680A}" type="pres">
      <dgm:prSet presAssocID="{45B78CFF-13CE-4F92-A1EA-F0806F26EBC3}" presName="dummyNode2" presStyleLbl="node1" presStyleIdx="0" presStyleCnt="3"/>
      <dgm:spPr/>
    </dgm:pt>
    <dgm:pt modelId="{6347431D-C673-4121-8C24-3027B1E0317B}" type="pres">
      <dgm:prSet presAssocID="{45B78CFF-13CE-4F92-A1EA-F0806F26EBC3}" presName="childNode2" presStyleLbl="bgAcc1" presStyleIdx="1" presStyleCnt="3" custScaleY="119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61483-0E6F-432F-873A-DE3081FCD27A}" type="pres">
      <dgm:prSet presAssocID="{45B78CFF-13CE-4F92-A1EA-F0806F26EBC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81F82-C3E6-4ECE-A393-D05FD87A5F6B}" type="pres">
      <dgm:prSet presAssocID="{45B78CFF-13CE-4F92-A1EA-F0806F26EBC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B026091-BAF1-4BE4-AE8E-0BC8CD40457C}" type="pres">
      <dgm:prSet presAssocID="{45B78CFF-13CE-4F92-A1EA-F0806F26EBC3}" presName="connSite2" presStyleCnt="0"/>
      <dgm:spPr/>
    </dgm:pt>
    <dgm:pt modelId="{7BB9DE56-9548-4B67-A725-63066798A0CB}" type="pres">
      <dgm:prSet presAssocID="{9BBC0A2F-EB6C-4637-9A3F-6A417945FB5A}" presName="Name18" presStyleLbl="sibTrans2D1" presStyleIdx="1" presStyleCnt="2"/>
      <dgm:spPr/>
      <dgm:t>
        <a:bodyPr/>
        <a:lstStyle/>
        <a:p>
          <a:endParaRPr lang="id-ID"/>
        </a:p>
      </dgm:t>
    </dgm:pt>
    <dgm:pt modelId="{6BB50307-57AF-4030-BA2B-6637E5001CDD}" type="pres">
      <dgm:prSet presAssocID="{C4036B5D-2A8E-426F-AA3E-EC3EDEE179AB}" presName="composite1" presStyleCnt="0"/>
      <dgm:spPr/>
    </dgm:pt>
    <dgm:pt modelId="{F34A460B-C5CD-433D-892B-9902724E0E04}" type="pres">
      <dgm:prSet presAssocID="{C4036B5D-2A8E-426F-AA3E-EC3EDEE179AB}" presName="dummyNode1" presStyleLbl="node1" presStyleIdx="1" presStyleCnt="3"/>
      <dgm:spPr/>
    </dgm:pt>
    <dgm:pt modelId="{8F068560-1B98-4CD7-A731-63BADA9B9322}" type="pres">
      <dgm:prSet presAssocID="{C4036B5D-2A8E-426F-AA3E-EC3EDEE179AB}" presName="childNode1" presStyleLbl="bgAcc1" presStyleIdx="2" presStyleCnt="3" custScaleY="118482" custLinFactNeighborY="-11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96481-8091-4F59-AFD3-B7E7D920B356}" type="pres">
      <dgm:prSet presAssocID="{C4036B5D-2A8E-426F-AA3E-EC3EDEE179A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93EB8-A4EE-470F-BDD3-831AAD08D47A}" type="pres">
      <dgm:prSet presAssocID="{C4036B5D-2A8E-426F-AA3E-EC3EDEE179AB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E6A9FC-E266-485A-A2A2-1F10EE17172D}" type="pres">
      <dgm:prSet presAssocID="{C4036B5D-2A8E-426F-AA3E-EC3EDEE179AB}" presName="connSite1" presStyleCnt="0"/>
      <dgm:spPr/>
    </dgm:pt>
  </dgm:ptLst>
  <dgm:cxnLst>
    <dgm:cxn modelId="{E460AF81-668B-4B24-847E-D3B47BADB3FC}" type="presOf" srcId="{02516FC3-309A-4515-A57E-C28D2512D839}" destId="{6347431D-C673-4121-8C24-3027B1E0317B}" srcOrd="0" destOrd="1" presId="urn:microsoft.com/office/officeart/2005/8/layout/hProcess4"/>
    <dgm:cxn modelId="{FAD71D93-0678-41E3-BEDA-9AD0EE68C401}" type="presOf" srcId="{1ADBBDD4-9F52-4C47-8086-293660A66B64}" destId="{E4A96481-8091-4F59-AFD3-B7E7D920B356}" srcOrd="1" destOrd="1" presId="urn:microsoft.com/office/officeart/2005/8/layout/hProcess4"/>
    <dgm:cxn modelId="{6699A563-986B-4D84-BF0C-74164C61C9C7}" type="presOf" srcId="{086CF9DA-8933-44A5-9CB2-0541EAFB88FB}" destId="{A126E445-AD2E-4671-B51C-7AD77E1CEAB4}" srcOrd="0" destOrd="4" presId="urn:microsoft.com/office/officeart/2005/8/layout/hProcess4"/>
    <dgm:cxn modelId="{7682597B-ABEB-4B71-B2B2-D45BB313AC68}" type="presOf" srcId="{1ADBBDD4-9F52-4C47-8086-293660A66B64}" destId="{8F068560-1B98-4CD7-A731-63BADA9B9322}" srcOrd="0" destOrd="1" presId="urn:microsoft.com/office/officeart/2005/8/layout/hProcess4"/>
    <dgm:cxn modelId="{06C32827-4928-4992-AFB1-F6350F2F7FAD}" type="presOf" srcId="{54C2F020-381B-401A-ACD5-9108C429CD66}" destId="{A4EC2C8B-5B97-4CD2-A0EC-6564E52D1C02}" srcOrd="0" destOrd="0" presId="urn:microsoft.com/office/officeart/2005/8/layout/hProcess4"/>
    <dgm:cxn modelId="{EBBBDA91-0A88-45E7-8376-477792684132}" type="presOf" srcId="{C4036B5D-2A8E-426F-AA3E-EC3EDEE179AB}" destId="{77293EB8-A4EE-470F-BDD3-831AAD08D47A}" srcOrd="0" destOrd="0" presId="urn:microsoft.com/office/officeart/2005/8/layout/hProcess4"/>
    <dgm:cxn modelId="{3F0FB10F-3DD1-4EC6-AE98-9E46A70EE7BD}" type="presOf" srcId="{BB8F62B4-DE20-4A87-ABA3-59341DBECC8C}" destId="{76A61483-0E6F-432F-873A-DE3081FCD27A}" srcOrd="1" destOrd="0" presId="urn:microsoft.com/office/officeart/2005/8/layout/hProcess4"/>
    <dgm:cxn modelId="{50815C38-5E0C-4CD6-8220-1D7963AD5AC8}" type="presOf" srcId="{EBB92F5F-F16F-457F-8E9E-6BAEA239B319}" destId="{76A61483-0E6F-432F-873A-DE3081FCD27A}" srcOrd="1" destOrd="2" presId="urn:microsoft.com/office/officeart/2005/8/layout/hProcess4"/>
    <dgm:cxn modelId="{FF165EB0-5A93-470E-9EEC-772014AD4AB6}" type="presOf" srcId="{52565620-C94E-479E-B45D-79C980128399}" destId="{0607AB9A-7A68-465E-82B8-6A77D4393B17}" srcOrd="1" destOrd="1" presId="urn:microsoft.com/office/officeart/2005/8/layout/hProcess4"/>
    <dgm:cxn modelId="{4D02EE24-9E99-450D-B9B2-C05BE2DA62EB}" type="presOf" srcId="{AA184608-4EFA-4934-9EF9-3936F9CA0DA1}" destId="{E937B21D-C38E-4554-86E8-013667635200}" srcOrd="0" destOrd="0" presId="urn:microsoft.com/office/officeart/2005/8/layout/hProcess4"/>
    <dgm:cxn modelId="{5CD974A0-8DA9-498E-92A4-4B5AB698D127}" type="presOf" srcId="{A468959D-87BE-4B0F-9C3A-08FAC3E97D71}" destId="{A126E445-AD2E-4671-B51C-7AD77E1CEAB4}" srcOrd="0" destOrd="2" presId="urn:microsoft.com/office/officeart/2005/8/layout/hProcess4"/>
    <dgm:cxn modelId="{E05CCB3B-DE36-416A-AFB4-B954FA8BE16C}" type="presOf" srcId="{42E1F53D-AB13-47CB-8CEE-5B7195AE75A4}" destId="{8F068560-1B98-4CD7-A731-63BADA9B9322}" srcOrd="0" destOrd="2" presId="urn:microsoft.com/office/officeart/2005/8/layout/hProcess4"/>
    <dgm:cxn modelId="{BA5A28BE-3A55-4872-ADF8-9C5ADCA344BD}" type="presOf" srcId="{086CF9DA-8933-44A5-9CB2-0541EAFB88FB}" destId="{0607AB9A-7A68-465E-82B8-6A77D4393B17}" srcOrd="1" destOrd="4" presId="urn:microsoft.com/office/officeart/2005/8/layout/hProcess4"/>
    <dgm:cxn modelId="{A72DBC07-4B43-4552-9D1D-F4CBED1E7BD0}" type="presOf" srcId="{52565620-C94E-479E-B45D-79C980128399}" destId="{A126E445-AD2E-4671-B51C-7AD77E1CEAB4}" srcOrd="0" destOrd="1" presId="urn:microsoft.com/office/officeart/2005/8/layout/hProcess4"/>
    <dgm:cxn modelId="{6D2A6524-DCD2-4037-B3DD-C2DB7D87971E}" type="presOf" srcId="{0CBE1410-9A4E-41CC-BCEE-FAB0111EEF76}" destId="{8F068560-1B98-4CD7-A731-63BADA9B9322}" srcOrd="0" destOrd="0" presId="urn:microsoft.com/office/officeart/2005/8/layout/hProcess4"/>
    <dgm:cxn modelId="{67ED8F12-A344-477E-B7D3-71C5287B6418}" type="presOf" srcId="{02516FC3-309A-4515-A57E-C28D2512D839}" destId="{76A61483-0E6F-432F-873A-DE3081FCD27A}" srcOrd="1" destOrd="1" presId="urn:microsoft.com/office/officeart/2005/8/layout/hProcess4"/>
    <dgm:cxn modelId="{91218076-C885-448A-9DCB-0D64A90C349C}" type="presOf" srcId="{45B78CFF-13CE-4F92-A1EA-F0806F26EBC3}" destId="{B8581F82-C3E6-4ECE-A393-D05FD87A5F6B}" srcOrd="0" destOrd="0" presId="urn:microsoft.com/office/officeart/2005/8/layout/hProcess4"/>
    <dgm:cxn modelId="{E6C454B7-4F7B-408A-9A1F-70259137EDEB}" srcId="{C050D8EB-1378-484F-848F-8B92F12FFAF9}" destId="{A468959D-87BE-4B0F-9C3A-08FAC3E97D71}" srcOrd="2" destOrd="0" parTransId="{9E453F59-8D37-413E-A7C1-F3776EBB56DA}" sibTransId="{55E4EBE2-2BF6-44E6-AD12-BB5CF08DFCA6}"/>
    <dgm:cxn modelId="{573A47DA-AA29-46FA-ACF8-60182FF15512}" srcId="{54C2F020-381B-401A-ACD5-9108C429CD66}" destId="{C050D8EB-1378-484F-848F-8B92F12FFAF9}" srcOrd="0" destOrd="0" parTransId="{664437EF-CC60-475E-9509-CD4B4DB563B5}" sibTransId="{AA184608-4EFA-4934-9EF9-3936F9CA0DA1}"/>
    <dgm:cxn modelId="{02C8355A-5DB4-4CCF-B544-48D3160B30DF}" srcId="{45B78CFF-13CE-4F92-A1EA-F0806F26EBC3}" destId="{EBB92F5F-F16F-457F-8E9E-6BAEA239B319}" srcOrd="2" destOrd="0" parTransId="{B90AF0AF-8EB9-408F-8584-FAA74990E739}" sibTransId="{A42A25BE-585E-4AED-A682-5DD90CBEC2E2}"/>
    <dgm:cxn modelId="{5533883E-31C8-4083-9CB9-BEA734F2B4E6}" srcId="{45B78CFF-13CE-4F92-A1EA-F0806F26EBC3}" destId="{02516FC3-309A-4515-A57E-C28D2512D839}" srcOrd="1" destOrd="0" parTransId="{FAECB50B-68A6-478F-96DA-93128C539639}" sibTransId="{7E833CD0-9348-4ABC-8339-C01979D08621}"/>
    <dgm:cxn modelId="{7D004E47-B871-4B61-9EF6-09C606A7C065}" srcId="{54C2F020-381B-401A-ACD5-9108C429CD66}" destId="{45B78CFF-13CE-4F92-A1EA-F0806F26EBC3}" srcOrd="1" destOrd="0" parTransId="{14B05CFE-6ED3-4D2F-8C96-DCF45B195A51}" sibTransId="{9BBC0A2F-EB6C-4637-9A3F-6A417945FB5A}"/>
    <dgm:cxn modelId="{BA3D135C-D3BD-4FEA-805A-04880AFD96E3}" srcId="{C050D8EB-1378-484F-848F-8B92F12FFAF9}" destId="{A893B6D7-90D8-44D5-B765-CAEB940F571C}" srcOrd="3" destOrd="0" parTransId="{90ECF1A7-4829-438F-9532-91E20F6B0F67}" sibTransId="{00BA919C-756E-42C8-B0D6-2310E506AA59}"/>
    <dgm:cxn modelId="{7C0D7372-9F37-4198-B4B8-7B3B7005BF14}" type="presOf" srcId="{42E1F53D-AB13-47CB-8CEE-5B7195AE75A4}" destId="{E4A96481-8091-4F59-AFD3-B7E7D920B356}" srcOrd="1" destOrd="2" presId="urn:microsoft.com/office/officeart/2005/8/layout/hProcess4"/>
    <dgm:cxn modelId="{EF246FD5-01B0-48E1-98A3-BF0542100419}" type="presOf" srcId="{A893B6D7-90D8-44D5-B765-CAEB940F571C}" destId="{A126E445-AD2E-4671-B51C-7AD77E1CEAB4}" srcOrd="0" destOrd="3" presId="urn:microsoft.com/office/officeart/2005/8/layout/hProcess4"/>
    <dgm:cxn modelId="{8A0C77CB-BDA9-437E-A36F-C303036B5661}" srcId="{54C2F020-381B-401A-ACD5-9108C429CD66}" destId="{C4036B5D-2A8E-426F-AA3E-EC3EDEE179AB}" srcOrd="2" destOrd="0" parTransId="{7BCE10EF-0F73-43DA-8E7C-E4493CA8CFBE}" sibTransId="{5F31D5FB-80CD-4585-899E-A674E6FDC5A2}"/>
    <dgm:cxn modelId="{E7E441A4-F0AF-4AD4-8F5A-201EBBBA9BC0}" type="presOf" srcId="{BB8F62B4-DE20-4A87-ABA3-59341DBECC8C}" destId="{6347431D-C673-4121-8C24-3027B1E0317B}" srcOrd="0" destOrd="0" presId="urn:microsoft.com/office/officeart/2005/8/layout/hProcess4"/>
    <dgm:cxn modelId="{A6EC8E2A-D3F7-466E-A746-1CF169C603E9}" type="presOf" srcId="{A468959D-87BE-4B0F-9C3A-08FAC3E97D71}" destId="{0607AB9A-7A68-465E-82B8-6A77D4393B17}" srcOrd="1" destOrd="2" presId="urn:microsoft.com/office/officeart/2005/8/layout/hProcess4"/>
    <dgm:cxn modelId="{30CF095A-85F4-431D-BE20-DD4FB620EBE7}" type="presOf" srcId="{EBB92F5F-F16F-457F-8E9E-6BAEA239B319}" destId="{6347431D-C673-4121-8C24-3027B1E0317B}" srcOrd="0" destOrd="2" presId="urn:microsoft.com/office/officeart/2005/8/layout/hProcess4"/>
    <dgm:cxn modelId="{75BC8430-B440-4342-BF89-E1314B7F0ECC}" srcId="{C4036B5D-2A8E-426F-AA3E-EC3EDEE179AB}" destId="{0CBE1410-9A4E-41CC-BCEE-FAB0111EEF76}" srcOrd="0" destOrd="0" parTransId="{127B4B68-B0C7-4248-ABE9-788BE1C6F918}" sibTransId="{BE0801F2-8C24-4C96-8974-1DF836899181}"/>
    <dgm:cxn modelId="{765F0B95-2066-4553-BE92-B3C557CB0C07}" srcId="{C4036B5D-2A8E-426F-AA3E-EC3EDEE179AB}" destId="{1ADBBDD4-9F52-4C47-8086-293660A66B64}" srcOrd="1" destOrd="0" parTransId="{291201B0-74C0-466C-923A-9A5AD0895297}" sibTransId="{E9CFF2F5-CAD2-4543-86FA-DC82E7BB69A4}"/>
    <dgm:cxn modelId="{C959564D-C041-4C03-AF53-4538D65206A7}" type="presOf" srcId="{A893B6D7-90D8-44D5-B765-CAEB940F571C}" destId="{0607AB9A-7A68-465E-82B8-6A77D4393B17}" srcOrd="1" destOrd="3" presId="urn:microsoft.com/office/officeart/2005/8/layout/hProcess4"/>
    <dgm:cxn modelId="{B138BCF1-04C8-4AB6-ACAE-E8616C2DB822}" srcId="{C050D8EB-1378-484F-848F-8B92F12FFAF9}" destId="{52565620-C94E-479E-B45D-79C980128399}" srcOrd="1" destOrd="0" parTransId="{36593E3B-FAEB-497C-B12D-3C91E4CAEA70}" sibTransId="{ECDA0573-8B1D-45D5-A976-301B5602CEE5}"/>
    <dgm:cxn modelId="{818580A9-33FF-4829-840D-585EFFD12175}" srcId="{45B78CFF-13CE-4F92-A1EA-F0806F26EBC3}" destId="{BB8F62B4-DE20-4A87-ABA3-59341DBECC8C}" srcOrd="0" destOrd="0" parTransId="{102123A1-65AD-4ED6-A205-C732740E7117}" sibTransId="{AE39FF52-CABC-4134-A8E0-5E3587E6B97B}"/>
    <dgm:cxn modelId="{FF89DF1B-0AEA-47FB-B460-3C48F71C8F0A}" type="presOf" srcId="{0CBE1410-9A4E-41CC-BCEE-FAB0111EEF76}" destId="{E4A96481-8091-4F59-AFD3-B7E7D920B356}" srcOrd="1" destOrd="0" presId="urn:microsoft.com/office/officeart/2005/8/layout/hProcess4"/>
    <dgm:cxn modelId="{F3A1F24E-E4DC-4730-A0DA-076B45264A41}" type="presOf" srcId="{C050D8EB-1378-484F-848F-8B92F12FFAF9}" destId="{3861CB53-C133-4DB4-B12B-59F68D399A96}" srcOrd="0" destOrd="0" presId="urn:microsoft.com/office/officeart/2005/8/layout/hProcess4"/>
    <dgm:cxn modelId="{FB559731-4DF7-477D-8880-95FE4616068A}" srcId="{C4036B5D-2A8E-426F-AA3E-EC3EDEE179AB}" destId="{42E1F53D-AB13-47CB-8CEE-5B7195AE75A4}" srcOrd="2" destOrd="0" parTransId="{51D0DF3F-500F-4CF7-A382-C0A6E1690FF7}" sibTransId="{1DDDEDC7-5262-4716-BCBF-84770A609495}"/>
    <dgm:cxn modelId="{E01723F1-738A-4077-9548-4D76D7AE529F}" type="presOf" srcId="{9BBC0A2F-EB6C-4637-9A3F-6A417945FB5A}" destId="{7BB9DE56-9548-4B67-A725-63066798A0CB}" srcOrd="0" destOrd="0" presId="urn:microsoft.com/office/officeart/2005/8/layout/hProcess4"/>
    <dgm:cxn modelId="{5848DE09-D240-4FB8-B04E-FD59619F1F11}" type="presOf" srcId="{27A49AFD-013A-4B1E-9EDB-4FA40B705A25}" destId="{A126E445-AD2E-4671-B51C-7AD77E1CEAB4}" srcOrd="0" destOrd="0" presId="urn:microsoft.com/office/officeart/2005/8/layout/hProcess4"/>
    <dgm:cxn modelId="{1D4743C8-4BBA-4BF6-94C4-7FB14008D814}" srcId="{C050D8EB-1378-484F-848F-8B92F12FFAF9}" destId="{086CF9DA-8933-44A5-9CB2-0541EAFB88FB}" srcOrd="4" destOrd="0" parTransId="{EA1EF334-7E4A-4EFF-A72A-9AD68C588832}" sibTransId="{FD83CA67-4AD4-40E4-AA07-9D480244BB06}"/>
    <dgm:cxn modelId="{8645A049-E2AE-439A-92B2-0D84C51228A5}" srcId="{C050D8EB-1378-484F-848F-8B92F12FFAF9}" destId="{27A49AFD-013A-4B1E-9EDB-4FA40B705A25}" srcOrd="0" destOrd="0" parTransId="{EC9B4C54-F352-43E1-A98B-13C730DCB89C}" sibTransId="{35F886B7-C6DD-4A2B-89D5-BFA2CD3851AA}"/>
    <dgm:cxn modelId="{55221BAC-CE59-4470-91AB-8A2303EE03DC}" type="presOf" srcId="{27A49AFD-013A-4B1E-9EDB-4FA40B705A25}" destId="{0607AB9A-7A68-465E-82B8-6A77D4393B17}" srcOrd="1" destOrd="0" presId="urn:microsoft.com/office/officeart/2005/8/layout/hProcess4"/>
    <dgm:cxn modelId="{DDB2FFA2-A3F2-4338-835A-CD0F60A9CB32}" type="presParOf" srcId="{A4EC2C8B-5B97-4CD2-A0EC-6564E52D1C02}" destId="{83687518-57E9-48A2-AA17-EB883238549A}" srcOrd="0" destOrd="0" presId="urn:microsoft.com/office/officeart/2005/8/layout/hProcess4"/>
    <dgm:cxn modelId="{F59EA829-F008-4021-962C-7AD973359103}" type="presParOf" srcId="{A4EC2C8B-5B97-4CD2-A0EC-6564E52D1C02}" destId="{149BEFB5-D3C4-4B6B-8A54-A2E68629FC9B}" srcOrd="1" destOrd="0" presId="urn:microsoft.com/office/officeart/2005/8/layout/hProcess4"/>
    <dgm:cxn modelId="{A707E91A-9EEB-4CC5-8B91-54DA5ABB633D}" type="presParOf" srcId="{A4EC2C8B-5B97-4CD2-A0EC-6564E52D1C02}" destId="{17F437E7-2B3D-4B3D-945C-279EFC5ADEEB}" srcOrd="2" destOrd="0" presId="urn:microsoft.com/office/officeart/2005/8/layout/hProcess4"/>
    <dgm:cxn modelId="{018BD10C-F718-41A5-BD45-E146468D20B1}" type="presParOf" srcId="{17F437E7-2B3D-4B3D-945C-279EFC5ADEEB}" destId="{DBAD348C-EBDD-4A10-9F2E-F06F47F32F30}" srcOrd="0" destOrd="0" presId="urn:microsoft.com/office/officeart/2005/8/layout/hProcess4"/>
    <dgm:cxn modelId="{4B1FDF67-B977-4A92-B022-0EF209D83FE8}" type="presParOf" srcId="{DBAD348C-EBDD-4A10-9F2E-F06F47F32F30}" destId="{AA4A7D4C-2EEA-40DF-B820-EF5D656F0780}" srcOrd="0" destOrd="0" presId="urn:microsoft.com/office/officeart/2005/8/layout/hProcess4"/>
    <dgm:cxn modelId="{8CD1F28F-2D49-4DC7-9AEF-3F52B79EA593}" type="presParOf" srcId="{DBAD348C-EBDD-4A10-9F2E-F06F47F32F30}" destId="{A126E445-AD2E-4671-B51C-7AD77E1CEAB4}" srcOrd="1" destOrd="0" presId="urn:microsoft.com/office/officeart/2005/8/layout/hProcess4"/>
    <dgm:cxn modelId="{010BC5E5-5941-4316-8219-60FC971C3FAC}" type="presParOf" srcId="{DBAD348C-EBDD-4A10-9F2E-F06F47F32F30}" destId="{0607AB9A-7A68-465E-82B8-6A77D4393B17}" srcOrd="2" destOrd="0" presId="urn:microsoft.com/office/officeart/2005/8/layout/hProcess4"/>
    <dgm:cxn modelId="{32722A10-5ADE-47E7-9426-7C89840F0E3D}" type="presParOf" srcId="{DBAD348C-EBDD-4A10-9F2E-F06F47F32F30}" destId="{3861CB53-C133-4DB4-B12B-59F68D399A96}" srcOrd="3" destOrd="0" presId="urn:microsoft.com/office/officeart/2005/8/layout/hProcess4"/>
    <dgm:cxn modelId="{E0449F56-7485-4E59-B497-352B86D8F438}" type="presParOf" srcId="{DBAD348C-EBDD-4A10-9F2E-F06F47F32F30}" destId="{90AE44B5-5F22-49D4-91D8-AD976162F785}" srcOrd="4" destOrd="0" presId="urn:microsoft.com/office/officeart/2005/8/layout/hProcess4"/>
    <dgm:cxn modelId="{B9204736-F882-4085-BF9F-717D1A52B722}" type="presParOf" srcId="{17F437E7-2B3D-4B3D-945C-279EFC5ADEEB}" destId="{E937B21D-C38E-4554-86E8-013667635200}" srcOrd="1" destOrd="0" presId="urn:microsoft.com/office/officeart/2005/8/layout/hProcess4"/>
    <dgm:cxn modelId="{3E66A927-B7F2-408E-9103-7D7D42A00C00}" type="presParOf" srcId="{17F437E7-2B3D-4B3D-945C-279EFC5ADEEB}" destId="{9FCC64F1-FF83-4FF7-BDFE-C4FB20DC7648}" srcOrd="2" destOrd="0" presId="urn:microsoft.com/office/officeart/2005/8/layout/hProcess4"/>
    <dgm:cxn modelId="{F50BA34F-7274-42F8-A5F1-BD3EE58663B5}" type="presParOf" srcId="{9FCC64F1-FF83-4FF7-BDFE-C4FB20DC7648}" destId="{E3519913-C341-467F-9EE5-7D77FC4A680A}" srcOrd="0" destOrd="0" presId="urn:microsoft.com/office/officeart/2005/8/layout/hProcess4"/>
    <dgm:cxn modelId="{11376EB4-8EC5-445C-92B5-7F737C595684}" type="presParOf" srcId="{9FCC64F1-FF83-4FF7-BDFE-C4FB20DC7648}" destId="{6347431D-C673-4121-8C24-3027B1E0317B}" srcOrd="1" destOrd="0" presId="urn:microsoft.com/office/officeart/2005/8/layout/hProcess4"/>
    <dgm:cxn modelId="{F1951997-278A-44F0-9455-B2CEC8730304}" type="presParOf" srcId="{9FCC64F1-FF83-4FF7-BDFE-C4FB20DC7648}" destId="{76A61483-0E6F-432F-873A-DE3081FCD27A}" srcOrd="2" destOrd="0" presId="urn:microsoft.com/office/officeart/2005/8/layout/hProcess4"/>
    <dgm:cxn modelId="{9A46BC3F-5927-49C5-9FD6-E2001FA6A7F5}" type="presParOf" srcId="{9FCC64F1-FF83-4FF7-BDFE-C4FB20DC7648}" destId="{B8581F82-C3E6-4ECE-A393-D05FD87A5F6B}" srcOrd="3" destOrd="0" presId="urn:microsoft.com/office/officeart/2005/8/layout/hProcess4"/>
    <dgm:cxn modelId="{935DDE27-7901-47D0-AD18-B3C63BACD8A8}" type="presParOf" srcId="{9FCC64F1-FF83-4FF7-BDFE-C4FB20DC7648}" destId="{3B026091-BAF1-4BE4-AE8E-0BC8CD40457C}" srcOrd="4" destOrd="0" presId="urn:microsoft.com/office/officeart/2005/8/layout/hProcess4"/>
    <dgm:cxn modelId="{6B50CC26-1568-47CD-9CD7-E6C1FCBA21D5}" type="presParOf" srcId="{17F437E7-2B3D-4B3D-945C-279EFC5ADEEB}" destId="{7BB9DE56-9548-4B67-A725-63066798A0CB}" srcOrd="3" destOrd="0" presId="urn:microsoft.com/office/officeart/2005/8/layout/hProcess4"/>
    <dgm:cxn modelId="{3714F7CE-00DC-45B1-9BBF-A25896F97A71}" type="presParOf" srcId="{17F437E7-2B3D-4B3D-945C-279EFC5ADEEB}" destId="{6BB50307-57AF-4030-BA2B-6637E5001CDD}" srcOrd="4" destOrd="0" presId="urn:microsoft.com/office/officeart/2005/8/layout/hProcess4"/>
    <dgm:cxn modelId="{6980E725-7117-4444-9D81-EA8640162442}" type="presParOf" srcId="{6BB50307-57AF-4030-BA2B-6637E5001CDD}" destId="{F34A460B-C5CD-433D-892B-9902724E0E04}" srcOrd="0" destOrd="0" presId="urn:microsoft.com/office/officeart/2005/8/layout/hProcess4"/>
    <dgm:cxn modelId="{D60897D4-4A68-4D32-A907-357E97A857B7}" type="presParOf" srcId="{6BB50307-57AF-4030-BA2B-6637E5001CDD}" destId="{8F068560-1B98-4CD7-A731-63BADA9B9322}" srcOrd="1" destOrd="0" presId="urn:microsoft.com/office/officeart/2005/8/layout/hProcess4"/>
    <dgm:cxn modelId="{FEB25490-2A91-40CB-92E4-DDD23B0BCA01}" type="presParOf" srcId="{6BB50307-57AF-4030-BA2B-6637E5001CDD}" destId="{E4A96481-8091-4F59-AFD3-B7E7D920B356}" srcOrd="2" destOrd="0" presId="urn:microsoft.com/office/officeart/2005/8/layout/hProcess4"/>
    <dgm:cxn modelId="{B1338C4C-5A06-4536-9968-00CB0D96BB05}" type="presParOf" srcId="{6BB50307-57AF-4030-BA2B-6637E5001CDD}" destId="{77293EB8-A4EE-470F-BDD3-831AAD08D47A}" srcOrd="3" destOrd="0" presId="urn:microsoft.com/office/officeart/2005/8/layout/hProcess4"/>
    <dgm:cxn modelId="{43CE56E5-7D78-4F56-856A-264358FAD499}" type="presParOf" srcId="{6BB50307-57AF-4030-BA2B-6637E5001CDD}" destId="{ABE6A9FC-E266-485A-A2A2-1F10EE17172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6E445-AD2E-4671-B51C-7AD77E1CEAB4}">
      <dsp:nvSpPr>
        <dsp:cNvPr id="0" name=""/>
        <dsp:cNvSpPr/>
      </dsp:nvSpPr>
      <dsp:spPr>
        <a:xfrm>
          <a:off x="527" y="1003312"/>
          <a:ext cx="2326266" cy="22732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Mengembangkan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Isu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Meneliti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topik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Analisis</a:t>
          </a:r>
          <a:r>
            <a:rPr lang="en-US" sz="1400" kern="1200" dirty="0" smtClean="0"/>
            <a:t> audience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Menetapkan</a:t>
          </a:r>
          <a:r>
            <a:rPr lang="en-US" sz="1400" kern="1200" dirty="0" smtClean="0"/>
            <a:t> objective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Memilih</a:t>
          </a:r>
          <a:r>
            <a:rPr lang="en-US" sz="1400" kern="1200" dirty="0" smtClean="0"/>
            <a:t> media</a:t>
          </a:r>
          <a:endParaRPr lang="en-US" sz="1400" kern="1200" dirty="0"/>
        </a:p>
      </dsp:txBody>
      <dsp:txXfrm>
        <a:off x="52842" y="1055627"/>
        <a:ext cx="2221636" cy="1681529"/>
      </dsp:txXfrm>
    </dsp:sp>
    <dsp:sp modelId="{E937B21D-C38E-4554-86E8-013667635200}">
      <dsp:nvSpPr>
        <dsp:cNvPr id="0" name=""/>
        <dsp:cNvSpPr/>
      </dsp:nvSpPr>
      <dsp:spPr>
        <a:xfrm>
          <a:off x="1318105" y="1891607"/>
          <a:ext cx="2511051" cy="2511051"/>
        </a:xfrm>
        <a:prstGeom prst="leftCircularArrow">
          <a:avLst>
            <a:gd name="adj1" fmla="val 2939"/>
            <a:gd name="adj2" fmla="val 359890"/>
            <a:gd name="adj3" fmla="val 2135553"/>
            <a:gd name="adj4" fmla="val 9024642"/>
            <a:gd name="adj5" fmla="val 342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1CB53-C133-4DB4-B12B-59F68D399A96}">
      <dsp:nvSpPr>
        <dsp:cNvPr id="0" name=""/>
        <dsp:cNvSpPr/>
      </dsp:nvSpPr>
      <dsp:spPr>
        <a:xfrm>
          <a:off x="517475" y="2905311"/>
          <a:ext cx="2067792" cy="8222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PERENCANAAN</a:t>
          </a:r>
          <a:endParaRPr lang="en-US" sz="1800" kern="1200" dirty="0"/>
        </a:p>
      </dsp:txBody>
      <dsp:txXfrm>
        <a:off x="541559" y="2929395"/>
        <a:ext cx="2019624" cy="774124"/>
      </dsp:txXfrm>
    </dsp:sp>
    <dsp:sp modelId="{6347431D-C673-4121-8C24-3027B1E0317B}">
      <dsp:nvSpPr>
        <dsp:cNvPr id="0" name=""/>
        <dsp:cNvSpPr/>
      </dsp:nvSpPr>
      <dsp:spPr>
        <a:xfrm>
          <a:off x="2936729" y="1205143"/>
          <a:ext cx="2326266" cy="2298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Menetapkan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strategi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pesan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Merumuskan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gaya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penulisan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Menulis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pesan</a:t>
          </a:r>
          <a:endParaRPr lang="en-US" sz="1400" kern="1200" dirty="0"/>
        </a:p>
      </dsp:txBody>
      <dsp:txXfrm>
        <a:off x="2989628" y="1750621"/>
        <a:ext cx="2220468" cy="1700321"/>
      </dsp:txXfrm>
    </dsp:sp>
    <dsp:sp modelId="{7BB9DE56-9548-4B67-A725-63066798A0CB}">
      <dsp:nvSpPr>
        <dsp:cNvPr id="0" name=""/>
        <dsp:cNvSpPr/>
      </dsp:nvSpPr>
      <dsp:spPr>
        <a:xfrm>
          <a:off x="4293567" y="112296"/>
          <a:ext cx="2821447" cy="2821447"/>
        </a:xfrm>
        <a:prstGeom prst="circularArrow">
          <a:avLst>
            <a:gd name="adj1" fmla="val 2616"/>
            <a:gd name="adj2" fmla="val 317887"/>
            <a:gd name="adj3" fmla="val 19164717"/>
            <a:gd name="adj4" fmla="val 12233625"/>
            <a:gd name="adj5" fmla="val 3052"/>
          </a:avLst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81F82-C3E6-4ECE-A393-D05FD87A5F6B}">
      <dsp:nvSpPr>
        <dsp:cNvPr id="0" name=""/>
        <dsp:cNvSpPr/>
      </dsp:nvSpPr>
      <dsp:spPr>
        <a:xfrm>
          <a:off x="3453677" y="984004"/>
          <a:ext cx="2067792" cy="822292"/>
        </a:xfrm>
        <a:prstGeom prst="roundRect">
          <a:avLst>
            <a:gd name="adj" fmla="val 10000"/>
          </a:avLst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PENULISAN</a:t>
          </a:r>
          <a:endParaRPr lang="en-US" sz="1800" kern="1200" dirty="0"/>
        </a:p>
      </dsp:txBody>
      <dsp:txXfrm>
        <a:off x="3477761" y="1008088"/>
        <a:ext cx="2019624" cy="774124"/>
      </dsp:txXfrm>
    </dsp:sp>
    <dsp:sp modelId="{8F068560-1B98-4CD7-A731-63BADA9B9322}">
      <dsp:nvSpPr>
        <dsp:cNvPr id="0" name=""/>
        <dsp:cNvSpPr/>
      </dsp:nvSpPr>
      <dsp:spPr>
        <a:xfrm>
          <a:off x="5872931" y="990591"/>
          <a:ext cx="2326266" cy="22732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Pengetesan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pesan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sebelum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disebarkan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Pemantauanpemuatan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realisasi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Evaluasi</a:t>
          </a:r>
          <a:endParaRPr lang="en-US" sz="1400" kern="1200" dirty="0"/>
        </a:p>
      </dsp:txBody>
      <dsp:txXfrm>
        <a:off x="5925246" y="1042906"/>
        <a:ext cx="2221636" cy="1681529"/>
      </dsp:txXfrm>
    </dsp:sp>
    <dsp:sp modelId="{77293EB8-A4EE-470F-BDD3-831AAD08D47A}">
      <dsp:nvSpPr>
        <dsp:cNvPr id="0" name=""/>
        <dsp:cNvSpPr/>
      </dsp:nvSpPr>
      <dsp:spPr>
        <a:xfrm>
          <a:off x="6389879" y="2905311"/>
          <a:ext cx="2067792" cy="822292"/>
        </a:xfrm>
        <a:prstGeom prst="roundRect">
          <a:avLst>
            <a:gd name="adj" fmla="val 10000"/>
          </a:avLst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EVALUASI</a:t>
          </a:r>
          <a:endParaRPr lang="en-US" sz="1800" kern="1200" dirty="0"/>
        </a:p>
      </dsp:txBody>
      <dsp:txXfrm>
        <a:off x="6413963" y="2929395"/>
        <a:ext cx="2019624" cy="774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DE7188-3D9C-45F2-BC00-DC3D15633F05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EFDDD4B-8F05-4DBA-B864-65C8ED962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5CCA-1AF9-4340-9BC8-AA86F40A30DA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DFD13-54E9-4E3E-8AB9-FF6E857D8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4F32C-4395-44FB-AC76-69D660B1779E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3D91-444A-46B1-BCD5-CDF3F9529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07BC-3F53-4424-9EAD-E1FA96165131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3DE5A-C442-4528-B609-22E9C46CE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0BB7AB-45C0-4535-A1B2-8E346A8D83B1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BF375E-20CB-4A41-8B8B-F2454D1D1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4843AF-7389-4F41-AD5A-AE7822F88F80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1F6076-5915-40BE-B3F1-FA9A97B92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1C475C-1ED4-45F5-A61B-A85CD6F0DE5A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0C8D7F-A6F8-4788-AEB2-18D0D53F9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63433E-F753-4407-AB7E-39901362DBC5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7F7EAB-87AD-476E-98ED-667F96F81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4E6C7-7852-4273-A58A-65F209081576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C2176-6FA1-4ACE-B06A-6FFD00B47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7F342E-F763-4E57-BB38-871DFFD970C5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ECB9C3-B352-48B0-919F-BE578E621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2DDC63C-7C57-450C-A9B3-59D45772955B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2A387AC-2764-4C1C-8D81-38904D1A3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AA4C680-513F-4142-9EBB-35957BD9417D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27C9D6B-F0B4-4CF4-84EA-798E02F13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976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KEAHLIAN MENULIS</a:t>
            </a:r>
            <a:br>
              <a:rPr lang="en-US" dirty="0" smtClean="0"/>
            </a:br>
            <a:r>
              <a:rPr lang="en-US" dirty="0" smtClean="0"/>
              <a:t>PRAKTISI PUBLIC RELATION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</a:pPr>
            <a:r>
              <a:rPr lang="en-US" sz="2500" smtClean="0">
                <a:solidFill>
                  <a:srgbClr val="7030A0"/>
                </a:solidFill>
              </a:rPr>
              <a:t>MANAJEMEN HUMAS</a:t>
            </a:r>
          </a:p>
          <a:p>
            <a:pPr marR="0" algn="ctr">
              <a:lnSpc>
                <a:spcPct val="80000"/>
              </a:lnSpc>
            </a:pPr>
            <a:r>
              <a:rPr lang="en-US" sz="2500" smtClean="0">
                <a:solidFill>
                  <a:srgbClr val="7030A0"/>
                </a:solidFill>
              </a:rPr>
              <a:t>Ade Suryani, M.Soc.Sc</a:t>
            </a:r>
          </a:p>
          <a:p>
            <a:pPr marR="0" algn="ctr">
              <a:lnSpc>
                <a:spcPct val="80000"/>
              </a:lnSpc>
            </a:pPr>
            <a:r>
              <a:rPr lang="en-US" sz="2500" smtClean="0">
                <a:solidFill>
                  <a:srgbClr val="7030A0"/>
                </a:solidFill>
              </a:rPr>
              <a:t>FIKOM-UNIV. ESA UNGGUL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Mengumumkan produk/ layanan baru</a:t>
            </a:r>
          </a:p>
          <a:p>
            <a:r>
              <a:rPr lang="en-US" smtClean="0"/>
              <a:t>Peringatan hari jadi/ hari besar/ liburan</a:t>
            </a:r>
          </a:p>
          <a:p>
            <a:r>
              <a:rPr lang="en-US" smtClean="0"/>
              <a:t>Melaporkan hasil penelitian terbaru</a:t>
            </a:r>
          </a:p>
          <a:p>
            <a:r>
              <a:rPr lang="en-US" smtClean="0"/>
              <a:t>Mengomentari sebuah kontroversi</a:t>
            </a:r>
          </a:p>
          <a:p>
            <a:r>
              <a:rPr lang="en-US" smtClean="0"/>
              <a:t>Bekerja sama dengan media dalam sebuah event/kegiatan</a:t>
            </a:r>
          </a:p>
          <a:p>
            <a:r>
              <a:rPr lang="en-US" smtClean="0"/>
              <a:t>Mengumumkan pameran/ eksibisi</a:t>
            </a:r>
          </a:p>
          <a:p>
            <a:r>
              <a:rPr lang="en-US" smtClean="0"/>
              <a:t>Melakukan survey</a:t>
            </a:r>
          </a:p>
          <a:p>
            <a:r>
              <a:rPr lang="en-US" smtClean="0"/>
              <a:t>Mempromosikan </a:t>
            </a:r>
            <a:r>
              <a:rPr lang="en-US" i="1" smtClean="0"/>
              <a:t>special event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BEBERAPA ALASAN UNTUK MEMBUAT PRESS RELEASE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700"/>
          </a:xfrm>
        </p:spPr>
        <p:txBody>
          <a:bodyPr/>
          <a:lstStyle/>
          <a:p>
            <a:r>
              <a:rPr lang="en-US" smtClean="0"/>
              <a:t>Adanya perubahan harga/kemasan/ kebijakan</a:t>
            </a:r>
          </a:p>
          <a:p>
            <a:r>
              <a:rPr lang="en-US" smtClean="0"/>
              <a:t>Memenangkan penghargaan</a:t>
            </a:r>
          </a:p>
          <a:p>
            <a:r>
              <a:rPr lang="en-US" smtClean="0"/>
              <a:t>Mengadakan seminar atau diskusi informasi</a:t>
            </a:r>
          </a:p>
          <a:p>
            <a:r>
              <a:rPr lang="en-US" smtClean="0"/>
              <a:t>Mengumumkan patent/ merk dagang</a:t>
            </a:r>
          </a:p>
          <a:p>
            <a:r>
              <a:rPr lang="en-US" smtClean="0"/>
              <a:t>Donasi</a:t>
            </a:r>
          </a:p>
          <a:p>
            <a:r>
              <a:rPr lang="en-US" smtClean="0"/>
              <a:t>Edukasi kepada publik</a:t>
            </a:r>
          </a:p>
          <a:p>
            <a:r>
              <a:rPr lang="en-US" smtClean="0"/>
              <a:t>Testimonial</a:t>
            </a:r>
          </a:p>
          <a:p>
            <a:r>
              <a:rPr lang="en-US" smtClean="0"/>
              <a:t>Keterlibatan dalam kegiatan komunitas</a:t>
            </a:r>
          </a:p>
          <a:p>
            <a:r>
              <a:rPr lang="en-US" smtClean="0"/>
              <a:t>Selebriti yang menggunakan produk/jasa</a:t>
            </a:r>
          </a:p>
          <a:p>
            <a:r>
              <a:rPr lang="en-US" smtClean="0"/>
              <a:t>dll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1524000" y="1709738"/>
            <a:ext cx="7162800" cy="4843462"/>
          </a:xfrm>
        </p:spPr>
        <p:txBody>
          <a:bodyPr/>
          <a:lstStyle/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Thou Shalt Be Professional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Thou Shalt Not Be Promotional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Thou Shalt Not Be Boring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Thou Shalt Be Brief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Thou Shalt Know Thy Recipient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Thou Shalt Use The Proper Tense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Thou Shalt Think Visually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Thou Shalt Tell A Story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Thou Shalt Not Bear False Witness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Thou Shalt Know Thy Limitations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The 10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Commandments of Press Releases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menurut</a:t>
            </a:r>
            <a:r>
              <a:rPr lang="en-US" sz="3200" dirty="0" smtClean="0">
                <a:solidFill>
                  <a:srgbClr val="FF0000"/>
                </a:solidFill>
              </a:rPr>
              <a:t> Bill </a:t>
            </a:r>
            <a:r>
              <a:rPr lang="en-US" sz="3200" dirty="0" err="1" smtClean="0">
                <a:solidFill>
                  <a:srgbClr val="FF0000"/>
                </a:solidFill>
              </a:rPr>
              <a:t>Stoller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066800" y="1481138"/>
            <a:ext cx="7620000" cy="4525962"/>
          </a:xfrm>
        </p:spPr>
        <p:txBody>
          <a:bodyPr/>
          <a:lstStyle/>
          <a:p>
            <a:r>
              <a:rPr lang="en-US" smtClean="0"/>
              <a:t>Pemberitaan Pers(News Release)</a:t>
            </a:r>
          </a:p>
          <a:p>
            <a:r>
              <a:rPr lang="en-US" smtClean="0"/>
              <a:t>Latar (Bacground) perusahaan</a:t>
            </a:r>
          </a:p>
          <a:p>
            <a:r>
              <a:rPr lang="en-US" smtClean="0"/>
              <a:t>Iklan Layanan Masyarakat</a:t>
            </a:r>
          </a:p>
          <a:p>
            <a:r>
              <a:rPr lang="en-US" smtClean="0"/>
              <a:t>Iklan Perusahaan</a:t>
            </a:r>
          </a:p>
          <a:p>
            <a:r>
              <a:rPr lang="en-US" smtClean="0"/>
              <a:t>Artikel dan Editorial</a:t>
            </a:r>
          </a:p>
          <a:p>
            <a:r>
              <a:rPr lang="en-US" smtClean="0"/>
              <a:t>Publikasi Ringan</a:t>
            </a:r>
          </a:p>
          <a:p>
            <a:r>
              <a:rPr lang="en-US" smtClean="0"/>
              <a:t>Company Profile</a:t>
            </a:r>
          </a:p>
          <a:p>
            <a:r>
              <a:rPr lang="en-US" smtClean="0"/>
              <a:t>Annual Report</a:t>
            </a:r>
          </a:p>
          <a:p>
            <a:r>
              <a:rPr lang="en-US" smtClean="0"/>
              <a:t>Pidato dan Presentasi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KARYA TULIS PRAKTISI PR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458200" cy="471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PROSES PENULISAN UNTUK PR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102100"/>
          </a:xfrm>
        </p:spPr>
        <p:txBody>
          <a:bodyPr/>
          <a:lstStyle/>
          <a:p>
            <a:pPr marL="623888" indent="-514350">
              <a:buFont typeface="Lucida Sans Unicode" pitchFamily="34" charset="0"/>
              <a:buAutoNum type="arabicPeriod"/>
            </a:pPr>
            <a:r>
              <a:rPr lang="en-US" sz="3200" smtClean="0"/>
              <a:t>Strategi Informasi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z="3200" smtClean="0"/>
              <a:t>Strategi Argumentasi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z="3200" smtClean="0"/>
              <a:t>Strategi Citra (Image)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z="3200" smtClean="0"/>
              <a:t>Strategi Emosional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z="3200" smtClean="0"/>
              <a:t>Strategi Menghibur (Entertainment)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5 STRATEGI PENULISAN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Straight News atau Feature</a:t>
            </a:r>
          </a:p>
          <a:p>
            <a:r>
              <a:rPr lang="en-US" sz="3200" smtClean="0"/>
              <a:t>Kata-kata resmi  atau tidak resmi</a:t>
            </a:r>
          </a:p>
          <a:p>
            <a:r>
              <a:rPr lang="en-US" sz="3200" smtClean="0"/>
              <a:t>Jargon</a:t>
            </a:r>
          </a:p>
          <a:p>
            <a:r>
              <a:rPr lang="en-US" sz="3200" smtClean="0"/>
              <a:t>Kepastian kata (memiliki makna kiasan atau tidak)</a:t>
            </a:r>
          </a:p>
          <a:p>
            <a:r>
              <a:rPr lang="en-US" sz="3200" smtClean="0"/>
              <a:t>Kata-kata umum atau kata-kata spesifik</a:t>
            </a:r>
          </a:p>
          <a:p>
            <a:pPr>
              <a:buFont typeface="Wingdings 3" pitchFamily="18" charset="2"/>
              <a:buNone/>
            </a:pPr>
            <a:endParaRPr lang="en-US" sz="3200" smtClean="0"/>
          </a:p>
          <a:p>
            <a:endParaRPr lang="en-US" sz="32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PILIHAN GAYA PENULISAN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Yaitu segala bentuk informasi yang hendak disebarkan kepada pers, biasanya media cetak.</a:t>
            </a:r>
          </a:p>
          <a:p>
            <a:endParaRPr lang="en-US" sz="3200" smtClean="0"/>
          </a:p>
          <a:p>
            <a:r>
              <a:rPr lang="en-US" sz="3200" smtClean="0"/>
              <a:t>Ada 3 bentuk:</a:t>
            </a:r>
          </a:p>
          <a:p>
            <a:pPr lvl="1"/>
            <a:r>
              <a:rPr lang="en-US" sz="3200" b="1" i="1" smtClean="0">
                <a:solidFill>
                  <a:srgbClr val="7030A0"/>
                </a:solidFill>
              </a:rPr>
              <a:t>Basic Publicity Release</a:t>
            </a:r>
          </a:p>
          <a:p>
            <a:pPr lvl="1"/>
            <a:r>
              <a:rPr lang="en-US" sz="3200" b="1" i="1" smtClean="0">
                <a:solidFill>
                  <a:srgbClr val="7030A0"/>
                </a:solidFill>
              </a:rPr>
              <a:t>Product Release</a:t>
            </a:r>
          </a:p>
          <a:p>
            <a:pPr lvl="1"/>
            <a:r>
              <a:rPr lang="en-US" sz="3200" b="1" i="1" smtClean="0">
                <a:solidFill>
                  <a:srgbClr val="7030A0"/>
                </a:solidFill>
              </a:rPr>
              <a:t>Financial Release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PRESS RELEASE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254500"/>
          </a:xfrm>
        </p:spPr>
        <p:txBody>
          <a:bodyPr/>
          <a:lstStyle/>
          <a:p>
            <a:r>
              <a:rPr lang="en-US" sz="3200" smtClean="0"/>
              <a:t>Judul yang diangkat</a:t>
            </a:r>
          </a:p>
          <a:p>
            <a:r>
              <a:rPr lang="en-US" sz="3200" smtClean="0"/>
              <a:t>Kalimat pembuka</a:t>
            </a:r>
          </a:p>
          <a:p>
            <a:pPr lvl="1"/>
            <a:r>
              <a:rPr lang="en-US" sz="3200" smtClean="0">
                <a:solidFill>
                  <a:srgbClr val="7030A0"/>
                </a:solidFill>
              </a:rPr>
              <a:t>5W + 1H</a:t>
            </a:r>
          </a:p>
          <a:p>
            <a:r>
              <a:rPr lang="en-US" sz="3200" smtClean="0"/>
              <a:t>Akurasi</a:t>
            </a:r>
          </a:p>
          <a:p>
            <a:r>
              <a:rPr lang="en-US" sz="3200" smtClean="0"/>
              <a:t>Bahasa</a:t>
            </a:r>
          </a:p>
          <a:p>
            <a:r>
              <a:rPr lang="en-US" sz="3200" smtClean="0"/>
              <a:t>Eksklusivitas</a:t>
            </a:r>
          </a:p>
          <a:p>
            <a:r>
              <a:rPr lang="en-US" sz="3200" smtClean="0"/>
              <a:t>Relevansi (hubungan)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HAL-HAL YANG DIPERHATIKAN OLEH EDITOR: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Gunakan bahasa atau istilah-istilah yang menarik, bukan yang membosankan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endParaRPr lang="en-US" smtClean="0"/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Gunakan kalimat-kalimat aktif yang ikut “mengajak” pembaca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endParaRPr lang="en-US" smtClean="0"/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US" smtClean="0"/>
              <a:t>Gunakan “test 8 kata”. Semakin sedikit kata yang digunakan akan semakin mudah dipahami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6 Tips </a:t>
            </a:r>
            <a:r>
              <a:rPr lang="en-US" dirty="0" err="1" smtClean="0"/>
              <a:t>untuk</a:t>
            </a:r>
            <a:r>
              <a:rPr lang="en-US" dirty="0" smtClean="0"/>
              <a:t> PR Writing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rabicPeriod" startAt="4"/>
            </a:pPr>
            <a:r>
              <a:rPr lang="en-US" smtClean="0"/>
              <a:t>Pilih kalimat-kalimat penghubung yang efektif seperti: </a:t>
            </a:r>
            <a:r>
              <a:rPr lang="en-US" i="1" smtClean="0"/>
              <a:t>bagaimanapun, tetapi, karena, </a:t>
            </a:r>
            <a:r>
              <a:rPr lang="en-US" smtClean="0"/>
              <a:t>dll</a:t>
            </a:r>
          </a:p>
          <a:p>
            <a:pPr marL="623888" indent="-514350">
              <a:buFont typeface="Lucida Sans Unicode" pitchFamily="34" charset="0"/>
              <a:buAutoNum type="arabicPeriod" startAt="4"/>
            </a:pPr>
            <a:endParaRPr lang="en-US" smtClean="0"/>
          </a:p>
          <a:p>
            <a:pPr marL="623888" indent="-514350">
              <a:buFont typeface="Lucida Sans Unicode" pitchFamily="34" charset="0"/>
              <a:buAutoNum type="arabicPeriod" startAt="4"/>
            </a:pPr>
            <a:r>
              <a:rPr lang="en-US" smtClean="0"/>
              <a:t>Bimbinglah pembaca dari informasi yang lama kepada informasi yang baru. Kembangkan pesan perlahan-lahan.</a:t>
            </a:r>
          </a:p>
          <a:p>
            <a:pPr marL="623888" indent="-514350">
              <a:buFont typeface="Lucida Sans Unicode" pitchFamily="34" charset="0"/>
              <a:buAutoNum type="arabicPeriod" startAt="4"/>
            </a:pPr>
            <a:endParaRPr lang="en-US" smtClean="0"/>
          </a:p>
          <a:p>
            <a:pPr marL="623888" indent="-514350">
              <a:buFont typeface="Lucida Sans Unicode" pitchFamily="34" charset="0"/>
              <a:buAutoNum type="arabicPeriod" startAt="4"/>
            </a:pPr>
            <a:r>
              <a:rPr lang="en-US" smtClean="0"/>
              <a:t>Gunakan teknik </a:t>
            </a:r>
            <a:r>
              <a:rPr lang="en-US" i="1" smtClean="0"/>
              <a:t>Problem – Solution - Action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368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KEAHLIAN MENULIS PRAKTISI PUBLIC RELATION</vt:lpstr>
      <vt:lpstr>KARYA TULIS PRAKTISI PR</vt:lpstr>
      <vt:lpstr>PROSES PENULISAN UNTUK PR</vt:lpstr>
      <vt:lpstr>5 STRATEGI PENULISAN</vt:lpstr>
      <vt:lpstr>PILIHAN GAYA PENULISAN</vt:lpstr>
      <vt:lpstr>PRESS RELEASE</vt:lpstr>
      <vt:lpstr>HAL-HAL YANG DIPERHATIKAN OLEH EDITOR:</vt:lpstr>
      <vt:lpstr>6 Tips untuk PR Writing</vt:lpstr>
      <vt:lpstr>PowerPoint Presentation</vt:lpstr>
      <vt:lpstr>BEBERAPA ALASAN UNTUK MEMBUAT PRESS RELEASE</vt:lpstr>
      <vt:lpstr>PowerPoint Presentation</vt:lpstr>
      <vt:lpstr>The 10 Commandments of Press Releases (menurut Bill Stoller)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KEAHLIAN MENULIS PRAKTISI PUBLIC RELATION</dc:title>
  <dc:creator>user</dc:creator>
  <cp:lastModifiedBy>May</cp:lastModifiedBy>
  <cp:revision>12</cp:revision>
  <dcterms:created xsi:type="dcterms:W3CDTF">2010-08-22T13:49:56Z</dcterms:created>
  <dcterms:modified xsi:type="dcterms:W3CDTF">2015-04-28T06:12:15Z</dcterms:modified>
</cp:coreProperties>
</file>