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4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7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73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03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2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05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7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52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0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84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1512C9-5E42-4FEE-9339-EA77344FEA0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51323467-B0E8-47A0-AC42-2374C406D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27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00400" y="41148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BIOLOGI</a:t>
            </a:r>
            <a:r>
              <a:rPr lang="id-ID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SEL</a:t>
            </a:r>
          </a:p>
        </p:txBody>
      </p:sp>
    </p:spTree>
    <p:extLst>
      <p:ext uri="{BB962C8B-B14F-4D97-AF65-F5344CB8AC3E}">
        <p14:creationId xmlns:p14="http://schemas.microsoft.com/office/powerpoint/2010/main" val="329592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64" y="2932494"/>
            <a:ext cx="8229600" cy="1143000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33247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4" y="1225614"/>
            <a:ext cx="8229600" cy="1143000"/>
          </a:xfrm>
        </p:spPr>
        <p:txBody>
          <a:bodyPr/>
          <a:lstStyle/>
          <a:p>
            <a:r>
              <a:rPr lang="en-US" dirty="0"/>
              <a:t>KULIAH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953513"/>
            <a:ext cx="3822192" cy="81381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4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67" y="1437703"/>
            <a:ext cx="8187860" cy="44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6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2" y="1271396"/>
            <a:ext cx="8248970" cy="47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0" y="976122"/>
            <a:ext cx="8629589" cy="49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0" y="970788"/>
            <a:ext cx="8424867" cy="47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400174"/>
            <a:ext cx="8377000" cy="46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6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71" y="1089469"/>
            <a:ext cx="8066410" cy="44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41"/>
            <a:ext cx="8754973" cy="49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89886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27</TotalTime>
  <Words>8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EU MASTER</vt:lpstr>
      <vt:lpstr>PowerPoint Presentation</vt:lpstr>
      <vt:lpstr>KULIAH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3</cp:revision>
  <dcterms:created xsi:type="dcterms:W3CDTF">2017-12-04T04:15:20Z</dcterms:created>
  <dcterms:modified xsi:type="dcterms:W3CDTF">2017-12-08T12:05:10Z</dcterms:modified>
</cp:coreProperties>
</file>