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47F-3726-4BE2-99B3-D06C5915279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52B9-EF2A-4D2F-AA6A-519421A3CE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737360" y="200162"/>
            <a:ext cx="8717280" cy="65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87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47F-3726-4BE2-99B3-D06C5915279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52B9-EF2A-4D2F-AA6A-519421A3CE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02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47F-3726-4BE2-99B3-D06C5915279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52B9-EF2A-4D2F-AA6A-519421A3CE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291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77FC47F-3726-4BE2-99B3-D06C5915279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1D2652B9-EF2A-4D2F-AA6A-519421A3CE0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6171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795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7FC47F-3726-4BE2-99B3-D06C5915279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652B9-EF2A-4D2F-AA6A-519421A3C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2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47F-3726-4BE2-99B3-D06C5915279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52B9-EF2A-4D2F-AA6A-519421A3CE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22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47F-3726-4BE2-99B3-D06C5915279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52B9-EF2A-4D2F-AA6A-519421A3CE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92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47F-3726-4BE2-99B3-D06C5915279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52B9-EF2A-4D2F-AA6A-519421A3CE0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19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47F-3726-4BE2-99B3-D06C5915279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52B9-EF2A-4D2F-AA6A-519421A3CE0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8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47F-3726-4BE2-99B3-D06C5915279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52B9-EF2A-4D2F-AA6A-519421A3CE0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88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47F-3726-4BE2-99B3-D06C5915279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52B9-EF2A-4D2F-AA6A-519421A3CE0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7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47F-3726-4BE2-99B3-D06C5915279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52B9-EF2A-4D2F-AA6A-519421A3CE0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21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C47F-3726-4BE2-99B3-D06C5915279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52B9-EF2A-4D2F-AA6A-519421A3CE0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9" y="346800"/>
            <a:ext cx="10731251" cy="63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39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FC47F-3726-4BE2-99B3-D06C59152795}" type="datetimeFigureOut">
              <a:rPr lang="en-US" smtClean="0"/>
              <a:t>11/25/2017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652B9-EF2A-4D2F-AA6A-519421A3CE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737360" y="200162"/>
            <a:ext cx="8717280" cy="65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52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0590" y="3376296"/>
            <a:ext cx="5419872" cy="1470025"/>
          </a:xfrm>
        </p:spPr>
        <p:txBody>
          <a:bodyPr/>
          <a:lstStyle/>
          <a:p>
            <a:r>
              <a:rPr lang="en-US" dirty="0" err="1"/>
              <a:t>Biologi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III:</a:t>
            </a:r>
            <a:br>
              <a:rPr lang="en-US" dirty="0"/>
            </a:br>
            <a:r>
              <a:rPr lang="en-US" dirty="0"/>
              <a:t>Nucleus &amp;Nucleolus</a:t>
            </a:r>
          </a:p>
        </p:txBody>
      </p:sp>
    </p:spTree>
    <p:extLst>
      <p:ext uri="{BB962C8B-B14F-4D97-AF65-F5344CB8AC3E}">
        <p14:creationId xmlns:p14="http://schemas.microsoft.com/office/powerpoint/2010/main" val="3988440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783" y="612356"/>
            <a:ext cx="10515600" cy="1325563"/>
          </a:xfrm>
        </p:spPr>
        <p:txBody>
          <a:bodyPr/>
          <a:lstStyle/>
          <a:p>
            <a:r>
              <a:rPr lang="en-US" dirty="0"/>
              <a:t>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72" y="1530203"/>
            <a:ext cx="105156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inti </a:t>
            </a:r>
            <a:r>
              <a:rPr lang="en-US" dirty="0" err="1"/>
              <a:t>sel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genetik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 </a:t>
            </a:r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pic>
        <p:nvPicPr>
          <p:cNvPr id="4098" name="Picture 2" descr="Image result for chromosome and 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12" y="2345635"/>
            <a:ext cx="5906682" cy="275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36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3735"/>
            <a:ext cx="10515600" cy="1325563"/>
          </a:xfrm>
        </p:spPr>
        <p:txBody>
          <a:bodyPr/>
          <a:lstStyle/>
          <a:p>
            <a:r>
              <a:rPr lang="en-US" dirty="0"/>
              <a:t>DNA</a:t>
            </a:r>
          </a:p>
        </p:txBody>
      </p:sp>
      <p:pic>
        <p:nvPicPr>
          <p:cNvPr id="3076" name="Picture 4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22353"/>
            <a:ext cx="5186548" cy="346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97218" y="2422353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Location: The chromosomes are located inside of the nucleus.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Structure: Chromosomes are composed of nucleotides, which bond together to form a double helix. This double helix is  tightly wrap around a protein to form a chromosome.  The unraveled material from a chromosome that floats around in the nucleus is known as chromatin.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Function: Chromosomes contain the genetic information (DNA) of the cell. The chromosomes are the code for all of the  functions that occur in a cell.</a:t>
            </a:r>
          </a:p>
        </p:txBody>
      </p:sp>
    </p:spTree>
    <p:extLst>
      <p:ext uri="{BB962C8B-B14F-4D97-AF65-F5344CB8AC3E}">
        <p14:creationId xmlns:p14="http://schemas.microsoft.com/office/powerpoint/2010/main" val="146338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376"/>
            <a:ext cx="10515600" cy="1325563"/>
          </a:xfrm>
        </p:spPr>
        <p:txBody>
          <a:bodyPr/>
          <a:lstStyle/>
          <a:p>
            <a:r>
              <a:rPr lang="en-US" dirty="0"/>
              <a:t>Nucleolus</a:t>
            </a:r>
          </a:p>
        </p:txBody>
      </p:sp>
      <p:pic>
        <p:nvPicPr>
          <p:cNvPr id="1026" name="Picture 2" descr="http://www.bioon.com/book/biology/mboc/chapter8/figure8-6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037" y="880376"/>
            <a:ext cx="333375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39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856615"/>
            <a:ext cx="10515600" cy="1325563"/>
          </a:xfrm>
        </p:spPr>
        <p:txBody>
          <a:bodyPr/>
          <a:lstStyle/>
          <a:p>
            <a:r>
              <a:rPr lang="en-US" dirty="0" err="1"/>
              <a:t>Anak</a:t>
            </a:r>
            <a:r>
              <a:rPr lang="en-US" dirty="0"/>
              <a:t> Inti</a:t>
            </a:r>
          </a:p>
        </p:txBody>
      </p:sp>
      <p:pic>
        <p:nvPicPr>
          <p:cNvPr id="2050" name="Picture 2" descr="Function of Nucleol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3"/>
          <a:stretch/>
        </p:blipFill>
        <p:spPr bwMode="auto">
          <a:xfrm>
            <a:off x="3405212" y="2464904"/>
            <a:ext cx="4286250" cy="31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69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36357"/>
            <a:ext cx="10515600" cy="1325563"/>
          </a:xfrm>
        </p:spPr>
        <p:txBody>
          <a:bodyPr/>
          <a:lstStyle/>
          <a:p>
            <a:r>
              <a:rPr lang="en-US" dirty="0" err="1"/>
              <a:t>Sel</a:t>
            </a:r>
            <a:endParaRPr lang="en-US" dirty="0"/>
          </a:p>
        </p:txBody>
      </p:sp>
      <p:pic>
        <p:nvPicPr>
          <p:cNvPr id="1026" name="Picture 2" descr="Image result for nucl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63" y="1961920"/>
            <a:ext cx="5837873" cy="437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nucle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4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948" y="664429"/>
            <a:ext cx="10515600" cy="1325563"/>
          </a:xfrm>
        </p:spPr>
        <p:txBody>
          <a:bodyPr/>
          <a:lstStyle/>
          <a:p>
            <a:r>
              <a:rPr lang="en-US" dirty="0"/>
              <a:t>Inti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inti </a:t>
            </a:r>
            <a:r>
              <a:rPr lang="en-US" dirty="0" err="1"/>
              <a:t>sel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2" y="2186280"/>
            <a:ext cx="5098376" cy="3770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60" y="1989992"/>
            <a:ext cx="5187605" cy="34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0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157" y="0"/>
            <a:ext cx="10515600" cy="1325563"/>
          </a:xfrm>
        </p:spPr>
        <p:txBody>
          <a:bodyPr/>
          <a:lstStyle/>
          <a:p>
            <a:r>
              <a:rPr lang="en-US" dirty="0"/>
              <a:t>Inti </a:t>
            </a:r>
            <a:r>
              <a:rPr lang="en-US" dirty="0" err="1"/>
              <a:t>sel</a:t>
            </a:r>
            <a:endParaRPr lang="en-US" dirty="0"/>
          </a:p>
        </p:txBody>
      </p:sp>
      <p:pic>
        <p:nvPicPr>
          <p:cNvPr id="2050" name="Picture 2" descr="Image result for nucl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6" y="1351534"/>
            <a:ext cx="5967133" cy="455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ell structure immunofluoresc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20" y="1128367"/>
            <a:ext cx="4773979" cy="477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26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Inti</a:t>
            </a:r>
          </a:p>
        </p:txBody>
      </p:sp>
      <p:pic>
        <p:nvPicPr>
          <p:cNvPr id="1026" name="Picture 2" descr="Image result for cross section of a typical cell nucl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31" y="1027906"/>
            <a:ext cx="7402358" cy="46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47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Dimana</a:t>
            </a:r>
            <a:r>
              <a:rPr lang="en-US" dirty="0"/>
              <a:t> DNA </a:t>
            </a:r>
            <a:r>
              <a:rPr lang="en-US" dirty="0" err="1"/>
              <a:t>berada</a:t>
            </a:r>
            <a:endParaRPr lang="en-US" dirty="0"/>
          </a:p>
          <a:p>
            <a:r>
              <a:rPr lang="en-US" dirty="0"/>
              <a:t>10% </a:t>
            </a:r>
            <a:r>
              <a:rPr lang="en-US" dirty="0" err="1"/>
              <a:t>dari</a:t>
            </a:r>
            <a:r>
              <a:rPr lang="en-US" dirty="0"/>
              <a:t> total </a:t>
            </a:r>
            <a:r>
              <a:rPr lang="en-US" dirty="0" err="1"/>
              <a:t>sel</a:t>
            </a:r>
            <a:endParaRPr lang="en-US" dirty="0"/>
          </a:p>
          <a:p>
            <a:r>
              <a:rPr lang="en-US" dirty="0" err="1"/>
              <a:t>Dibatasi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2 lapis </a:t>
            </a:r>
            <a:r>
              <a:rPr lang="en-US" dirty="0" err="1"/>
              <a:t>membran</a:t>
            </a:r>
            <a:endParaRPr lang="en-US" dirty="0"/>
          </a:p>
          <a:p>
            <a:r>
              <a:rPr lang="en-US" dirty="0" err="1"/>
              <a:t>Pada</a:t>
            </a:r>
            <a:r>
              <a:rPr lang="en-US" dirty="0"/>
              <a:t> membrane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lubang</a:t>
            </a:r>
            <a:r>
              <a:rPr lang="en-US" dirty="0"/>
              <a:t> (pore) </a:t>
            </a:r>
            <a:r>
              <a:rPr lang="en-US" dirty="0" err="1"/>
              <a:t>untuk</a:t>
            </a:r>
            <a:r>
              <a:rPr lang="en-US" dirty="0"/>
              <a:t> transport </a:t>
            </a:r>
            <a:r>
              <a:rPr lang="en-US" dirty="0" err="1"/>
              <a:t>molekul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sitosol</a:t>
            </a:r>
            <a:endParaRPr lang="en-US" dirty="0"/>
          </a:p>
          <a:p>
            <a:r>
              <a:rPr lang="en-US" dirty="0"/>
              <a:t>Envelope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membrane Reticulum Endoplasmic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2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filament intermediate yang </a:t>
            </a:r>
            <a:r>
              <a:rPr lang="en-US" dirty="0" err="1"/>
              <a:t>disebut</a:t>
            </a:r>
            <a:r>
              <a:rPr lang="en-US" dirty="0"/>
              <a:t> nuclear lamina</a:t>
            </a:r>
          </a:p>
          <a:p>
            <a:r>
              <a:rPr lang="en-US" dirty="0" err="1"/>
              <a:t>Nenek</a:t>
            </a:r>
            <a:r>
              <a:rPr lang="en-US" dirty="0"/>
              <a:t> </a:t>
            </a:r>
            <a:r>
              <a:rPr lang="en-US" dirty="0" err="1"/>
              <a:t>moyang</a:t>
            </a:r>
            <a:r>
              <a:rPr lang="en-US" dirty="0"/>
              <a:t> </a:t>
            </a:r>
            <a:r>
              <a:rPr lang="en-US" dirty="0" err="1"/>
              <a:t>Eucaryote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awalnya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nucleus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0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915" y="417486"/>
            <a:ext cx="10515600" cy="1325563"/>
          </a:xfrm>
        </p:spPr>
        <p:txBody>
          <a:bodyPr/>
          <a:lstStyle/>
          <a:p>
            <a:r>
              <a:rPr lang="en-US" dirty="0"/>
              <a:t>Cytoskeleton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915" y="1434439"/>
            <a:ext cx="10515600" cy="4351338"/>
          </a:xfrm>
        </p:spPr>
        <p:txBody>
          <a:bodyPr/>
          <a:lstStyle/>
          <a:p>
            <a:r>
              <a:rPr lang="en-US" dirty="0" err="1"/>
              <a:t>Eucaryote</a:t>
            </a:r>
            <a:r>
              <a:rPr lang="en-US" dirty="0"/>
              <a:t> :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microtubules </a:t>
            </a:r>
            <a:r>
              <a:rPr lang="en-US" dirty="0" err="1"/>
              <a:t>dan</a:t>
            </a:r>
            <a:r>
              <a:rPr lang="en-US" dirty="0"/>
              <a:t> actin filaments</a:t>
            </a:r>
          </a:p>
          <a:p>
            <a:r>
              <a:rPr lang="en-US" dirty="0" err="1"/>
              <a:t>Procaryote</a:t>
            </a:r>
            <a:r>
              <a:rPr lang="en-US" dirty="0"/>
              <a:t> :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punya</a:t>
            </a:r>
            <a:r>
              <a:rPr lang="en-US" dirty="0"/>
              <a:t> cytoskeleton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flagela</a:t>
            </a:r>
            <a:endParaRPr lang="en-US" dirty="0"/>
          </a:p>
        </p:txBody>
      </p:sp>
      <p:pic>
        <p:nvPicPr>
          <p:cNvPr id="2050" name="Picture 2" descr="Image result for flagel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"/>
          <a:stretch/>
        </p:blipFill>
        <p:spPr bwMode="auto">
          <a:xfrm>
            <a:off x="6413058" y="2563136"/>
            <a:ext cx="3803374" cy="413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096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" y="822325"/>
            <a:ext cx="10515600" cy="1325563"/>
          </a:xfrm>
        </p:spPr>
        <p:txBody>
          <a:bodyPr/>
          <a:lstStyle/>
          <a:p>
            <a:r>
              <a:rPr lang="en-US" dirty="0" err="1"/>
              <a:t>Membran</a:t>
            </a:r>
            <a:r>
              <a:rPr lang="en-US" dirty="0"/>
              <a:t> inti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0" y="2385695"/>
            <a:ext cx="10515600" cy="4351338"/>
          </a:xfrm>
        </p:spPr>
        <p:txBody>
          <a:bodyPr/>
          <a:lstStyle/>
          <a:p>
            <a:r>
              <a:rPr lang="en-US" dirty="0" err="1"/>
              <a:t>Fungsinya</a:t>
            </a:r>
            <a:r>
              <a:rPr lang="en-US" dirty="0"/>
              <a:t> </a:t>
            </a:r>
          </a:p>
          <a:p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DNA yang </a:t>
            </a:r>
            <a:r>
              <a:rPr lang="en-US" dirty="0" err="1"/>
              <a:t>fragil</a:t>
            </a:r>
            <a:r>
              <a:rPr lang="en-US" dirty="0"/>
              <a:t> </a:t>
            </a:r>
          </a:p>
          <a:p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agara</a:t>
            </a:r>
            <a:r>
              <a:rPr lang="en-US" dirty="0"/>
              <a:t> </a:t>
            </a:r>
            <a:r>
              <a:rPr lang="en-US" dirty="0" err="1"/>
              <a:t>terbebas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organela</a:t>
            </a:r>
            <a:r>
              <a:rPr lang="en-US" dirty="0"/>
              <a:t> </a:t>
            </a:r>
            <a:r>
              <a:rPr lang="en-US" dirty="0" err="1"/>
              <a:t>organela</a:t>
            </a:r>
            <a:r>
              <a:rPr lang="en-US" dirty="0"/>
              <a:t> </a:t>
            </a:r>
            <a:r>
              <a:rPr lang="en-US" dirty="0" err="1"/>
              <a:t>sel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6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770" y="1028065"/>
            <a:ext cx="10515600" cy="1325563"/>
          </a:xfrm>
        </p:spPr>
        <p:txBody>
          <a:bodyPr/>
          <a:lstStyle/>
          <a:p>
            <a:r>
              <a:rPr lang="en-US" dirty="0" err="1"/>
              <a:t>Sintesis</a:t>
            </a:r>
            <a:r>
              <a:rPr lang="en-US" dirty="0"/>
              <a:t> Protein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067" y="878122"/>
            <a:ext cx="3430864" cy="564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77679"/>
      </p:ext>
    </p:extLst>
  </p:cSld>
  <p:clrMapOvr>
    <a:masterClrMapping/>
  </p:clrMapOvr>
</p:sld>
</file>

<file path=ppt/theme/theme1.xml><?xml version="1.0" encoding="utf-8"?>
<a:theme xmlns:a="http://schemas.openxmlformats.org/drawingml/2006/main" name="EU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3" id="{CDACFDB3-0C04-4500-A9DC-8E592B20EC33}" vid="{A1ADE150-A529-4CB7-BCEC-7DE399B8C3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EU3</Template>
  <TotalTime>384</TotalTime>
  <Words>131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EU3</vt:lpstr>
      <vt:lpstr>Biologi Sel Bagian III: Nucleus &amp;Nucleolus</vt:lpstr>
      <vt:lpstr>Sel</vt:lpstr>
      <vt:lpstr>Inti dan anak inti sel</vt:lpstr>
      <vt:lpstr>Inti sel</vt:lpstr>
      <vt:lpstr>Inti</vt:lpstr>
      <vt:lpstr>Inti</vt:lpstr>
      <vt:lpstr>Cytoskeleton</vt:lpstr>
      <vt:lpstr>Membran inti</vt:lpstr>
      <vt:lpstr>Sintesis Protein</vt:lpstr>
      <vt:lpstr>DNA</vt:lpstr>
      <vt:lpstr>DNA</vt:lpstr>
      <vt:lpstr>Nucleolus</vt:lpstr>
      <vt:lpstr>Anak Inti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Nucleus &amp;Nucleoulus</dc:title>
  <dc:creator>Aroem Naroeni</dc:creator>
  <cp:lastModifiedBy>Aroem Naroeni</cp:lastModifiedBy>
  <cp:revision>20</cp:revision>
  <dcterms:created xsi:type="dcterms:W3CDTF">2016-09-20T03:19:09Z</dcterms:created>
  <dcterms:modified xsi:type="dcterms:W3CDTF">2017-11-25T06:56:41Z</dcterms:modified>
</cp:coreProperties>
</file>