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9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3" r:id="rId15"/>
    <p:sldId id="294" r:id="rId16"/>
    <p:sldId id="269" r:id="rId17"/>
    <p:sldId id="270" r:id="rId18"/>
    <p:sldId id="295" r:id="rId19"/>
    <p:sldId id="271" r:id="rId20"/>
    <p:sldId id="272" r:id="rId21"/>
    <p:sldId id="273" r:id="rId22"/>
    <p:sldId id="274" r:id="rId23"/>
    <p:sldId id="275" r:id="rId24"/>
    <p:sldId id="276" r:id="rId25"/>
    <p:sldId id="291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4660"/>
  </p:normalViewPr>
  <p:slideViewPr>
    <p:cSldViewPr>
      <p:cViewPr varScale="1">
        <p:scale>
          <a:sx n="72" d="100"/>
          <a:sy n="72" d="100"/>
        </p:scale>
        <p:origin x="11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3810" y="220920"/>
            <a:ext cx="7645781" cy="71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68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7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990"/>
            <a:ext cx="2305764" cy="6414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1" y="402990"/>
            <a:ext cx="6783626" cy="6414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10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34914"/>
            <a:ext cx="8822055" cy="1429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4670" y="1897557"/>
            <a:ext cx="4722918" cy="48691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897557"/>
            <a:ext cx="4722918" cy="48691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670" y="6896382"/>
            <a:ext cx="2495127" cy="504613"/>
          </a:xfrm>
        </p:spPr>
        <p:txBody>
          <a:bodyPr/>
          <a:lstStyle>
            <a:lvl1pPr>
              <a:defRPr/>
            </a:lvl1pPr>
          </a:lstStyle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3579" y="6896382"/>
            <a:ext cx="3386243" cy="5046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3603" y="6896382"/>
            <a:ext cx="2495127" cy="504613"/>
          </a:xfrm>
        </p:spPr>
        <p:txBody>
          <a:bodyPr/>
          <a:lstStyle>
            <a:lvl1pPr>
              <a:defRPr/>
            </a:lvl1pPr>
          </a:lstStyle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1" y="238589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51360"/>
            <a:ext cx="9089390" cy="16224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9213"/>
            <a:ext cx="7485380" cy="1934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7045"/>
            <a:ext cx="9223058" cy="3148576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5408"/>
            <a:ext cx="9223058" cy="1655762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68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4949"/>
            <a:ext cx="4544695" cy="4802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4949"/>
            <a:ext cx="4544695" cy="4802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8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990"/>
            <a:ext cx="9223058" cy="1463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5506"/>
            <a:ext cx="4523809" cy="909355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4861"/>
            <a:ext cx="4523809" cy="40666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5506"/>
            <a:ext cx="4546088" cy="909355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4861"/>
            <a:ext cx="4546088" cy="40666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7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35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613"/>
            <a:ext cx="3448900" cy="1766147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9825"/>
            <a:ext cx="5413534" cy="5379038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70760"/>
            <a:ext cx="3448900" cy="4206864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05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613"/>
            <a:ext cx="3448900" cy="1766147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088" y="1089825"/>
            <a:ext cx="5413534" cy="5379038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70760"/>
            <a:ext cx="3448900" cy="4206864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9" y="382765"/>
            <a:ext cx="9412201" cy="70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990"/>
            <a:ext cx="9223058" cy="14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4949"/>
            <a:ext cx="9223058" cy="480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15527"/>
            <a:ext cx="2406015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1022-ED4B-4D19-8C3B-AA982820D4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15527"/>
            <a:ext cx="3609023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15527"/>
            <a:ext cx="2406015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DB18-D6CC-444D-BCE8-6C5FDD514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3810" y="220920"/>
            <a:ext cx="7645781" cy="719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15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162812" y="1690115"/>
            <a:ext cx="8531352" cy="413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3075" y="1270509"/>
            <a:ext cx="166077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m</a:t>
            </a:r>
            <a:r>
              <a:rPr sz="2800" b="1" spc="0" dirty="0">
                <a:latin typeface="Arial"/>
                <a:cs typeface="Arial"/>
              </a:rPr>
              <a:t>b</a:t>
            </a:r>
            <a:r>
              <a:rPr sz="2800" b="1" spc="4" dirty="0">
                <a:latin typeface="Arial"/>
                <a:cs typeface="Arial"/>
              </a:rPr>
              <a:t>r</a:t>
            </a:r>
            <a:r>
              <a:rPr sz="2800" b="1" spc="14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3936" y="1270509"/>
            <a:ext cx="573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>
                <a:latin typeface="Arial"/>
                <a:cs typeface="Arial"/>
              </a:rPr>
              <a:t>se</a:t>
            </a:r>
            <a:r>
              <a:rPr sz="2800" b="1" spc="0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8247" y="1270509"/>
            <a:ext cx="70997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d</a:t>
            </a:r>
            <a:r>
              <a:rPr sz="2800" b="1" spc="4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9826" y="1270509"/>
            <a:ext cx="16400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>
                <a:latin typeface="Arial"/>
                <a:cs typeface="Arial"/>
              </a:rPr>
              <a:t>tra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4" dirty="0">
                <a:latin typeface="Arial"/>
                <a:cs typeface="Arial"/>
              </a:rPr>
              <a:t>s</a:t>
            </a:r>
            <a:r>
              <a:rPr sz="2800" b="1" spc="9" dirty="0">
                <a:latin typeface="Arial"/>
                <a:cs typeface="Arial"/>
              </a:rPr>
              <a:t>p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4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0988" y="1270509"/>
            <a:ext cx="130350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elal</a:t>
            </a:r>
            <a:r>
              <a:rPr sz="2800" b="1" spc="0" dirty="0">
                <a:latin typeface="Arial"/>
                <a:cs typeface="Arial"/>
              </a:rPr>
              <a:t>ui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3890" y="1270509"/>
            <a:ext cx="167901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mb</a:t>
            </a:r>
            <a:r>
              <a:rPr sz="2800" b="1" spc="4" dirty="0">
                <a:latin typeface="Arial"/>
                <a:cs typeface="Arial"/>
              </a:rPr>
              <a:t>r</a:t>
            </a:r>
            <a:r>
              <a:rPr sz="2800" b="1" spc="14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2984" y="1270509"/>
            <a:ext cx="573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>
                <a:latin typeface="Arial"/>
                <a:cs typeface="Arial"/>
              </a:rPr>
              <a:t>se</a:t>
            </a:r>
            <a:r>
              <a:rPr sz="2800" b="1" spc="0" dirty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31900" y="2717800"/>
            <a:ext cx="8153400" cy="464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2784" y="1818024"/>
            <a:ext cx="3852482" cy="384156"/>
          </a:xfrm>
          <a:custGeom>
            <a:avLst/>
            <a:gdLst/>
            <a:ahLst/>
            <a:cxnLst/>
            <a:rect l="l" t="t" r="r" b="b"/>
            <a:pathLst>
              <a:path w="4032504" h="432816">
                <a:moveTo>
                  <a:pt x="0" y="432816"/>
                </a:moveTo>
                <a:lnTo>
                  <a:pt x="9793" y="380525"/>
                </a:lnTo>
                <a:lnTo>
                  <a:pt x="37609" y="332977"/>
                </a:lnTo>
                <a:lnTo>
                  <a:pt x="65007" y="304629"/>
                </a:lnTo>
                <a:lnTo>
                  <a:pt x="98678" y="279463"/>
                </a:lnTo>
                <a:lnTo>
                  <a:pt x="137928" y="257909"/>
                </a:lnTo>
                <a:lnTo>
                  <a:pt x="182060" y="240397"/>
                </a:lnTo>
                <a:lnTo>
                  <a:pt x="230380" y="227356"/>
                </a:lnTo>
                <a:lnTo>
                  <a:pt x="282192" y="219216"/>
                </a:lnTo>
                <a:lnTo>
                  <a:pt x="336804" y="216407"/>
                </a:lnTo>
                <a:lnTo>
                  <a:pt x="1680971" y="216407"/>
                </a:lnTo>
                <a:lnTo>
                  <a:pt x="1708572" y="215696"/>
                </a:lnTo>
                <a:lnTo>
                  <a:pt x="1735540" y="213599"/>
                </a:lnTo>
                <a:lnTo>
                  <a:pt x="1761790" y="210168"/>
                </a:lnTo>
                <a:lnTo>
                  <a:pt x="1787237" y="205459"/>
                </a:lnTo>
                <a:lnTo>
                  <a:pt x="1811797" y="199524"/>
                </a:lnTo>
                <a:lnTo>
                  <a:pt x="1835386" y="192418"/>
                </a:lnTo>
                <a:lnTo>
                  <a:pt x="1857919" y="184194"/>
                </a:lnTo>
                <a:lnTo>
                  <a:pt x="1879311" y="174906"/>
                </a:lnTo>
                <a:lnTo>
                  <a:pt x="1899478" y="164607"/>
                </a:lnTo>
                <a:lnTo>
                  <a:pt x="1918334" y="153352"/>
                </a:lnTo>
                <a:lnTo>
                  <a:pt x="1935797" y="141194"/>
                </a:lnTo>
                <a:lnTo>
                  <a:pt x="1951780" y="128186"/>
                </a:lnTo>
                <a:lnTo>
                  <a:pt x="1966200" y="114383"/>
                </a:lnTo>
                <a:lnTo>
                  <a:pt x="1978971" y="99838"/>
                </a:lnTo>
                <a:lnTo>
                  <a:pt x="1990010" y="84605"/>
                </a:lnTo>
                <a:lnTo>
                  <a:pt x="1999231" y="68738"/>
                </a:lnTo>
                <a:lnTo>
                  <a:pt x="2006551" y="52290"/>
                </a:lnTo>
                <a:lnTo>
                  <a:pt x="2011884" y="35315"/>
                </a:lnTo>
                <a:lnTo>
                  <a:pt x="2015145" y="17867"/>
                </a:lnTo>
                <a:lnTo>
                  <a:pt x="2016252" y="0"/>
                </a:lnTo>
                <a:lnTo>
                  <a:pt x="2017369" y="17867"/>
                </a:lnTo>
                <a:lnTo>
                  <a:pt x="2033430" y="68738"/>
                </a:lnTo>
                <a:lnTo>
                  <a:pt x="2066732" y="114383"/>
                </a:lnTo>
                <a:lnTo>
                  <a:pt x="2097354" y="141194"/>
                </a:lnTo>
                <a:lnTo>
                  <a:pt x="2133901" y="164607"/>
                </a:lnTo>
                <a:lnTo>
                  <a:pt x="2175679" y="184194"/>
                </a:lnTo>
                <a:lnTo>
                  <a:pt x="2221992" y="199524"/>
                </a:lnTo>
                <a:lnTo>
                  <a:pt x="2272145" y="210168"/>
                </a:lnTo>
                <a:lnTo>
                  <a:pt x="2325444" y="215696"/>
                </a:lnTo>
                <a:lnTo>
                  <a:pt x="2353056" y="216407"/>
                </a:lnTo>
                <a:lnTo>
                  <a:pt x="3697224" y="216407"/>
                </a:lnTo>
                <a:lnTo>
                  <a:pt x="3724824" y="217119"/>
                </a:lnTo>
                <a:lnTo>
                  <a:pt x="3751792" y="219216"/>
                </a:lnTo>
                <a:lnTo>
                  <a:pt x="3778042" y="222647"/>
                </a:lnTo>
                <a:lnTo>
                  <a:pt x="3803489" y="227356"/>
                </a:lnTo>
                <a:lnTo>
                  <a:pt x="3828049" y="233291"/>
                </a:lnTo>
                <a:lnTo>
                  <a:pt x="3851638" y="240397"/>
                </a:lnTo>
                <a:lnTo>
                  <a:pt x="3874171" y="248621"/>
                </a:lnTo>
                <a:lnTo>
                  <a:pt x="3895563" y="257909"/>
                </a:lnTo>
                <a:lnTo>
                  <a:pt x="3915730" y="268208"/>
                </a:lnTo>
                <a:lnTo>
                  <a:pt x="3934586" y="279463"/>
                </a:lnTo>
                <a:lnTo>
                  <a:pt x="3952049" y="291621"/>
                </a:lnTo>
                <a:lnTo>
                  <a:pt x="3968032" y="304629"/>
                </a:lnTo>
                <a:lnTo>
                  <a:pt x="3982452" y="318432"/>
                </a:lnTo>
                <a:lnTo>
                  <a:pt x="3995223" y="332977"/>
                </a:lnTo>
                <a:lnTo>
                  <a:pt x="4006262" y="348210"/>
                </a:lnTo>
                <a:lnTo>
                  <a:pt x="4015483" y="364077"/>
                </a:lnTo>
                <a:lnTo>
                  <a:pt x="4022803" y="380525"/>
                </a:lnTo>
                <a:lnTo>
                  <a:pt x="4028136" y="397500"/>
                </a:lnTo>
                <a:lnTo>
                  <a:pt x="4031397" y="414948"/>
                </a:lnTo>
                <a:lnTo>
                  <a:pt x="4032504" y="4328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46300" y="1022278"/>
            <a:ext cx="739679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en-US" sz="2000" b="1" spc="0" dirty="0">
                <a:latin typeface="Arial"/>
                <a:cs typeface="Arial"/>
              </a:rPr>
              <a:t>4 mayor </a:t>
            </a:r>
            <a:r>
              <a:rPr sz="2000" b="1" spc="-9" dirty="0">
                <a:latin typeface="Arial"/>
                <a:cs typeface="Arial"/>
              </a:rPr>
              <a:t>p</a:t>
            </a:r>
            <a:r>
              <a:rPr sz="2000" b="1" spc="0" dirty="0">
                <a:latin typeface="Arial"/>
                <a:cs typeface="Arial"/>
              </a:rPr>
              <a:t>hospho</a:t>
            </a:r>
            <a:r>
              <a:rPr sz="2000" b="1" spc="-4" dirty="0">
                <a:latin typeface="Arial"/>
                <a:cs typeface="Arial"/>
              </a:rPr>
              <a:t>li</a:t>
            </a: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ds </a:t>
            </a:r>
            <a:r>
              <a:rPr lang="en-US" sz="2000" b="1" spc="-4" dirty="0">
                <a:latin typeface="Arial"/>
                <a:cs typeface="Arial"/>
              </a:rPr>
              <a:t>di </a:t>
            </a:r>
            <a:r>
              <a:rPr lang="en-US" sz="2000" b="1" spc="-4" dirty="0" err="1">
                <a:latin typeface="Arial"/>
                <a:cs typeface="Arial"/>
              </a:rPr>
              <a:t>membran</a:t>
            </a:r>
            <a:r>
              <a:rPr lang="en-US" sz="2000" b="1" spc="-4" dirty="0">
                <a:latin typeface="Arial"/>
                <a:cs typeface="Arial"/>
              </a:rPr>
              <a:t> plasma </a:t>
            </a:r>
            <a:r>
              <a:rPr lang="en-US" sz="2000" b="1" spc="-4" dirty="0" err="1">
                <a:latin typeface="Arial"/>
                <a:cs typeface="Arial"/>
              </a:rPr>
              <a:t>mamalia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1700" y="1457291"/>
            <a:ext cx="198861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4" dirty="0">
                <a:latin typeface="Arial"/>
                <a:cs typeface="Arial"/>
              </a:rPr>
              <a:t>h</a:t>
            </a:r>
            <a:r>
              <a:rPr sz="1800" spc="-4" dirty="0">
                <a:latin typeface="Arial"/>
                <a:cs typeface="Arial"/>
              </a:rPr>
              <a:t>og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14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ide</a:t>
            </a:r>
            <a:r>
              <a:rPr sz="1800" spc="0" dirty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755251" y="2641600"/>
            <a:ext cx="4618383" cy="1858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7705" y="4785540"/>
            <a:ext cx="3173476" cy="199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3700" y="1308836"/>
            <a:ext cx="9601200" cy="275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2400" spc="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ela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-2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pho</a:t>
            </a:r>
            <a:r>
              <a:rPr sz="2400" spc="14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p</a:t>
            </a:r>
            <a:r>
              <a:rPr sz="2400" spc="4" dirty="0">
                <a:latin typeface="Arial"/>
                <a:cs typeface="Arial"/>
              </a:rPr>
              <a:t>h</a:t>
            </a:r>
            <a:r>
              <a:rPr sz="2400" spc="-4" dirty="0">
                <a:latin typeface="Arial"/>
                <a:cs typeface="Arial"/>
              </a:rPr>
              <a:t>oli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id</a:t>
            </a:r>
            <a:r>
              <a:rPr sz="2400" spc="0" dirty="0">
                <a:latin typeface="Arial"/>
                <a:cs typeface="Arial"/>
              </a:rPr>
              <a:t>,</a:t>
            </a:r>
            <a:r>
              <a:rPr sz="2400" spc="-7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Li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2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</a:t>
            </a:r>
            <a:r>
              <a:rPr sz="2400" spc="9" dirty="0">
                <a:latin typeface="Arial"/>
                <a:cs typeface="Arial"/>
              </a:rPr>
              <a:t>il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spc="-9" dirty="0">
                <a:latin typeface="Arial"/>
                <a:cs typeface="Arial"/>
              </a:rPr>
              <a:t>y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lang="en-US" sz="2400" spc="0" dirty="0">
                <a:latin typeface="Arial"/>
                <a:cs typeface="Arial"/>
              </a:rPr>
              <a:t> </a:t>
            </a:r>
            <a:r>
              <a:rPr lang="en-US" sz="2400" spc="-4" dirty="0" err="1">
                <a:latin typeface="Arial"/>
                <a:cs typeface="Arial"/>
              </a:rPr>
              <a:t>pa</a:t>
            </a:r>
            <a:r>
              <a:rPr lang="en-US" sz="2400" spc="4" dirty="0" err="1">
                <a:latin typeface="Arial"/>
                <a:cs typeface="Arial"/>
              </a:rPr>
              <a:t>d</a:t>
            </a:r>
            <a:r>
              <a:rPr lang="en-US" sz="2400" dirty="0" err="1">
                <a:latin typeface="Arial"/>
                <a:cs typeface="Arial"/>
              </a:rPr>
              <a:t>a</a:t>
            </a:r>
            <a:r>
              <a:rPr lang="en-US" sz="2400" spc="-39" dirty="0">
                <a:latin typeface="Arial"/>
                <a:cs typeface="Arial"/>
              </a:rPr>
              <a:t> </a:t>
            </a:r>
            <a:r>
              <a:rPr lang="en-US" sz="2400" spc="-4" dirty="0" err="1">
                <a:latin typeface="Arial"/>
                <a:cs typeface="Arial"/>
              </a:rPr>
              <a:t>ba</a:t>
            </a:r>
            <a:r>
              <a:rPr lang="en-US" sz="2400" spc="4" dirty="0" err="1">
                <a:latin typeface="Arial"/>
                <a:cs typeface="Arial"/>
              </a:rPr>
              <a:t>n</a:t>
            </a:r>
            <a:r>
              <a:rPr lang="en-US" sz="2400" spc="-9" dirty="0" err="1">
                <a:latin typeface="Arial"/>
                <a:cs typeface="Arial"/>
              </a:rPr>
              <a:t>y</a:t>
            </a:r>
            <a:r>
              <a:rPr lang="en-US" sz="2400" spc="-4" dirty="0" err="1">
                <a:latin typeface="Arial"/>
                <a:cs typeface="Arial"/>
              </a:rPr>
              <a:t>a</a:t>
            </a:r>
            <a:r>
              <a:rPr lang="en-US" sz="2400" dirty="0" err="1">
                <a:latin typeface="Arial"/>
                <a:cs typeface="Arial"/>
              </a:rPr>
              <a:t>k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</a:t>
            </a:r>
            <a:r>
              <a:rPr lang="en-US" sz="2400" spc="-4" dirty="0" err="1">
                <a:latin typeface="Arial"/>
                <a:cs typeface="Arial"/>
              </a:rPr>
              <a:t>e</a:t>
            </a:r>
            <a:r>
              <a:rPr lang="en-US" sz="2400" dirty="0" err="1">
                <a:latin typeface="Arial"/>
                <a:cs typeface="Arial"/>
              </a:rPr>
              <a:t>m</a:t>
            </a:r>
            <a:r>
              <a:rPr lang="en-US" sz="2400" spc="-4" dirty="0" err="1">
                <a:latin typeface="Arial"/>
                <a:cs typeface="Arial"/>
              </a:rPr>
              <a:t>b</a:t>
            </a:r>
            <a:r>
              <a:rPr lang="en-US" sz="2400" spc="25" dirty="0" err="1">
                <a:latin typeface="Arial"/>
                <a:cs typeface="Arial"/>
              </a:rPr>
              <a:t>r</a:t>
            </a:r>
            <a:r>
              <a:rPr lang="en-US" sz="2400" spc="-4" dirty="0" err="1">
                <a:latin typeface="Arial"/>
                <a:cs typeface="Arial"/>
              </a:rPr>
              <a:t>a</a:t>
            </a:r>
            <a:r>
              <a:rPr lang="en-US" sz="2400" dirty="0" err="1">
                <a:latin typeface="Arial"/>
                <a:cs typeface="Arial"/>
              </a:rPr>
              <a:t>n</a:t>
            </a:r>
            <a:r>
              <a:rPr lang="en-US" sz="2400" spc="-75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</a:t>
            </a:r>
            <a:r>
              <a:rPr lang="en-US" sz="2400" spc="-4" dirty="0" err="1">
                <a:latin typeface="Arial"/>
                <a:cs typeface="Arial"/>
              </a:rPr>
              <a:t>en</a:t>
            </a:r>
            <a:r>
              <a:rPr lang="en-US" sz="2400" spc="4" dirty="0" err="1">
                <a:latin typeface="Arial"/>
                <a:cs typeface="Arial"/>
              </a:rPr>
              <a:t>g</a:t>
            </a:r>
            <a:r>
              <a:rPr lang="en-US" sz="2400" spc="-4" dirty="0" err="1">
                <a:latin typeface="Arial"/>
                <a:cs typeface="Arial"/>
              </a:rPr>
              <a:t>an</a:t>
            </a:r>
            <a:r>
              <a:rPr lang="en-US" sz="2400" spc="4" dirty="0" err="1">
                <a:latin typeface="Arial"/>
                <a:cs typeface="Arial"/>
              </a:rPr>
              <a:t>d</a:t>
            </a:r>
            <a:r>
              <a:rPr lang="en-US" sz="2400" spc="-4" dirty="0" err="1">
                <a:latin typeface="Arial"/>
                <a:cs typeface="Arial"/>
              </a:rPr>
              <a:t>u</a:t>
            </a:r>
            <a:r>
              <a:rPr lang="en-US" sz="2400" spc="4" dirty="0" err="1">
                <a:latin typeface="Arial"/>
                <a:cs typeface="Arial"/>
              </a:rPr>
              <a:t>n</a:t>
            </a:r>
            <a:r>
              <a:rPr lang="en-US" sz="2400" dirty="0" err="1">
                <a:latin typeface="Arial"/>
                <a:cs typeface="Arial"/>
              </a:rPr>
              <a:t>g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97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lang="en-US" sz="1800" dirty="0">
                <a:latin typeface="Arial"/>
                <a:cs typeface="Arial"/>
              </a:rPr>
              <a:t>                          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4443" y="608257"/>
            <a:ext cx="136541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4240" y="608257"/>
            <a:ext cx="35272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100" y="1894653"/>
            <a:ext cx="6934200" cy="402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2400" b="1" spc="-4" dirty="0" err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b="1" spc="4" dirty="0" err="1">
                <a:solidFill>
                  <a:srgbClr val="FF0000"/>
                </a:solidFill>
                <a:latin typeface="Arial"/>
                <a:cs typeface="Arial"/>
              </a:rPr>
              <a:t>ol</a:t>
            </a:r>
            <a:r>
              <a:rPr sz="2400" b="1" spc="-4" dirty="0" err="1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2400" b="1" spc="0" dirty="0" err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4" dirty="0" err="1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2400" b="1" spc="4" dirty="0" err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spc="0" dirty="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en-US" sz="2400" b="1" spc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0" dirty="0" err="1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lang="en-US" sz="2400" b="1" spc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0" dirty="0" err="1">
                <a:solidFill>
                  <a:srgbClr val="FF0000"/>
                </a:solidFill>
                <a:latin typeface="Arial"/>
                <a:cs typeface="Arial"/>
              </a:rPr>
              <a:t>Glikolipid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1447" y="4785540"/>
            <a:ext cx="1584641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>
                <a:latin typeface="Arial"/>
                <a:cs typeface="Arial"/>
              </a:rPr>
              <a:t>C</a:t>
            </a:r>
            <a:r>
              <a:rPr sz="1800" b="1" spc="4" dirty="0">
                <a:latin typeface="Arial"/>
                <a:cs typeface="Arial"/>
              </a:rPr>
              <a:t>hol</a:t>
            </a:r>
            <a:r>
              <a:rPr sz="1800" b="1" spc="-4" dirty="0">
                <a:latin typeface="Arial"/>
                <a:cs typeface="Arial"/>
              </a:rPr>
              <a:t>es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er</a:t>
            </a:r>
            <a:r>
              <a:rPr sz="1800" b="1" spc="4" dirty="0">
                <a:latin typeface="Arial"/>
                <a:cs typeface="Arial"/>
              </a:rPr>
              <a:t>o</a:t>
            </a:r>
            <a:r>
              <a:rPr sz="1800" b="1" spc="0" dirty="0">
                <a:latin typeface="Arial"/>
                <a:cs typeface="Arial"/>
              </a:rPr>
              <a:t>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i</a:t>
            </a:r>
            <a:r>
              <a:rPr sz="1800" b="1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sz="1800" b="1" spc="0" dirty="0">
                <a:latin typeface="Arial"/>
                <a:cs typeface="Arial"/>
              </a:rPr>
              <a:t>A</a:t>
            </a:r>
            <a:r>
              <a:rPr sz="1800" b="1" spc="-22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lipi</a:t>
            </a:r>
            <a:r>
              <a:rPr sz="1800" b="1" spc="0" dirty="0">
                <a:latin typeface="Arial"/>
                <a:cs typeface="Arial"/>
              </a:rPr>
              <a:t>d</a:t>
            </a:r>
            <a:r>
              <a:rPr sz="1800" b="1" spc="9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b</a:t>
            </a:r>
            <a:r>
              <a:rPr sz="1800" b="1" spc="4" dirty="0">
                <a:latin typeface="Arial"/>
                <a:cs typeface="Arial"/>
              </a:rPr>
              <a:t>il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-14" dirty="0">
                <a:latin typeface="Arial"/>
                <a:cs typeface="Arial"/>
              </a:rPr>
              <a:t>y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94104" y="1978152"/>
            <a:ext cx="7488935" cy="4617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152652" y="1346200"/>
            <a:ext cx="837183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>
                <a:latin typeface="Arial"/>
                <a:cs typeface="Arial"/>
              </a:rPr>
              <a:t>P</a:t>
            </a:r>
            <a:r>
              <a:rPr sz="2000" b="1" spc="0" dirty="0">
                <a:latin typeface="Arial"/>
                <a:cs typeface="Arial"/>
              </a:rPr>
              <a:t>ack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ng a</a:t>
            </a:r>
            <a:r>
              <a:rPr sz="2000" b="1" spc="-9" dirty="0">
                <a:latin typeface="Arial"/>
                <a:cs typeface="Arial"/>
              </a:rPr>
              <a:t>r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-9" dirty="0">
                <a:latin typeface="Arial"/>
                <a:cs typeface="Arial"/>
              </a:rPr>
              <a:t>a</a:t>
            </a:r>
            <a:r>
              <a:rPr sz="2000" b="1" spc="0" dirty="0">
                <a:latin typeface="Arial"/>
                <a:cs typeface="Arial"/>
              </a:rPr>
              <a:t>nge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en</a:t>
            </a:r>
            <a:r>
              <a:rPr sz="2000" b="1" spc="-4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s of</a:t>
            </a:r>
            <a:r>
              <a:rPr sz="2000" b="1" spc="-9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li</a:t>
            </a: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d 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o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spc="0" dirty="0">
                <a:latin typeface="Arial"/>
                <a:cs typeface="Arial"/>
              </a:rPr>
              <a:t>ec</a:t>
            </a:r>
            <a:r>
              <a:rPr sz="2000" b="1" spc="-9" dirty="0">
                <a:latin typeface="Arial"/>
                <a:cs typeface="Arial"/>
              </a:rPr>
              <a:t>u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spc="0" dirty="0">
                <a:latin typeface="Arial"/>
                <a:cs typeface="Arial"/>
              </a:rPr>
              <a:t>es 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n an</a:t>
            </a:r>
            <a:r>
              <a:rPr sz="2000" b="1" spc="-14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aq</a:t>
            </a:r>
            <a:r>
              <a:rPr sz="2000" b="1" spc="-9" dirty="0">
                <a:latin typeface="Arial"/>
                <a:cs typeface="Arial"/>
              </a:rPr>
              <a:t>u</a:t>
            </a:r>
            <a:r>
              <a:rPr sz="2000" b="1" spc="0" dirty="0">
                <a:latin typeface="Arial"/>
                <a:cs typeface="Arial"/>
              </a:rPr>
              <a:t>e</a:t>
            </a:r>
            <a:r>
              <a:rPr sz="2000" b="1" spc="-4" dirty="0">
                <a:latin typeface="Arial"/>
                <a:cs typeface="Arial"/>
              </a:rPr>
              <a:t>o</a:t>
            </a:r>
            <a:r>
              <a:rPr sz="2000" b="1" spc="0" dirty="0">
                <a:latin typeface="Arial"/>
                <a:cs typeface="Arial"/>
              </a:rPr>
              <a:t>us en</a:t>
            </a:r>
            <a:r>
              <a:rPr sz="2000" b="1" spc="-19" dirty="0">
                <a:latin typeface="Arial"/>
                <a:cs typeface="Arial"/>
              </a:rPr>
              <a:t>v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ron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ent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164336" y="2403347"/>
            <a:ext cx="8279892" cy="480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24182" y="1024224"/>
            <a:ext cx="6702046" cy="429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en-US" sz="2000" b="1" spc="0" dirty="0" err="1">
                <a:latin typeface="Arial"/>
                <a:cs typeface="Arial"/>
              </a:rPr>
              <a:t>Lapisa</a:t>
            </a:r>
            <a:r>
              <a:rPr lang="en-US" sz="2000" b="1" dirty="0" err="1">
                <a:latin typeface="Arial"/>
                <a:cs typeface="Arial"/>
              </a:rPr>
              <a:t>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lemak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adalah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cairan</a:t>
            </a:r>
            <a:r>
              <a:rPr sz="2000" b="1" spc="-34" dirty="0" err="1">
                <a:latin typeface="Arial"/>
                <a:cs typeface="Arial"/>
              </a:rPr>
              <a:t>T</a:t>
            </a:r>
            <a:r>
              <a:rPr sz="2000" b="1" spc="25" dirty="0" err="1">
                <a:latin typeface="Arial"/>
                <a:cs typeface="Arial"/>
              </a:rPr>
              <a:t>w</a:t>
            </a:r>
            <a:r>
              <a:rPr sz="2000" b="1" spc="0" dirty="0" err="1">
                <a:latin typeface="Arial"/>
                <a:cs typeface="Arial"/>
              </a:rPr>
              <a:t>o</a:t>
            </a:r>
            <a:r>
              <a:rPr sz="2000" b="1" spc="4" dirty="0">
                <a:latin typeface="Arial"/>
                <a:cs typeface="Arial"/>
              </a:rPr>
              <a:t>-</a:t>
            </a:r>
            <a:r>
              <a:rPr sz="2000" b="1" spc="0" dirty="0">
                <a:latin typeface="Arial"/>
                <a:cs typeface="Arial"/>
              </a:rPr>
              <a:t>d</a:t>
            </a:r>
            <a:r>
              <a:rPr sz="2000" b="1" spc="-4" dirty="0">
                <a:latin typeface="Arial"/>
                <a:cs typeface="Arial"/>
              </a:rPr>
              <a:t>im</a:t>
            </a:r>
            <a:r>
              <a:rPr sz="2000" b="1" spc="0" dirty="0">
                <a:latin typeface="Arial"/>
                <a:cs typeface="Arial"/>
              </a:rPr>
              <a:t>en</a:t>
            </a:r>
            <a:r>
              <a:rPr sz="2000" b="1" spc="-9" dirty="0">
                <a:latin typeface="Arial"/>
                <a:cs typeface="Arial"/>
              </a:rPr>
              <a:t>s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onal</a:t>
            </a:r>
            <a:r>
              <a:rPr sz="2000" b="1" spc="-4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F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spc="0" dirty="0">
                <a:latin typeface="Arial"/>
                <a:cs typeface="Arial"/>
              </a:rPr>
              <a:t>u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7219" y="1490492"/>
            <a:ext cx="750925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err="1">
                <a:latin typeface="Arial"/>
                <a:cs typeface="Arial"/>
              </a:rPr>
              <a:t>T</a:t>
            </a:r>
            <a:r>
              <a:rPr lang="en-US" sz="2000" b="1" spc="0" dirty="0" err="1">
                <a:latin typeface="Arial"/>
                <a:cs typeface="Arial"/>
              </a:rPr>
              <a:t>erdiri</a:t>
            </a:r>
            <a:r>
              <a:rPr lang="en-US" sz="2000" b="1" spc="0" dirty="0">
                <a:latin typeface="Arial"/>
                <a:cs typeface="Arial"/>
              </a:rPr>
              <a:t> </a:t>
            </a:r>
            <a:r>
              <a:rPr lang="en-US" sz="2000" b="1" spc="0" dirty="0" err="1">
                <a:latin typeface="Arial"/>
                <a:cs typeface="Arial"/>
              </a:rPr>
              <a:t>dari</a:t>
            </a:r>
            <a:r>
              <a:rPr lang="en-US" sz="2000" b="1" spc="0" dirty="0">
                <a:latin typeface="Arial"/>
                <a:cs typeface="Arial"/>
              </a:rPr>
              <a:t> </a:t>
            </a:r>
            <a:r>
              <a:rPr lang="en-US" sz="2000" b="1" spc="0" dirty="0" err="1">
                <a:latin typeface="Arial"/>
                <a:cs typeface="Arial"/>
              </a:rPr>
              <a:t>molekul</a:t>
            </a:r>
            <a:r>
              <a:rPr lang="en-US" sz="2000" b="1" spc="0" dirty="0">
                <a:latin typeface="Arial"/>
                <a:cs typeface="Arial"/>
              </a:rPr>
              <a:t> yang </a:t>
            </a:r>
            <a:r>
              <a:rPr lang="en-US" sz="2000" b="1" spc="0" dirty="0" err="1">
                <a:latin typeface="Arial"/>
                <a:cs typeface="Arial"/>
              </a:rPr>
              <a:t>bergerak</a:t>
            </a:r>
            <a:r>
              <a:rPr lang="en-US" sz="2000" b="1" spc="0" dirty="0">
                <a:latin typeface="Arial"/>
                <a:cs typeface="Arial"/>
              </a:rPr>
              <a:t> </a:t>
            </a:r>
            <a:r>
              <a:rPr lang="en-US" sz="2000" b="1" spc="0" dirty="0" err="1">
                <a:latin typeface="Arial"/>
                <a:cs typeface="Arial"/>
              </a:rPr>
              <a:t>bebas</a:t>
            </a:r>
            <a:r>
              <a:rPr lang="en-US" sz="2000" b="1" spc="0" dirty="0">
                <a:latin typeface="Arial"/>
                <a:cs typeface="Arial"/>
              </a:rPr>
              <a:t> </a:t>
            </a:r>
            <a:r>
              <a:rPr lang="en-US" sz="2000" b="1" spc="0" dirty="0" err="1">
                <a:latin typeface="Arial"/>
                <a:cs typeface="Arial"/>
              </a:rPr>
              <a:t>secara</a:t>
            </a:r>
            <a:r>
              <a:rPr lang="en-US" sz="2000" b="1" spc="0" dirty="0">
                <a:latin typeface="Arial"/>
                <a:cs typeface="Arial"/>
              </a:rPr>
              <a:t> lateral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8175" y="1635775"/>
            <a:ext cx="40186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3601" y="1861299"/>
            <a:ext cx="7677345" cy="9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en-US" sz="2000" b="1" spc="-4" dirty="0" err="1">
                <a:latin typeface="Arial"/>
                <a:cs typeface="Arial"/>
              </a:rPr>
              <a:t>Berguna</a:t>
            </a:r>
            <a:r>
              <a:rPr lang="en-US" sz="2000" b="1" spc="-4" dirty="0">
                <a:latin typeface="Arial"/>
                <a:cs typeface="Arial"/>
              </a:rPr>
              <a:t>  </a:t>
            </a:r>
            <a:r>
              <a:rPr lang="en-US" sz="2000" b="1" spc="-4" dirty="0" err="1">
                <a:latin typeface="Arial"/>
                <a:cs typeface="Arial"/>
              </a:rPr>
              <a:t>untuk</a:t>
            </a:r>
            <a:r>
              <a:rPr lang="en-US" sz="2000" b="1" spc="-4" dirty="0">
                <a:latin typeface="Arial"/>
                <a:cs typeface="Arial"/>
              </a:rPr>
              <a:t> transport 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e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b</a:t>
            </a:r>
            <a:r>
              <a:rPr sz="2000" b="1" spc="-9" dirty="0">
                <a:latin typeface="Arial"/>
                <a:cs typeface="Arial"/>
              </a:rPr>
              <a:t>r</a:t>
            </a:r>
            <a:r>
              <a:rPr sz="2000" b="1" spc="0" dirty="0">
                <a:latin typeface="Arial"/>
                <a:cs typeface="Arial"/>
              </a:rPr>
              <a:t>a</a:t>
            </a:r>
            <a:r>
              <a:rPr sz="2000" b="1" spc="-9" dirty="0">
                <a:latin typeface="Arial"/>
                <a:cs typeface="Arial"/>
              </a:rPr>
              <a:t>n</a:t>
            </a:r>
            <a:r>
              <a:rPr lang="en-US" sz="2000" b="1" spc="-9" dirty="0">
                <a:latin typeface="Arial"/>
                <a:cs typeface="Arial"/>
              </a:rPr>
              <a:t>e </a:t>
            </a:r>
            <a:r>
              <a:rPr lang="en-US" sz="2000" b="1" spc="-9" dirty="0" err="1">
                <a:latin typeface="Arial"/>
                <a:cs typeface="Arial"/>
              </a:rPr>
              <a:t>dan</a:t>
            </a:r>
            <a:r>
              <a:rPr lang="en-US" sz="2000" b="1" spc="-9" dirty="0">
                <a:latin typeface="Arial"/>
                <a:cs typeface="Arial"/>
              </a:rPr>
              <a:t> </a:t>
            </a:r>
            <a:r>
              <a:rPr lang="en-US" sz="2000" b="1" spc="-9" dirty="0" err="1">
                <a:latin typeface="Arial"/>
                <a:cs typeface="Arial"/>
              </a:rPr>
              <a:t>aktivitas</a:t>
            </a:r>
            <a:r>
              <a:rPr lang="en-US" sz="2000" b="1" spc="-9" dirty="0">
                <a:latin typeface="Arial"/>
                <a:cs typeface="Arial"/>
              </a:rPr>
              <a:t> </a:t>
            </a:r>
            <a:r>
              <a:rPr lang="en-US" sz="2000" b="1" spc="-9" dirty="0" err="1">
                <a:latin typeface="Arial"/>
                <a:cs typeface="Arial"/>
              </a:rPr>
              <a:t>enzim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36352" y="4302089"/>
            <a:ext cx="1341100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Arial"/>
                <a:cs typeface="Arial"/>
              </a:rPr>
              <a:t>P</a:t>
            </a:r>
            <a:r>
              <a:rPr sz="1600" b="1" spc="0" dirty="0">
                <a:latin typeface="Arial"/>
                <a:cs typeface="Arial"/>
              </a:rPr>
              <a:t>hospho</a:t>
            </a:r>
            <a:r>
              <a:rPr sz="1600" b="1" spc="14" dirty="0">
                <a:latin typeface="Arial"/>
                <a:cs typeface="Arial"/>
              </a:rPr>
              <a:t>l</a:t>
            </a:r>
            <a:r>
              <a:rPr sz="1600" b="1" spc="0" dirty="0">
                <a:latin typeface="Arial"/>
                <a:cs typeface="Arial"/>
              </a:rPr>
              <a:t>ip</a:t>
            </a:r>
            <a:r>
              <a:rPr sz="1600" b="1" spc="14" dirty="0">
                <a:latin typeface="Arial"/>
                <a:cs typeface="Arial"/>
              </a:rPr>
              <a:t>i</a:t>
            </a:r>
            <a:r>
              <a:rPr sz="1600" b="1" spc="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</a:pP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0" dirty="0">
                <a:latin typeface="Arial"/>
                <a:cs typeface="Arial"/>
              </a:rPr>
              <a:t>an</a:t>
            </a:r>
            <a:r>
              <a:rPr sz="1600" b="1" spc="14" dirty="0">
                <a:latin typeface="Arial"/>
                <a:cs typeface="Arial"/>
              </a:rPr>
              <a:t>s</a:t>
            </a:r>
            <a:r>
              <a:rPr sz="1600" b="1" spc="0" dirty="0">
                <a:latin typeface="Arial"/>
                <a:cs typeface="Arial"/>
              </a:rPr>
              <a:t>loca</a:t>
            </a:r>
            <a:r>
              <a:rPr sz="1600" b="1" spc="9" dirty="0">
                <a:latin typeface="Arial"/>
                <a:cs typeface="Arial"/>
              </a:rPr>
              <a:t>t</a:t>
            </a:r>
            <a:r>
              <a:rPr sz="1600" b="1" spc="0" dirty="0"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700" y="3403600"/>
            <a:ext cx="170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VIDEO 2</a:t>
            </a:r>
          </a:p>
        </p:txBody>
      </p:sp>
    </p:spTree>
    <p:extLst>
      <p:ext uri="{BB962C8B-B14F-4D97-AF65-F5344CB8AC3E}">
        <p14:creationId xmlns:p14="http://schemas.microsoft.com/office/powerpoint/2010/main" val="331846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064778" y="1042953"/>
            <a:ext cx="636992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>
                <a:latin typeface="Arial"/>
                <a:cs typeface="Arial"/>
              </a:rPr>
              <a:t>Flu</a:t>
            </a:r>
            <a:r>
              <a:rPr sz="1800" b="1" spc="-4" dirty="0">
                <a:latin typeface="Arial"/>
                <a:cs typeface="Arial"/>
              </a:rPr>
              <a:t>i</a:t>
            </a:r>
            <a:r>
              <a:rPr sz="1800" b="1" spc="4" dirty="0">
                <a:latin typeface="Arial"/>
                <a:cs typeface="Arial"/>
              </a:rPr>
              <a:t>di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0" dirty="0">
                <a:latin typeface="Arial"/>
                <a:cs typeface="Arial"/>
              </a:rPr>
              <a:t>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l</a:t>
            </a:r>
            <a:r>
              <a:rPr sz="1800" b="1" spc="-4" dirty="0">
                <a:latin typeface="Arial"/>
                <a:cs typeface="Arial"/>
              </a:rPr>
              <a:t>i</a:t>
            </a:r>
            <a:r>
              <a:rPr sz="1800" b="1" spc="4" dirty="0">
                <a:latin typeface="Arial"/>
                <a:cs typeface="Arial"/>
              </a:rPr>
              <a:t>pi</a:t>
            </a:r>
            <a:r>
              <a:rPr sz="1800" b="1" spc="0" dirty="0">
                <a:latin typeface="Arial"/>
                <a:cs typeface="Arial"/>
              </a:rPr>
              <a:t>d</a:t>
            </a:r>
            <a:r>
              <a:rPr sz="1800" b="1" spc="-14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bil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-14" dirty="0">
                <a:latin typeface="Arial"/>
                <a:cs typeface="Arial"/>
              </a:rPr>
              <a:t>y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r</a:t>
            </a:r>
            <a:r>
              <a:rPr sz="1800" b="1" spc="-37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di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4" dirty="0">
                <a:latin typeface="Arial"/>
                <a:cs typeface="Arial"/>
              </a:rPr>
              <a:t>n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4" dirty="0">
                <a:latin typeface="Arial"/>
                <a:cs typeface="Arial"/>
              </a:rPr>
              <a:t>u</a:t>
            </a:r>
            <a:r>
              <a:rPr sz="1800" b="1" spc="-4" dirty="0">
                <a:latin typeface="Arial"/>
                <a:cs typeface="Arial"/>
              </a:rPr>
              <a:t>ka</a:t>
            </a:r>
            <a:r>
              <a:rPr sz="1800" b="1" spc="0" dirty="0">
                <a:latin typeface="Arial"/>
                <a:cs typeface="Arial"/>
              </a:rPr>
              <a:t>n</a:t>
            </a:r>
            <a:r>
              <a:rPr sz="1800" b="1" spc="-32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ol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h </a:t>
            </a:r>
            <a:r>
              <a:rPr sz="1800" b="1" spc="-4" dirty="0">
                <a:latin typeface="Arial"/>
                <a:cs typeface="Arial"/>
              </a:rPr>
              <a:t>kom</a:t>
            </a:r>
            <a:r>
              <a:rPr sz="1800" b="1" spc="4" dirty="0">
                <a:latin typeface="Arial"/>
                <a:cs typeface="Arial"/>
              </a:rPr>
              <a:t>po</a:t>
            </a:r>
            <a:r>
              <a:rPr sz="1800" b="1" spc="-4" dirty="0">
                <a:latin typeface="Arial"/>
                <a:cs typeface="Arial"/>
              </a:rPr>
              <a:t>s</a:t>
            </a:r>
            <a:r>
              <a:rPr sz="1800" b="1" spc="4" dirty="0">
                <a:latin typeface="Arial"/>
                <a:cs typeface="Arial"/>
              </a:rPr>
              <a:t>i</a:t>
            </a:r>
            <a:r>
              <a:rPr sz="1800" b="1" spc="-4" dirty="0">
                <a:latin typeface="Arial"/>
                <a:cs typeface="Arial"/>
              </a:rPr>
              <a:t>s</a:t>
            </a:r>
            <a:r>
              <a:rPr sz="1800" b="1" spc="0" dirty="0">
                <a:latin typeface="Arial"/>
                <a:cs typeface="Arial"/>
              </a:rPr>
              <a:t>i</a:t>
            </a:r>
            <a:r>
              <a:rPr sz="1800" b="1" spc="-36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mem</a:t>
            </a:r>
            <a:r>
              <a:rPr sz="1800" b="1" spc="4" dirty="0">
                <a:latin typeface="Arial"/>
                <a:cs typeface="Arial"/>
              </a:rPr>
              <a:t>b</a:t>
            </a:r>
            <a:r>
              <a:rPr sz="1800" b="1" spc="-4" dirty="0">
                <a:latin typeface="Arial"/>
                <a:cs typeface="Arial"/>
              </a:rPr>
              <a:t>r</a:t>
            </a:r>
            <a:r>
              <a:rPr sz="1800" b="1" spc="-9" dirty="0">
                <a:latin typeface="Arial"/>
                <a:cs typeface="Arial"/>
              </a:rPr>
              <a:t>a</a:t>
            </a:r>
            <a:r>
              <a:rPr sz="1800" b="1" spc="0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667" y="1468975"/>
            <a:ext cx="6014986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1730"/>
              </a:lnSpc>
              <a:spcBef>
                <a:spcPts val="86"/>
              </a:spcBef>
              <a:buFontTx/>
              <a:buChar char="-"/>
            </a:pPr>
            <a:r>
              <a:rPr sz="2400" spc="0" dirty="0" err="1">
                <a:latin typeface="Arial"/>
                <a:cs typeface="Arial"/>
              </a:rPr>
              <a:t>F</a:t>
            </a:r>
            <a:r>
              <a:rPr sz="2400" spc="4" dirty="0" err="1">
                <a:latin typeface="Arial"/>
                <a:cs typeface="Arial"/>
              </a:rPr>
              <a:t>l</a:t>
            </a:r>
            <a:r>
              <a:rPr sz="2400" spc="0" dirty="0" err="1">
                <a:latin typeface="Arial"/>
                <a:cs typeface="Arial"/>
              </a:rPr>
              <a:t>u</a:t>
            </a:r>
            <a:r>
              <a:rPr sz="2400" spc="4" dirty="0" err="1">
                <a:latin typeface="Arial"/>
                <a:cs typeface="Arial"/>
              </a:rPr>
              <a:t>i</a:t>
            </a:r>
            <a:r>
              <a:rPr sz="2400" spc="-9" dirty="0" err="1">
                <a:latin typeface="Arial"/>
                <a:cs typeface="Arial"/>
              </a:rPr>
              <a:t>d</a:t>
            </a:r>
            <a:r>
              <a:rPr sz="2400" spc="4" dirty="0" err="1">
                <a:latin typeface="Arial"/>
                <a:cs typeface="Arial"/>
              </a:rPr>
              <a:t>i</a:t>
            </a:r>
            <a:r>
              <a:rPr sz="2400" spc="0" dirty="0" err="1">
                <a:latin typeface="Arial"/>
                <a:cs typeface="Arial"/>
              </a:rPr>
              <a:t>tas</a:t>
            </a:r>
            <a:r>
              <a:rPr sz="2400" spc="-5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28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b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19" dirty="0">
                <a:latin typeface="Arial"/>
                <a:cs typeface="Arial"/>
              </a:rPr>
              <a:t>y</a:t>
            </a:r>
            <a:r>
              <a:rPr sz="2400" spc="1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tentu</a:t>
            </a:r>
            <a:r>
              <a:rPr sz="2400" spc="4" dirty="0">
                <a:latin typeface="Arial"/>
                <a:cs typeface="Arial"/>
              </a:rPr>
              <a:t>k</a:t>
            </a:r>
            <a:r>
              <a:rPr sz="2400" spc="0" dirty="0">
                <a:latin typeface="Arial"/>
                <a:cs typeface="Arial"/>
              </a:rPr>
              <a:t>an</a:t>
            </a:r>
            <a:r>
              <a:rPr sz="2400" spc="-58" dirty="0">
                <a:latin typeface="Arial"/>
                <a:cs typeface="Arial"/>
              </a:rPr>
              <a:t> </a:t>
            </a:r>
            <a:r>
              <a:rPr sz="2400" spc="0" dirty="0" err="1">
                <a:latin typeface="Arial"/>
                <a:cs typeface="Arial"/>
              </a:rPr>
              <a:t>o</a:t>
            </a:r>
            <a:r>
              <a:rPr sz="2400" spc="4" dirty="0" err="1">
                <a:latin typeface="Arial"/>
                <a:cs typeface="Arial"/>
              </a:rPr>
              <a:t>l</a:t>
            </a:r>
            <a:r>
              <a:rPr sz="2400" spc="0" dirty="0" err="1">
                <a:latin typeface="Arial"/>
                <a:cs typeface="Arial"/>
              </a:rPr>
              <a:t>eh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:</a:t>
            </a:r>
            <a:endParaRPr lang="en-US" sz="2400" spc="0" dirty="0"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86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spc="-4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                              </a:t>
            </a:r>
            <a:r>
              <a:rPr sz="2400" spc="4" dirty="0" err="1">
                <a:latin typeface="Arial"/>
                <a:cs typeface="Arial"/>
              </a:rPr>
              <a:t>K</a:t>
            </a:r>
            <a:r>
              <a:rPr sz="2400" spc="0" dirty="0" err="1">
                <a:latin typeface="Arial"/>
                <a:cs typeface="Arial"/>
              </a:rPr>
              <a:t>o</a:t>
            </a:r>
            <a:r>
              <a:rPr sz="2400" spc="4" dirty="0" err="1">
                <a:latin typeface="Arial"/>
                <a:cs typeface="Arial"/>
              </a:rPr>
              <a:t>m</a:t>
            </a:r>
            <a:r>
              <a:rPr sz="2400" spc="0" dirty="0" err="1">
                <a:latin typeface="Arial"/>
                <a:cs typeface="Arial"/>
              </a:rPr>
              <a:t>po</a:t>
            </a:r>
            <a:r>
              <a:rPr sz="2400" spc="4" dirty="0" err="1">
                <a:latin typeface="Arial"/>
                <a:cs typeface="Arial"/>
              </a:rPr>
              <a:t>sis</a:t>
            </a:r>
            <a:r>
              <a:rPr sz="2400" spc="0" dirty="0" err="1">
                <a:latin typeface="Arial"/>
                <a:cs typeface="Arial"/>
              </a:rPr>
              <a:t>i</a:t>
            </a:r>
            <a:r>
              <a:rPr sz="2400" spc="-68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&amp; Te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spc="0" dirty="0">
                <a:latin typeface="Arial"/>
                <a:cs typeface="Arial"/>
              </a:rPr>
              <a:t>pe</a:t>
            </a:r>
            <a:r>
              <a:rPr sz="2400" spc="-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at</a:t>
            </a:r>
            <a:r>
              <a:rPr sz="2400" spc="14" dirty="0">
                <a:latin typeface="Arial"/>
                <a:cs typeface="Arial"/>
              </a:rPr>
              <a:t>u</a:t>
            </a:r>
            <a:r>
              <a:rPr sz="2400" spc="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5700" y="2553514"/>
            <a:ext cx="8856868" cy="473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lang="en-US" sz="2400" baseline="1811" dirty="0">
                <a:latin typeface="Arial"/>
                <a:cs typeface="Arial"/>
              </a:rPr>
              <a:t>1.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8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P</a:t>
            </a:r>
            <a:r>
              <a:rPr sz="2400" spc="0" baseline="1811" dirty="0">
                <a:latin typeface="Arial"/>
                <a:cs typeface="Arial"/>
              </a:rPr>
              <a:t>ho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pho</a:t>
            </a:r>
            <a:r>
              <a:rPr sz="2400" spc="-4" baseline="1811" dirty="0">
                <a:latin typeface="Arial"/>
                <a:cs typeface="Arial"/>
              </a:rPr>
              <a:t>l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-9" baseline="1811" dirty="0">
                <a:latin typeface="Arial"/>
                <a:cs typeface="Arial"/>
              </a:rPr>
              <a:t>p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91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pu</a:t>
            </a:r>
            <a:r>
              <a:rPr sz="2400" spc="14" baseline="1811" dirty="0">
                <a:latin typeface="Arial"/>
                <a:cs typeface="Arial"/>
              </a:rPr>
              <a:t>n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0" baseline="1811" dirty="0">
                <a:latin typeface="Arial"/>
                <a:cs typeface="Arial"/>
              </a:rPr>
              <a:t>ai</a:t>
            </a:r>
            <a:r>
              <a:rPr sz="2400" spc="-72" baseline="1811" dirty="0">
                <a:latin typeface="Arial"/>
                <a:cs typeface="Arial"/>
              </a:rPr>
              <a:t> </a:t>
            </a:r>
            <a:r>
              <a:rPr sz="2400" b="1" i="1" spc="-4" baseline="181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b="1" i="1" spc="4" baseline="181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ee</a:t>
            </a:r>
            <a:r>
              <a:rPr sz="2400" b="1" i="1" spc="19" baseline="1811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b="1" i="1" spc="14" baseline="181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2400" b="1" i="1" spc="-61" baseline="18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i="1" spc="9" baseline="181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i="1" spc="9" baseline="181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i="1" spc="-29" baseline="18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spc="-29" baseline="181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spc="0" baseline="1811" dirty="0">
                <a:latin typeface="Arial"/>
                <a:cs typeface="Arial"/>
              </a:rPr>
              <a:t>T</a:t>
            </a:r>
            <a:r>
              <a:rPr sz="2400" spc="14" baseline="1811" dirty="0">
                <a:latin typeface="Arial"/>
                <a:cs typeface="Arial"/>
              </a:rPr>
              <a:t>em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-40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4" baseline="1811" dirty="0">
                <a:latin typeface="Arial"/>
                <a:cs typeface="Arial"/>
              </a:rPr>
              <a:t>im</a:t>
            </a:r>
            <a:r>
              <a:rPr sz="2400" spc="0" baseline="1811" dirty="0">
                <a:latin typeface="Arial"/>
                <a:cs typeface="Arial"/>
              </a:rPr>
              <a:t>ana</a:t>
            </a:r>
            <a:r>
              <a:rPr sz="2400" spc="-52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t</a:t>
            </a:r>
            <a:r>
              <a:rPr sz="2400" spc="14" baseline="1811" dirty="0">
                <a:latin typeface="Arial"/>
                <a:cs typeface="Arial"/>
              </a:rPr>
              <a:t>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j</a:t>
            </a:r>
            <a:r>
              <a:rPr sz="2400" spc="0" baseline="1811" dirty="0">
                <a:latin typeface="Arial"/>
                <a:cs typeface="Arial"/>
              </a:rPr>
              <a:t>adi</a:t>
            </a:r>
            <a:r>
              <a:rPr sz="2400" spc="-48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ubahan</a:t>
            </a:r>
            <a:r>
              <a:rPr sz="2400" spc="-76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14" baseline="1811" dirty="0">
                <a:latin typeface="Arial"/>
                <a:cs typeface="Arial"/>
              </a:rPr>
              <a:t>a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21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qu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37" baseline="1811" dirty="0">
                <a:latin typeface="Arial"/>
                <a:cs typeface="Arial"/>
              </a:rPr>
              <a:t> </a:t>
            </a:r>
            <a:r>
              <a:rPr sz="2400" spc="4" baseline="1811" dirty="0" err="1">
                <a:latin typeface="Arial"/>
                <a:cs typeface="Arial"/>
              </a:rPr>
              <a:t>k</a:t>
            </a:r>
            <a:r>
              <a:rPr sz="2400" spc="0" baseline="1811" dirty="0" err="1">
                <a:latin typeface="Arial"/>
                <a:cs typeface="Arial"/>
              </a:rPr>
              <a:t>e</a:t>
            </a:r>
            <a:r>
              <a:rPr sz="2400" spc="-16" baseline="1811" dirty="0">
                <a:latin typeface="Arial"/>
                <a:cs typeface="Arial"/>
              </a:rPr>
              <a:t> </a:t>
            </a:r>
            <a:r>
              <a:rPr lang="en-US" sz="2400" spc="4" baseline="1811" dirty="0">
                <a:latin typeface="Arial"/>
                <a:cs typeface="Arial"/>
              </a:rPr>
              <a:t>K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is</a:t>
            </a:r>
            <a:r>
              <a:rPr sz="2400" spc="0" baseline="1811" dirty="0">
                <a:latin typeface="Arial"/>
                <a:cs typeface="Arial"/>
              </a:rPr>
              <a:t>tal</a:t>
            </a:r>
            <a:r>
              <a:rPr lang="en-US" sz="2400" spc="0" baseline="1811" dirty="0">
                <a:latin typeface="Arial"/>
                <a:cs typeface="Arial"/>
              </a:rPr>
              <a:t>)</a:t>
            </a:r>
          </a:p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lang="en-US" sz="2400" baseline="1811" dirty="0" err="1">
                <a:latin typeface="Arial"/>
                <a:cs typeface="Arial"/>
              </a:rPr>
              <a:t>Merupakan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Transition Point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755167" marR="3209159" algn="ctr">
              <a:lnSpc>
                <a:spcPts val="1930"/>
              </a:lnSpc>
              <a:spcBef>
                <a:spcPts val="7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667" y="3625090"/>
            <a:ext cx="7593826" cy="473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#</a:t>
            </a:r>
            <a:r>
              <a:rPr lang="en-US" sz="2400" spc="-8" baseline="1811" dirty="0">
                <a:latin typeface="Arial"/>
                <a:cs typeface="Arial"/>
              </a:rPr>
              <a:t>2.</a:t>
            </a:r>
            <a:r>
              <a:rPr lang="en-US" sz="2400" spc="-8" dirty="0">
                <a:latin typeface="Arial"/>
                <a:cs typeface="Arial"/>
              </a:rPr>
              <a:t> </a:t>
            </a:r>
            <a:r>
              <a:rPr sz="2400" spc="4" baseline="1811" dirty="0" err="1">
                <a:latin typeface="Arial"/>
                <a:cs typeface="Arial"/>
              </a:rPr>
              <a:t>K</a:t>
            </a:r>
            <a:r>
              <a:rPr sz="2400" spc="0" baseline="1811" dirty="0" err="1">
                <a:latin typeface="Arial"/>
                <a:cs typeface="Arial"/>
              </a:rPr>
              <a:t>o</a:t>
            </a:r>
            <a:r>
              <a:rPr sz="2400" spc="4" baseline="1811" dirty="0" err="1">
                <a:latin typeface="Arial"/>
                <a:cs typeface="Arial"/>
              </a:rPr>
              <a:t>l</a:t>
            </a:r>
            <a:r>
              <a:rPr sz="2400" spc="0" baseline="1811" dirty="0" err="1">
                <a:latin typeface="Arial"/>
                <a:cs typeface="Arial"/>
              </a:rPr>
              <a:t>e</a:t>
            </a:r>
            <a:r>
              <a:rPr sz="2400" spc="4" baseline="1811" dirty="0" err="1">
                <a:latin typeface="Arial"/>
                <a:cs typeface="Arial"/>
              </a:rPr>
              <a:t>s</a:t>
            </a:r>
            <a:r>
              <a:rPr sz="2400" spc="0" baseline="1811" dirty="0" err="1">
                <a:latin typeface="Arial"/>
                <a:cs typeface="Arial"/>
              </a:rPr>
              <a:t>te</a:t>
            </a:r>
            <a:r>
              <a:rPr sz="2400" spc="-4" baseline="1811" dirty="0" err="1">
                <a:latin typeface="Arial"/>
                <a:cs typeface="Arial"/>
              </a:rPr>
              <a:t>r</a:t>
            </a:r>
            <a:r>
              <a:rPr sz="2400" spc="0" baseline="1811" dirty="0" err="1">
                <a:latin typeface="Arial"/>
                <a:cs typeface="Arial"/>
              </a:rPr>
              <a:t>ol</a:t>
            </a:r>
            <a:r>
              <a:rPr sz="2400" spc="-66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odu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-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81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si</a:t>
            </a:r>
            <a:r>
              <a:rPr sz="2400" spc="0" baseline="1811" dirty="0">
                <a:latin typeface="Arial"/>
                <a:cs typeface="Arial"/>
              </a:rPr>
              <a:t>fat2</a:t>
            </a:r>
            <a:r>
              <a:rPr sz="2400" spc="-38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li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28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b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0" baseline="1811" dirty="0">
                <a:latin typeface="Arial"/>
                <a:cs typeface="Arial"/>
              </a:rPr>
              <a:t>er</a:t>
            </a:r>
            <a:r>
              <a:rPr sz="2400" spc="-32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--</a:t>
            </a:r>
            <a:r>
              <a:rPr lang="en-US" sz="2400" baseline="1211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2400" spc="-167" baseline="1211" dirty="0">
                <a:latin typeface="Malgun Gothic"/>
                <a:cs typeface="Malgun Gothic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k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te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ol</a:t>
            </a:r>
            <a:r>
              <a:rPr sz="2400" spc="-63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4" baseline="1811" dirty="0">
                <a:latin typeface="Arial"/>
                <a:cs typeface="Arial"/>
              </a:rPr>
              <a:t>ic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pur</a:t>
            </a:r>
            <a:r>
              <a:rPr sz="2400" spc="-55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dg</a:t>
            </a:r>
            <a:r>
              <a:rPr sz="2400" spc="-17" baseline="1811" dirty="0">
                <a:latin typeface="Arial"/>
                <a:cs typeface="Arial"/>
              </a:rPr>
              <a:t> </a:t>
            </a:r>
            <a:r>
              <a:rPr sz="2400" spc="0" baseline="1811" dirty="0" err="1">
                <a:latin typeface="Arial"/>
                <a:cs typeface="Arial"/>
              </a:rPr>
              <a:t>phopho</a:t>
            </a:r>
            <a:r>
              <a:rPr sz="2400" spc="-4" baseline="1811" dirty="0" err="1">
                <a:latin typeface="Arial"/>
                <a:cs typeface="Arial"/>
              </a:rPr>
              <a:t>l</a:t>
            </a:r>
            <a:r>
              <a:rPr sz="2400" spc="4" baseline="1811" dirty="0" err="1">
                <a:latin typeface="Arial"/>
                <a:cs typeface="Arial"/>
              </a:rPr>
              <a:t>i</a:t>
            </a:r>
            <a:r>
              <a:rPr sz="2400" spc="0" baseline="1811" dirty="0" err="1">
                <a:latin typeface="Arial"/>
                <a:cs typeface="Arial"/>
              </a:rPr>
              <a:t>p</a:t>
            </a:r>
            <a:r>
              <a:rPr sz="2400" spc="4" baseline="1811" dirty="0" err="1">
                <a:latin typeface="Arial"/>
                <a:cs typeface="Arial"/>
              </a:rPr>
              <a:t>i</a:t>
            </a:r>
            <a:r>
              <a:rPr sz="2400" spc="0" baseline="1811" dirty="0" err="1">
                <a:latin typeface="Arial"/>
                <a:cs typeface="Arial"/>
              </a:rPr>
              <a:t>d</a:t>
            </a:r>
            <a:r>
              <a:rPr sz="2400" spc="-86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--</a:t>
            </a:r>
            <a:r>
              <a:rPr lang="en-US" sz="2400" baseline="1211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Malgun Gothic"/>
                <a:cs typeface="Arial"/>
                <a:sym typeface="Wingdings" panose="05000000000000000000" pitchFamily="2" charset="2"/>
              </a:rPr>
              <a:t> </a:t>
            </a:r>
            <a:r>
              <a:rPr sz="1600" spc="4" dirty="0" err="1">
                <a:latin typeface="Arial"/>
                <a:cs typeface="Arial"/>
              </a:rPr>
              <a:t>m</a:t>
            </a:r>
            <a:r>
              <a:rPr sz="1600" spc="0" dirty="0" err="1">
                <a:latin typeface="Arial"/>
                <a:cs typeface="Arial"/>
              </a:rPr>
              <a:t>en</a:t>
            </a:r>
            <a:r>
              <a:rPr sz="1600" spc="4" dirty="0" err="1">
                <a:latin typeface="Arial"/>
                <a:cs typeface="Arial"/>
              </a:rPr>
              <a:t>i</a:t>
            </a:r>
            <a:r>
              <a:rPr sz="1600" spc="0" dirty="0" err="1">
                <a:latin typeface="Arial"/>
                <a:cs typeface="Arial"/>
              </a:rPr>
              <a:t>ng</a:t>
            </a:r>
            <a:r>
              <a:rPr sz="1600" spc="4" dirty="0" err="1">
                <a:latin typeface="Arial"/>
                <a:cs typeface="Arial"/>
              </a:rPr>
              <a:t>k</a:t>
            </a:r>
            <a:r>
              <a:rPr sz="1600" spc="0" dirty="0" err="1">
                <a:latin typeface="Arial"/>
                <a:cs typeface="Arial"/>
              </a:rPr>
              <a:t>at</a:t>
            </a:r>
            <a:r>
              <a:rPr sz="1600" spc="4" dirty="0" err="1">
                <a:latin typeface="Arial"/>
                <a:cs typeface="Arial"/>
              </a:rPr>
              <a:t>k</a:t>
            </a:r>
            <a:r>
              <a:rPr sz="1600" spc="0" dirty="0" err="1">
                <a:latin typeface="Arial"/>
                <a:cs typeface="Arial"/>
              </a:rPr>
              <a:t>an</a:t>
            </a:r>
            <a:r>
              <a:rPr sz="1600" spc="-9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ba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eab</a:t>
            </a:r>
            <a:r>
              <a:rPr sz="1600" spc="4" dirty="0">
                <a:latin typeface="Arial"/>
                <a:cs typeface="Arial"/>
              </a:rPr>
              <a:t>il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tas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2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679" y="4603498"/>
            <a:ext cx="8446120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lang="en-US" sz="2400" spc="0" baseline="1811" dirty="0" err="1">
                <a:latin typeface="Arial"/>
                <a:cs typeface="Arial"/>
              </a:rPr>
              <a:t>Contoh</a:t>
            </a:r>
            <a:r>
              <a:rPr lang="en-US" sz="2400" spc="0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.</a:t>
            </a:r>
            <a:r>
              <a:rPr sz="2400" spc="-11" baseline="1811" dirty="0">
                <a:latin typeface="Arial"/>
                <a:cs typeface="Arial"/>
              </a:rPr>
              <a:t> </a:t>
            </a:r>
            <a:r>
              <a:rPr sz="2400" b="1" i="1" spc="14" baseline="181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nos</a:t>
            </a:r>
            <a:r>
              <a:rPr sz="2400" b="1" i="1" spc="14" baseline="181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i="1" spc="-4" baseline="181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i="1" spc="9" baseline="181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i="1" spc="-41" baseline="18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9" baseline="181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hosph</a:t>
            </a:r>
            <a:r>
              <a:rPr sz="2400" b="1" i="1" spc="9" baseline="181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2400" b="1" i="1" spc="9" baseline="181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i="1" spc="0" baseline="1811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2400" b="1" i="1" spc="-95" baseline="18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 </a:t>
            </a:r>
            <a:r>
              <a:rPr sz="2400" spc="4" baseline="1811" dirty="0" err="1">
                <a:latin typeface="Arial"/>
                <a:cs typeface="Arial"/>
              </a:rPr>
              <a:t>m</a:t>
            </a:r>
            <a:r>
              <a:rPr sz="2400" spc="0" baseline="1811" dirty="0" err="1">
                <a:latin typeface="Arial"/>
                <a:cs typeface="Arial"/>
              </a:rPr>
              <a:t>e</a:t>
            </a:r>
            <a:r>
              <a:rPr sz="2400" spc="4" baseline="1811" dirty="0" err="1">
                <a:latin typeface="Arial"/>
                <a:cs typeface="Arial"/>
              </a:rPr>
              <a:t>m</a:t>
            </a:r>
            <a:r>
              <a:rPr sz="2400" spc="0" baseline="1811" dirty="0" err="1">
                <a:latin typeface="Arial"/>
                <a:cs typeface="Arial"/>
              </a:rPr>
              <a:t>pu</a:t>
            </a:r>
            <a:r>
              <a:rPr sz="2400" spc="14" baseline="1811" dirty="0" err="1">
                <a:latin typeface="Arial"/>
                <a:cs typeface="Arial"/>
              </a:rPr>
              <a:t>n</a:t>
            </a:r>
            <a:r>
              <a:rPr sz="2400" spc="-19" baseline="1811" dirty="0" err="1">
                <a:latin typeface="Arial"/>
                <a:cs typeface="Arial"/>
              </a:rPr>
              <a:t>y</a:t>
            </a:r>
            <a:r>
              <a:rPr sz="2400" spc="0" baseline="1811" dirty="0" err="1">
                <a:latin typeface="Arial"/>
                <a:cs typeface="Arial"/>
              </a:rPr>
              <a:t>ai</a:t>
            </a:r>
            <a:r>
              <a:rPr sz="2400" spc="-62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fung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37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pent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ng</a:t>
            </a:r>
            <a:r>
              <a:rPr sz="2400" spc="-52" baseline="1811" dirty="0">
                <a:latin typeface="Arial"/>
                <a:cs typeface="Arial"/>
              </a:rPr>
              <a:t> </a:t>
            </a:r>
            <a:r>
              <a:rPr sz="2400" spc="-9" baseline="1811" dirty="0">
                <a:latin typeface="Arial"/>
                <a:cs typeface="Arial"/>
              </a:rPr>
              <a:t>d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m</a:t>
            </a:r>
            <a:r>
              <a:rPr sz="2400" spc="-25" baseline="1811" dirty="0">
                <a:latin typeface="Arial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fa</a:t>
            </a:r>
            <a:r>
              <a:rPr sz="2400" spc="4" baseline="1811" dirty="0">
                <a:latin typeface="Arial"/>
                <a:cs typeface="Arial"/>
              </a:rPr>
              <a:t>si</a:t>
            </a:r>
            <a:r>
              <a:rPr sz="2400" spc="-4" baseline="1811" dirty="0">
                <a:latin typeface="Arial"/>
                <a:cs typeface="Arial"/>
              </a:rPr>
              <a:t>l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ta</a:t>
            </a:r>
            <a:r>
              <a:rPr sz="2400" spc="-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87" baseline="1811" dirty="0">
                <a:latin typeface="Arial"/>
                <a:cs typeface="Arial"/>
              </a:rPr>
              <a:t> </a:t>
            </a:r>
            <a:r>
              <a:rPr sz="2400" spc="4" baseline="1811" dirty="0" err="1">
                <a:latin typeface="Arial"/>
                <a:cs typeface="Arial"/>
              </a:rPr>
              <a:t>m</a:t>
            </a:r>
            <a:r>
              <a:rPr sz="2400" spc="0" baseline="1811" dirty="0" err="1">
                <a:latin typeface="Arial"/>
                <a:cs typeface="Arial"/>
              </a:rPr>
              <a:t>e</a:t>
            </a:r>
            <a:r>
              <a:rPr sz="2400" spc="14" baseline="1811" dirty="0" err="1">
                <a:latin typeface="Arial"/>
                <a:cs typeface="Arial"/>
              </a:rPr>
              <a:t>m</a:t>
            </a:r>
            <a:r>
              <a:rPr sz="2400" spc="0" baseline="1811" dirty="0" err="1">
                <a:latin typeface="Arial"/>
                <a:cs typeface="Arial"/>
              </a:rPr>
              <a:t>b</a:t>
            </a:r>
            <a:r>
              <a:rPr sz="2400" spc="-4" baseline="1811" dirty="0" err="1">
                <a:latin typeface="Arial"/>
                <a:cs typeface="Arial"/>
              </a:rPr>
              <a:t>r</a:t>
            </a:r>
            <a:r>
              <a:rPr sz="2400" spc="0" baseline="1811" dirty="0" err="1">
                <a:latin typeface="Arial"/>
                <a:cs typeface="Arial"/>
              </a:rPr>
              <a:t>an</a:t>
            </a:r>
            <a:r>
              <a:rPr sz="2400" spc="-52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t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14" baseline="1811" dirty="0">
                <a:latin typeface="Arial"/>
                <a:cs typeface="Arial"/>
              </a:rPr>
              <a:t>a</a:t>
            </a:r>
            <a:r>
              <a:rPr sz="2400" spc="0" baseline="1811" dirty="0">
                <a:latin typeface="Arial"/>
                <a:cs typeface="Arial"/>
              </a:rPr>
              <a:t>ff</a:t>
            </a:r>
            <a:r>
              <a:rPr sz="2400" spc="9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c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spc="0" dirty="0" err="1">
                <a:latin typeface="Arial"/>
                <a:cs typeface="Arial"/>
              </a:rPr>
              <a:t>dan</a:t>
            </a:r>
            <a:r>
              <a:rPr sz="1600" spc="-2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18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gn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4256" y="5336541"/>
            <a:ext cx="357315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sm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3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ar</a:t>
            </a:r>
            <a:r>
              <a:rPr sz="1600" spc="-8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gna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6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84256" y="5825745"/>
            <a:ext cx="4535558" cy="473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2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do</a:t>
            </a:r>
            <a:r>
              <a:rPr sz="1600" spc="-4" dirty="0">
                <a:latin typeface="Arial"/>
                <a:cs typeface="Arial"/>
              </a:rPr>
              <a:t>c</a:t>
            </a:r>
            <a:r>
              <a:rPr sz="1600" spc="4" dirty="0">
                <a:latin typeface="Arial"/>
                <a:cs typeface="Arial"/>
              </a:rPr>
              <a:t>ki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es</a:t>
            </a:r>
            <a:r>
              <a:rPr sz="1600" spc="-12" dirty="0">
                <a:latin typeface="Arial"/>
                <a:cs typeface="Arial"/>
              </a:rPr>
              <a:t> 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g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en</a:t>
            </a:r>
            <a:r>
              <a:rPr sz="1600" spc="14" dirty="0">
                <a:latin typeface="Arial"/>
                <a:cs typeface="Arial"/>
              </a:rPr>
              <a:t>g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7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ote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  <a:p>
            <a:pPr marL="125475" marR="30403">
              <a:lnSpc>
                <a:spcPct val="95825"/>
              </a:lnSpc>
              <a:spcBef>
                <a:spcPts val="3"/>
              </a:spcBef>
            </a:pP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pe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f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k</a:t>
            </a:r>
            <a:r>
              <a:rPr sz="1600" spc="-4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ol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6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2708" y="4282439"/>
            <a:ext cx="8535924" cy="262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252216" y="1040892"/>
            <a:ext cx="3744467" cy="2613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8724900" y="1402079"/>
            <a:ext cx="143255" cy="720852"/>
          </a:xfrm>
          <a:custGeom>
            <a:avLst/>
            <a:gdLst/>
            <a:ahLst/>
            <a:cxnLst/>
            <a:rect l="l" t="t" r="r" b="b"/>
            <a:pathLst>
              <a:path w="143255" h="720852">
                <a:moveTo>
                  <a:pt x="0" y="0"/>
                </a:moveTo>
                <a:lnTo>
                  <a:pt x="15732" y="1400"/>
                </a:lnTo>
                <a:lnTo>
                  <a:pt x="30241" y="5416"/>
                </a:lnTo>
                <a:lnTo>
                  <a:pt x="43156" y="11769"/>
                </a:lnTo>
                <a:lnTo>
                  <a:pt x="54104" y="20179"/>
                </a:lnTo>
                <a:lnTo>
                  <a:pt x="62715" y="30369"/>
                </a:lnTo>
                <a:lnTo>
                  <a:pt x="68616" y="42058"/>
                </a:lnTo>
                <a:lnTo>
                  <a:pt x="71436" y="54970"/>
                </a:lnTo>
                <a:lnTo>
                  <a:pt x="71627" y="59435"/>
                </a:lnTo>
                <a:lnTo>
                  <a:pt x="71627" y="300227"/>
                </a:lnTo>
                <a:lnTo>
                  <a:pt x="73353" y="313015"/>
                </a:lnTo>
                <a:lnTo>
                  <a:pt x="78282" y="324943"/>
                </a:lnTo>
                <a:lnTo>
                  <a:pt x="86043" y="335663"/>
                </a:lnTo>
                <a:lnTo>
                  <a:pt x="96264" y="344827"/>
                </a:lnTo>
                <a:lnTo>
                  <a:pt x="108573" y="352087"/>
                </a:lnTo>
                <a:lnTo>
                  <a:pt x="122599" y="357094"/>
                </a:lnTo>
                <a:lnTo>
                  <a:pt x="137970" y="359500"/>
                </a:lnTo>
                <a:lnTo>
                  <a:pt x="143255" y="359663"/>
                </a:lnTo>
                <a:lnTo>
                  <a:pt x="127523" y="361138"/>
                </a:lnTo>
                <a:lnTo>
                  <a:pt x="113014" y="365328"/>
                </a:lnTo>
                <a:lnTo>
                  <a:pt x="100099" y="371885"/>
                </a:lnTo>
                <a:lnTo>
                  <a:pt x="89151" y="380462"/>
                </a:lnTo>
                <a:lnTo>
                  <a:pt x="80540" y="390709"/>
                </a:lnTo>
                <a:lnTo>
                  <a:pt x="74639" y="402278"/>
                </a:lnTo>
                <a:lnTo>
                  <a:pt x="71819" y="414821"/>
                </a:lnTo>
                <a:lnTo>
                  <a:pt x="71627" y="419100"/>
                </a:lnTo>
                <a:lnTo>
                  <a:pt x="71627" y="659891"/>
                </a:lnTo>
                <a:lnTo>
                  <a:pt x="69937" y="673087"/>
                </a:lnTo>
                <a:lnTo>
                  <a:pt x="65106" y="685300"/>
                </a:lnTo>
                <a:lnTo>
                  <a:pt x="57494" y="696217"/>
                </a:lnTo>
                <a:lnTo>
                  <a:pt x="47462" y="705521"/>
                </a:lnTo>
                <a:lnTo>
                  <a:pt x="35369" y="712897"/>
                </a:lnTo>
                <a:lnTo>
                  <a:pt x="21577" y="718031"/>
                </a:lnTo>
                <a:lnTo>
                  <a:pt x="6444" y="720608"/>
                </a:lnTo>
                <a:lnTo>
                  <a:pt x="0" y="7208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78144" y="1091604"/>
            <a:ext cx="2962637" cy="280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1449" dirty="0">
                <a:latin typeface="Arial"/>
                <a:cs typeface="Arial"/>
              </a:rPr>
              <a:t>L</a:t>
            </a:r>
            <a:r>
              <a:rPr sz="3000" b="1" spc="-4" baseline="1449" dirty="0">
                <a:latin typeface="Arial"/>
                <a:cs typeface="Arial"/>
              </a:rPr>
              <a:t>i</a:t>
            </a:r>
            <a:r>
              <a:rPr sz="3000" b="1" spc="0" baseline="1449" dirty="0">
                <a:latin typeface="Arial"/>
                <a:cs typeface="Arial"/>
              </a:rPr>
              <a:t>p</a:t>
            </a:r>
            <a:r>
              <a:rPr sz="3000" b="1" spc="-4" baseline="1449" dirty="0">
                <a:latin typeface="Arial"/>
                <a:cs typeface="Arial"/>
              </a:rPr>
              <a:t>i</a:t>
            </a:r>
            <a:r>
              <a:rPr sz="3000" b="1" spc="0" baseline="1449" dirty="0">
                <a:latin typeface="Arial"/>
                <a:cs typeface="Arial"/>
              </a:rPr>
              <a:t>d b</a:t>
            </a:r>
            <a:r>
              <a:rPr sz="3000" b="1" spc="-4" baseline="1449" dirty="0">
                <a:latin typeface="Arial"/>
                <a:cs typeface="Arial"/>
              </a:rPr>
              <a:t>il</a:t>
            </a:r>
            <a:r>
              <a:rPr sz="3000" b="1" spc="14" baseline="1449" dirty="0">
                <a:latin typeface="Arial"/>
                <a:cs typeface="Arial"/>
              </a:rPr>
              <a:t>a</a:t>
            </a:r>
            <a:r>
              <a:rPr sz="3000" b="1" spc="-34" baseline="1449" dirty="0">
                <a:latin typeface="Arial"/>
                <a:cs typeface="Arial"/>
              </a:rPr>
              <a:t>y</a:t>
            </a:r>
            <a:r>
              <a:rPr sz="3000" b="1" spc="0" baseline="1449" dirty="0">
                <a:latin typeface="Arial"/>
                <a:cs typeface="Arial"/>
              </a:rPr>
              <a:t>er</a:t>
            </a:r>
            <a:r>
              <a:rPr sz="3000" b="1" spc="-14" baseline="1449" dirty="0">
                <a:latin typeface="Arial"/>
                <a:cs typeface="Arial"/>
              </a:rPr>
              <a:t> </a:t>
            </a:r>
            <a:r>
              <a:rPr lang="en-US" sz="2000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2000" spc="-169" dirty="0">
                <a:latin typeface="Malgun Gothic"/>
                <a:cs typeface="Malgun Gothic"/>
              </a:rPr>
              <a:t> </a:t>
            </a:r>
            <a:r>
              <a:rPr sz="3000" b="1" spc="4" baseline="1449" dirty="0">
                <a:latin typeface="Arial"/>
                <a:cs typeface="Arial"/>
              </a:rPr>
              <a:t>A</a:t>
            </a:r>
            <a:r>
              <a:rPr sz="3000" b="1" spc="0" baseline="1449" dirty="0">
                <a:latin typeface="Arial"/>
                <a:cs typeface="Arial"/>
              </a:rPr>
              <a:t>s</a:t>
            </a:r>
            <a:r>
              <a:rPr sz="3000" b="1" spc="-14" baseline="1449" dirty="0">
                <a:latin typeface="Arial"/>
                <a:cs typeface="Arial"/>
              </a:rPr>
              <a:t>i</a:t>
            </a:r>
            <a:r>
              <a:rPr sz="3000" b="1" spc="-4" baseline="1449" dirty="0">
                <a:latin typeface="Arial"/>
                <a:cs typeface="Arial"/>
              </a:rPr>
              <a:t>m</a:t>
            </a:r>
            <a:r>
              <a:rPr sz="3000" b="1" spc="-9" baseline="1449" dirty="0">
                <a:latin typeface="Arial"/>
                <a:cs typeface="Arial"/>
              </a:rPr>
              <a:t>e</a:t>
            </a:r>
            <a:r>
              <a:rPr sz="3000" b="1" spc="4" baseline="1449" dirty="0">
                <a:latin typeface="Arial"/>
                <a:cs typeface="Arial"/>
              </a:rPr>
              <a:t>t</a:t>
            </a:r>
            <a:r>
              <a:rPr sz="3000" b="1" spc="0" baseline="1449" dirty="0">
                <a:latin typeface="Arial"/>
                <a:cs typeface="Arial"/>
              </a:rPr>
              <a:t>ri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6667" y="1421731"/>
            <a:ext cx="6692034" cy="22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Hu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an</a:t>
            </a:r>
            <a:r>
              <a:rPr sz="2400" spc="-51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B</a:t>
            </a:r>
            <a:r>
              <a:rPr sz="2400" spc="0" baseline="1811" dirty="0">
                <a:latin typeface="Arial"/>
                <a:cs typeface="Arial"/>
              </a:rPr>
              <a:t>C</a:t>
            </a:r>
            <a:r>
              <a:rPr sz="2400" spc="-33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;</a:t>
            </a:r>
            <a:r>
              <a:rPr lang="en-US" sz="2400" dirty="0">
                <a:latin typeface="Malgun Gothic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O</a:t>
            </a:r>
            <a:r>
              <a:rPr sz="2400" spc="14" baseline="1811" dirty="0">
                <a:latin typeface="Arial"/>
                <a:cs typeface="Arial"/>
              </a:rPr>
              <a:t>u</a:t>
            </a:r>
            <a:r>
              <a:rPr sz="2400" spc="0" baseline="1811" dirty="0">
                <a:latin typeface="Arial"/>
                <a:cs typeface="Arial"/>
              </a:rPr>
              <a:t>ter</a:t>
            </a:r>
            <a:r>
              <a:rPr sz="2400" spc="-29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ono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14" baseline="1811" dirty="0">
                <a:latin typeface="Arial"/>
                <a:cs typeface="Arial"/>
              </a:rPr>
              <a:t>a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14" baseline="1811" dirty="0">
                <a:latin typeface="Arial"/>
                <a:cs typeface="Arial"/>
              </a:rPr>
              <a:t>e</a:t>
            </a:r>
            <a:r>
              <a:rPr sz="2400" spc="0" baseline="1811" dirty="0">
                <a:latin typeface="Arial"/>
                <a:cs typeface="Arial"/>
              </a:rPr>
              <a:t>r</a:t>
            </a:r>
            <a:r>
              <a:rPr sz="2400" spc="-64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:</a:t>
            </a:r>
            <a:r>
              <a:rPr sz="2400" spc="-167" baseline="1211" dirty="0">
                <a:latin typeface="Malgun Gothic"/>
                <a:cs typeface="Malgun Gothic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pho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phat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14" baseline="1811" dirty="0">
                <a:latin typeface="Arial"/>
                <a:cs typeface="Arial"/>
              </a:rPr>
              <a:t>d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4" baseline="1811" dirty="0">
                <a:latin typeface="Arial"/>
                <a:cs typeface="Arial"/>
              </a:rPr>
              <a:t>lc</a:t>
            </a:r>
            <a:r>
              <a:rPr sz="2400" spc="0" baseline="1811" dirty="0">
                <a:latin typeface="Arial"/>
                <a:cs typeface="Arial"/>
              </a:rPr>
              <a:t>ho</a:t>
            </a:r>
            <a:r>
              <a:rPr sz="2400" spc="-4" baseline="1811" dirty="0">
                <a:latin typeface="Arial"/>
                <a:cs typeface="Arial"/>
              </a:rPr>
              <a:t>l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ne</a:t>
            </a:r>
            <a:r>
              <a:rPr sz="2400" spc="-140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&amp;</a:t>
            </a:r>
            <a:r>
              <a:rPr sz="2400" spc="-5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-9" baseline="1811" dirty="0">
                <a:latin typeface="Arial"/>
                <a:cs typeface="Arial"/>
              </a:rPr>
              <a:t>h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ng</a:t>
            </a:r>
            <a:r>
              <a:rPr sz="2400" spc="-9" baseline="1811" dirty="0">
                <a:latin typeface="Arial"/>
                <a:cs typeface="Arial"/>
              </a:rPr>
              <a:t>o</a:t>
            </a:r>
            <a:r>
              <a:rPr sz="2400" spc="14" baseline="1811" dirty="0">
                <a:latin typeface="Arial"/>
                <a:cs typeface="Arial"/>
              </a:rPr>
              <a:t>m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li</a:t>
            </a:r>
            <a:r>
              <a:rPr sz="2400" spc="0" baseline="1811" dirty="0">
                <a:latin typeface="Arial"/>
                <a:cs typeface="Arial"/>
              </a:rPr>
              <a:t>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4" y="1606081"/>
            <a:ext cx="920711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>
                <a:latin typeface="Arial"/>
                <a:cs typeface="Arial"/>
              </a:rPr>
              <a:t>Per</a:t>
            </a:r>
            <a:r>
              <a:rPr sz="1400" spc="-14" dirty="0">
                <a:latin typeface="Arial"/>
                <a:cs typeface="Arial"/>
              </a:rPr>
              <a:t>b</a:t>
            </a:r>
            <a:r>
              <a:rPr sz="1400" spc="0" dirty="0">
                <a:latin typeface="Arial"/>
                <a:cs typeface="Arial"/>
              </a:rPr>
              <a:t>ed</a:t>
            </a:r>
            <a:r>
              <a:rPr sz="1400" spc="-14" dirty="0">
                <a:latin typeface="Arial"/>
                <a:cs typeface="Arial"/>
              </a:rPr>
              <a:t>a</a:t>
            </a:r>
            <a:r>
              <a:rPr sz="1400" spc="0" dirty="0">
                <a:latin typeface="Arial"/>
                <a:cs typeface="Arial"/>
              </a:rPr>
              <a:t>an</a:t>
            </a:r>
            <a:endParaRPr sz="1400">
              <a:latin typeface="Arial"/>
              <a:cs typeface="Arial"/>
            </a:endParaRPr>
          </a:p>
          <a:p>
            <a:pPr marL="12700" marR="26746">
              <a:lnSpc>
                <a:spcPct val="95825"/>
              </a:lnSpc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spc="0" dirty="0">
                <a:latin typeface="Arial"/>
                <a:cs typeface="Arial"/>
              </a:rPr>
              <a:t>u</a:t>
            </a:r>
            <a:r>
              <a:rPr sz="1400" spc="-14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t</a:t>
            </a:r>
            <a:r>
              <a:rPr sz="1400" spc="-14" dirty="0">
                <a:latin typeface="Arial"/>
                <a:cs typeface="Arial"/>
              </a:rPr>
              <a:t>a</a:t>
            </a:r>
            <a:r>
              <a:rPr sz="1400" spc="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6060" y="1910934"/>
            <a:ext cx="6466806" cy="22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-167" baseline="1211" dirty="0">
                <a:latin typeface="Malgun Gothic"/>
                <a:cs typeface="Malgun Gothic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nner</a:t>
            </a:r>
            <a:r>
              <a:rPr sz="2400" spc="-25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on</a:t>
            </a:r>
            <a:r>
              <a:rPr sz="2400" spc="14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14" baseline="1811" dirty="0">
                <a:latin typeface="Arial"/>
                <a:cs typeface="Arial"/>
              </a:rPr>
              <a:t>e</a:t>
            </a:r>
            <a:r>
              <a:rPr sz="2400" spc="0" baseline="1811" dirty="0">
                <a:latin typeface="Arial"/>
                <a:cs typeface="Arial"/>
              </a:rPr>
              <a:t>r</a:t>
            </a:r>
            <a:r>
              <a:rPr sz="2400" spc="-74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:</a:t>
            </a:r>
            <a:r>
              <a:rPr lang="en-US" sz="2400" dirty="0">
                <a:latin typeface="Malgun Gothic"/>
                <a:cs typeface="Arial"/>
              </a:rPr>
              <a:t> </a:t>
            </a:r>
            <a:r>
              <a:rPr sz="2400" spc="-157" baseline="1211" dirty="0">
                <a:latin typeface="Malgun Gothic"/>
                <a:cs typeface="Malgun Gothic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pho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phat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ethano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4" baseline="1811" dirty="0">
                <a:latin typeface="Arial"/>
                <a:cs typeface="Arial"/>
              </a:rPr>
              <a:t>mi</a:t>
            </a:r>
            <a:r>
              <a:rPr sz="2400" spc="0" baseline="1811" dirty="0">
                <a:latin typeface="Arial"/>
                <a:cs typeface="Arial"/>
              </a:rPr>
              <a:t>n</a:t>
            </a:r>
            <a:r>
              <a:rPr sz="2400" spc="-176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&amp;</a:t>
            </a:r>
            <a:r>
              <a:rPr sz="2400" spc="0" baseline="1811" dirty="0">
                <a:latin typeface="Arial"/>
                <a:cs typeface="Arial"/>
              </a:rPr>
              <a:t>pho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phat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4" baseline="1811" dirty="0">
                <a:latin typeface="Arial"/>
                <a:cs typeface="Arial"/>
              </a:rPr>
              <a:t>ls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ne</a:t>
            </a:r>
            <a:r>
              <a:rPr sz="2400" spc="-143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(</a:t>
            </a:r>
            <a:r>
              <a:rPr sz="2400" spc="9" baseline="1811" dirty="0">
                <a:latin typeface="Arial"/>
                <a:cs typeface="Arial"/>
              </a:rPr>
              <a:t>-</a:t>
            </a:r>
            <a:r>
              <a:rPr sz="2400" spc="0" baseline="1811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8295" y="2777646"/>
            <a:ext cx="187129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u="heavy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u="heavy" spc="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u="heavy" spc="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u="heavy" spc="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u="heavy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2400" u="heavy" spc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spc="-10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spc="0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400" u="heavy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u="heavy" spc="19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u="heavy" spc="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u="heavy" spc="4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2400" u="heavy" spc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8295" y="3497760"/>
            <a:ext cx="7720392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•</a:t>
            </a:r>
            <a:r>
              <a:rPr sz="1800" spc="-6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anga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pen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pad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3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3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4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ah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86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el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ula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g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ke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ellu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8295" y="4047924"/>
            <a:ext cx="643718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•</a:t>
            </a:r>
            <a:r>
              <a:rPr sz="1800" spc="-6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2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37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pad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3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pi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1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34" dirty="0">
                <a:latin typeface="Arial"/>
                <a:cs typeface="Arial"/>
              </a:rPr>
              <a:t> </a:t>
            </a:r>
            <a:r>
              <a:rPr sz="1800" i="1" spc="-4" dirty="0">
                <a:latin typeface="Arial"/>
                <a:cs typeface="Arial"/>
              </a:rPr>
              <a:t>inne</a:t>
            </a:r>
            <a:r>
              <a:rPr sz="1800" i="1" spc="0" dirty="0">
                <a:latin typeface="Arial"/>
                <a:cs typeface="Arial"/>
              </a:rPr>
              <a:t>r</a:t>
            </a:r>
            <a:r>
              <a:rPr sz="1800" i="1" spc="-16" dirty="0">
                <a:latin typeface="Arial"/>
                <a:cs typeface="Arial"/>
              </a:rPr>
              <a:t> </a:t>
            </a:r>
            <a:r>
              <a:rPr sz="1800" i="1" spc="-9" dirty="0">
                <a:latin typeface="Arial"/>
                <a:cs typeface="Arial"/>
              </a:rPr>
              <a:t>m</a:t>
            </a:r>
            <a:r>
              <a:rPr sz="1800" i="1" spc="4" dirty="0">
                <a:latin typeface="Arial"/>
                <a:cs typeface="Arial"/>
              </a:rPr>
              <a:t>o</a:t>
            </a:r>
            <a:r>
              <a:rPr sz="1800" i="1" spc="-4" dirty="0">
                <a:latin typeface="Arial"/>
                <a:cs typeface="Arial"/>
              </a:rPr>
              <a:t>no</a:t>
            </a:r>
            <a:r>
              <a:rPr sz="1800" i="1" spc="9" dirty="0">
                <a:latin typeface="Arial"/>
                <a:cs typeface="Arial"/>
              </a:rPr>
              <a:t>l</a:t>
            </a:r>
            <a:r>
              <a:rPr sz="1800" i="1" spc="4" dirty="0">
                <a:latin typeface="Arial"/>
                <a:cs typeface="Arial"/>
              </a:rPr>
              <a:t>a</a:t>
            </a:r>
            <a:r>
              <a:rPr sz="1800" i="1" spc="0" dirty="0">
                <a:latin typeface="Arial"/>
                <a:cs typeface="Arial"/>
              </a:rPr>
              <a:t>y</a:t>
            </a:r>
            <a:r>
              <a:rPr sz="1800" i="1" spc="-4" dirty="0">
                <a:latin typeface="Arial"/>
                <a:cs typeface="Arial"/>
              </a:rPr>
              <a:t>e</a:t>
            </a:r>
            <a:r>
              <a:rPr sz="1800" i="1" spc="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8295" y="4843794"/>
            <a:ext cx="376622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1600" spc="0" dirty="0">
                <a:latin typeface="Arial"/>
                <a:cs typeface="Arial"/>
              </a:rPr>
              <a:t>Contoh:</a:t>
            </a:r>
            <a:r>
              <a:rPr sz="1600" spc="-4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-</a:t>
            </a:r>
            <a:r>
              <a:rPr sz="1600" spc="4" dirty="0">
                <a:latin typeface="Arial"/>
                <a:cs typeface="Arial"/>
              </a:rPr>
              <a:t> </a:t>
            </a:r>
            <a:r>
              <a:rPr sz="2000" b="1" spc="-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C </a:t>
            </a:r>
            <a:r>
              <a:rPr sz="2000" b="1" spc="4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000" b="1" spc="-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2000" b="1" spc="-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sz="2000" b="1" spc="4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b="1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-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ase </a:t>
            </a:r>
            <a:r>
              <a:rPr sz="2000" b="1" spc="-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4783" y="5448137"/>
            <a:ext cx="775402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-</a:t>
            </a:r>
            <a:r>
              <a:rPr sz="1600" spc="4" dirty="0">
                <a:latin typeface="Arial"/>
                <a:cs typeface="Arial"/>
              </a:rPr>
              <a:t> 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at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pada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sis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18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5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pada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9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6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im</a:t>
            </a:r>
            <a:r>
              <a:rPr sz="1600" spc="0" dirty="0">
                <a:latin typeface="Arial"/>
                <a:cs typeface="Arial"/>
              </a:rPr>
              <a:t>ana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pho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phat</a:t>
            </a:r>
            <a:r>
              <a:rPr sz="1600" spc="1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4" dirty="0">
                <a:latin typeface="Arial"/>
                <a:cs typeface="Arial"/>
              </a:rPr>
              <a:t>ls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ne</a:t>
            </a:r>
            <a:r>
              <a:rPr sz="1600" spc="-13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on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ent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8402" y="5937341"/>
            <a:ext cx="3397254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-</a:t>
            </a:r>
            <a:r>
              <a:rPr sz="1600" spc="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14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7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x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-9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ar</a:t>
            </a:r>
            <a:r>
              <a:rPr sz="1600" spc="-8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gna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8402" y="6425021"/>
            <a:ext cx="594738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- </a:t>
            </a:r>
            <a:r>
              <a:rPr sz="1600" spc="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4" dirty="0">
                <a:latin typeface="Arial"/>
                <a:cs typeface="Arial"/>
              </a:rPr>
              <a:t>iv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48" dirty="0">
                <a:latin typeface="Arial"/>
                <a:cs typeface="Arial"/>
              </a:rPr>
              <a:t> 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3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8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pho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pho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89" dirty="0">
                <a:latin typeface="Arial"/>
                <a:cs typeface="Arial"/>
              </a:rPr>
              <a:t> 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ang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be</a:t>
            </a:r>
            <a:r>
              <a:rPr sz="1600" spc="9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uatan</a:t>
            </a:r>
            <a:r>
              <a:rPr sz="1600" spc="-6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egat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55704" y="2897630"/>
            <a:ext cx="850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5700" y="1976626"/>
            <a:ext cx="8534400" cy="5236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6584" y="1616964"/>
            <a:ext cx="4032504" cy="432816"/>
          </a:xfrm>
          <a:custGeom>
            <a:avLst/>
            <a:gdLst/>
            <a:ahLst/>
            <a:cxnLst/>
            <a:rect l="l" t="t" r="r" b="b"/>
            <a:pathLst>
              <a:path w="4032504" h="432816">
                <a:moveTo>
                  <a:pt x="0" y="432816"/>
                </a:moveTo>
                <a:lnTo>
                  <a:pt x="9793" y="380525"/>
                </a:lnTo>
                <a:lnTo>
                  <a:pt x="37609" y="332977"/>
                </a:lnTo>
                <a:lnTo>
                  <a:pt x="65007" y="304629"/>
                </a:lnTo>
                <a:lnTo>
                  <a:pt x="98678" y="279463"/>
                </a:lnTo>
                <a:lnTo>
                  <a:pt x="137928" y="257909"/>
                </a:lnTo>
                <a:lnTo>
                  <a:pt x="182060" y="240397"/>
                </a:lnTo>
                <a:lnTo>
                  <a:pt x="230380" y="227356"/>
                </a:lnTo>
                <a:lnTo>
                  <a:pt x="282192" y="219216"/>
                </a:lnTo>
                <a:lnTo>
                  <a:pt x="336804" y="216407"/>
                </a:lnTo>
                <a:lnTo>
                  <a:pt x="1680971" y="216407"/>
                </a:lnTo>
                <a:lnTo>
                  <a:pt x="1708572" y="215696"/>
                </a:lnTo>
                <a:lnTo>
                  <a:pt x="1735540" y="213599"/>
                </a:lnTo>
                <a:lnTo>
                  <a:pt x="1761790" y="210168"/>
                </a:lnTo>
                <a:lnTo>
                  <a:pt x="1787237" y="205459"/>
                </a:lnTo>
                <a:lnTo>
                  <a:pt x="1811797" y="199524"/>
                </a:lnTo>
                <a:lnTo>
                  <a:pt x="1835386" y="192418"/>
                </a:lnTo>
                <a:lnTo>
                  <a:pt x="1857919" y="184194"/>
                </a:lnTo>
                <a:lnTo>
                  <a:pt x="1879311" y="174906"/>
                </a:lnTo>
                <a:lnTo>
                  <a:pt x="1899478" y="164607"/>
                </a:lnTo>
                <a:lnTo>
                  <a:pt x="1918334" y="153352"/>
                </a:lnTo>
                <a:lnTo>
                  <a:pt x="1935797" y="141194"/>
                </a:lnTo>
                <a:lnTo>
                  <a:pt x="1951780" y="128186"/>
                </a:lnTo>
                <a:lnTo>
                  <a:pt x="1966200" y="114383"/>
                </a:lnTo>
                <a:lnTo>
                  <a:pt x="1978971" y="99838"/>
                </a:lnTo>
                <a:lnTo>
                  <a:pt x="1990010" y="84605"/>
                </a:lnTo>
                <a:lnTo>
                  <a:pt x="1999231" y="68738"/>
                </a:lnTo>
                <a:lnTo>
                  <a:pt x="2006551" y="52290"/>
                </a:lnTo>
                <a:lnTo>
                  <a:pt x="2011884" y="35315"/>
                </a:lnTo>
                <a:lnTo>
                  <a:pt x="2015145" y="17867"/>
                </a:lnTo>
                <a:lnTo>
                  <a:pt x="2016252" y="0"/>
                </a:lnTo>
                <a:lnTo>
                  <a:pt x="2017369" y="17867"/>
                </a:lnTo>
                <a:lnTo>
                  <a:pt x="2033430" y="68738"/>
                </a:lnTo>
                <a:lnTo>
                  <a:pt x="2066732" y="114383"/>
                </a:lnTo>
                <a:lnTo>
                  <a:pt x="2097354" y="141194"/>
                </a:lnTo>
                <a:lnTo>
                  <a:pt x="2133901" y="164607"/>
                </a:lnTo>
                <a:lnTo>
                  <a:pt x="2175679" y="184194"/>
                </a:lnTo>
                <a:lnTo>
                  <a:pt x="2221992" y="199524"/>
                </a:lnTo>
                <a:lnTo>
                  <a:pt x="2272145" y="210168"/>
                </a:lnTo>
                <a:lnTo>
                  <a:pt x="2325444" y="215696"/>
                </a:lnTo>
                <a:lnTo>
                  <a:pt x="2353056" y="216407"/>
                </a:lnTo>
                <a:lnTo>
                  <a:pt x="3697224" y="216407"/>
                </a:lnTo>
                <a:lnTo>
                  <a:pt x="3724824" y="217119"/>
                </a:lnTo>
                <a:lnTo>
                  <a:pt x="3751792" y="219216"/>
                </a:lnTo>
                <a:lnTo>
                  <a:pt x="3778042" y="222647"/>
                </a:lnTo>
                <a:lnTo>
                  <a:pt x="3803489" y="227356"/>
                </a:lnTo>
                <a:lnTo>
                  <a:pt x="3828049" y="233291"/>
                </a:lnTo>
                <a:lnTo>
                  <a:pt x="3851638" y="240397"/>
                </a:lnTo>
                <a:lnTo>
                  <a:pt x="3874171" y="248621"/>
                </a:lnTo>
                <a:lnTo>
                  <a:pt x="3895563" y="257909"/>
                </a:lnTo>
                <a:lnTo>
                  <a:pt x="3915730" y="268208"/>
                </a:lnTo>
                <a:lnTo>
                  <a:pt x="3934586" y="279463"/>
                </a:lnTo>
                <a:lnTo>
                  <a:pt x="3952049" y="291621"/>
                </a:lnTo>
                <a:lnTo>
                  <a:pt x="3968032" y="304629"/>
                </a:lnTo>
                <a:lnTo>
                  <a:pt x="3982452" y="318432"/>
                </a:lnTo>
                <a:lnTo>
                  <a:pt x="3995223" y="332977"/>
                </a:lnTo>
                <a:lnTo>
                  <a:pt x="4006262" y="348210"/>
                </a:lnTo>
                <a:lnTo>
                  <a:pt x="4015483" y="364077"/>
                </a:lnTo>
                <a:lnTo>
                  <a:pt x="4022803" y="380525"/>
                </a:lnTo>
                <a:lnTo>
                  <a:pt x="4028136" y="397500"/>
                </a:lnTo>
                <a:lnTo>
                  <a:pt x="4031397" y="414948"/>
                </a:lnTo>
                <a:lnTo>
                  <a:pt x="4032504" y="4328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4503" y="1007801"/>
            <a:ext cx="739679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en-US" sz="2000" b="1" spc="0" dirty="0">
                <a:latin typeface="Arial"/>
                <a:cs typeface="Arial"/>
              </a:rPr>
              <a:t>4 mayor </a:t>
            </a:r>
            <a:r>
              <a:rPr sz="2000" b="1" spc="-9" dirty="0">
                <a:latin typeface="Arial"/>
                <a:cs typeface="Arial"/>
              </a:rPr>
              <a:t>p</a:t>
            </a:r>
            <a:r>
              <a:rPr sz="2000" b="1" spc="0" dirty="0">
                <a:latin typeface="Arial"/>
                <a:cs typeface="Arial"/>
              </a:rPr>
              <a:t>hospho</a:t>
            </a:r>
            <a:r>
              <a:rPr sz="2000" b="1" spc="-4" dirty="0">
                <a:latin typeface="Arial"/>
                <a:cs typeface="Arial"/>
              </a:rPr>
              <a:t>li</a:t>
            </a: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ds </a:t>
            </a:r>
            <a:r>
              <a:rPr lang="en-US" sz="2000" b="1" spc="-4" dirty="0">
                <a:latin typeface="Arial"/>
                <a:cs typeface="Arial"/>
              </a:rPr>
              <a:t>di </a:t>
            </a:r>
            <a:r>
              <a:rPr lang="en-US" sz="2000" b="1" spc="-4" dirty="0" err="1">
                <a:latin typeface="Arial"/>
                <a:cs typeface="Arial"/>
              </a:rPr>
              <a:t>membran</a:t>
            </a:r>
            <a:r>
              <a:rPr lang="en-US" sz="2000" b="1" spc="-4" dirty="0">
                <a:latin typeface="Arial"/>
                <a:cs typeface="Arial"/>
              </a:rPr>
              <a:t> plasma </a:t>
            </a:r>
            <a:r>
              <a:rPr lang="en-US" sz="2000" b="1" spc="-4" dirty="0" err="1">
                <a:latin typeface="Arial"/>
                <a:cs typeface="Arial"/>
              </a:rPr>
              <a:t>mamalia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74210" y="1327585"/>
            <a:ext cx="198861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4" dirty="0">
                <a:latin typeface="Arial"/>
                <a:cs typeface="Arial"/>
              </a:rPr>
              <a:t>h</a:t>
            </a:r>
            <a:r>
              <a:rPr sz="1800" spc="-4" dirty="0">
                <a:latin typeface="Arial"/>
                <a:cs typeface="Arial"/>
              </a:rPr>
              <a:t>og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14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ide</a:t>
            </a:r>
            <a:r>
              <a:rPr sz="1800" spc="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91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883664" y="2482596"/>
            <a:ext cx="6911340" cy="311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03300" y="1270000"/>
            <a:ext cx="8369750" cy="694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b="1" spc="-4" dirty="0">
                <a:latin typeface="Arial"/>
                <a:cs typeface="Arial"/>
              </a:rPr>
              <a:t>A</a:t>
            </a:r>
            <a:r>
              <a:rPr sz="2400" b="1" spc="19" dirty="0">
                <a:latin typeface="Arial"/>
                <a:cs typeface="Arial"/>
              </a:rPr>
              <a:t>s</a:t>
            </a:r>
            <a:r>
              <a:rPr sz="2400" b="1" spc="-14" dirty="0">
                <a:latin typeface="Arial"/>
                <a:cs typeface="Arial"/>
              </a:rPr>
              <a:t>y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9" dirty="0">
                <a:latin typeface="Arial"/>
                <a:cs typeface="Arial"/>
              </a:rPr>
              <a:t>c</a:t>
            </a:r>
            <a:r>
              <a:rPr sz="2400" b="1" spc="0" dirty="0">
                <a:latin typeface="Arial"/>
                <a:cs typeface="Arial"/>
              </a:rPr>
              <a:t>al</a:t>
            </a:r>
            <a:r>
              <a:rPr sz="2400" b="1" spc="-107" dirty="0">
                <a:latin typeface="Arial"/>
                <a:cs typeface="Arial"/>
              </a:rPr>
              <a:t> </a:t>
            </a:r>
            <a:r>
              <a:rPr sz="2400" b="1" spc="-14" dirty="0">
                <a:latin typeface="Arial"/>
                <a:cs typeface="Arial"/>
              </a:rPr>
              <a:t>d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s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bu</a:t>
            </a:r>
            <a:r>
              <a:rPr sz="2400" b="1" spc="-4" dirty="0">
                <a:latin typeface="Arial"/>
                <a:cs typeface="Arial"/>
              </a:rPr>
              <a:t>t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on</a:t>
            </a:r>
            <a:r>
              <a:rPr sz="2400" b="1" spc="-38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of</a:t>
            </a:r>
            <a:r>
              <a:rPr sz="2400" b="1" spc="-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ph</a:t>
            </a:r>
            <a:r>
              <a:rPr sz="2400" b="1" spc="-14" dirty="0">
                <a:latin typeface="Arial"/>
                <a:cs typeface="Arial"/>
              </a:rPr>
              <a:t>o</a:t>
            </a:r>
            <a:r>
              <a:rPr sz="2400" b="1" spc="0" dirty="0">
                <a:latin typeface="Arial"/>
                <a:cs typeface="Arial"/>
              </a:rPr>
              <a:t>spho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p</a:t>
            </a:r>
            <a:r>
              <a:rPr sz="2400" b="1" spc="-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ds</a:t>
            </a:r>
            <a:r>
              <a:rPr sz="2400" b="1" spc="-26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and</a:t>
            </a:r>
            <a:r>
              <a:rPr sz="2400" b="1" spc="-13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g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y</a:t>
            </a:r>
            <a:r>
              <a:rPr sz="2400" b="1" spc="0" dirty="0">
                <a:latin typeface="Arial"/>
                <a:cs typeface="Arial"/>
              </a:rPr>
              <a:t>co</a:t>
            </a:r>
            <a:r>
              <a:rPr sz="2400" b="1" spc="-14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ds</a:t>
            </a:r>
            <a:endParaRPr sz="2400" dirty="0">
              <a:latin typeface="Arial"/>
              <a:cs typeface="Arial"/>
            </a:endParaRPr>
          </a:p>
          <a:p>
            <a:pPr marL="2327155" marR="2268684" algn="ctr">
              <a:lnSpc>
                <a:spcPct val="95825"/>
              </a:lnSpc>
            </a:pP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 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he</a:t>
            </a:r>
            <a:r>
              <a:rPr sz="2400" b="1" spc="-26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d </a:t>
            </a:r>
            <a:r>
              <a:rPr sz="2400" b="1" spc="-14" dirty="0">
                <a:latin typeface="Arial"/>
                <a:cs typeface="Arial"/>
              </a:rPr>
              <a:t>b</a:t>
            </a:r>
            <a:r>
              <a:rPr sz="2400" b="1" spc="-4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9" dirty="0">
                <a:latin typeface="Arial"/>
                <a:cs typeface="Arial"/>
              </a:rPr>
              <a:t>a</a:t>
            </a:r>
            <a:r>
              <a:rPr sz="2400" b="1" spc="-14" dirty="0">
                <a:latin typeface="Arial"/>
                <a:cs typeface="Arial"/>
              </a:rPr>
              <a:t>y</a:t>
            </a:r>
            <a:r>
              <a:rPr sz="2400" b="1" spc="0" dirty="0">
                <a:latin typeface="Arial"/>
                <a:cs typeface="Arial"/>
              </a:rPr>
              <a:t>er</a:t>
            </a:r>
            <a:r>
              <a:rPr sz="2400" b="1" spc="-39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of</a:t>
            </a:r>
            <a:r>
              <a:rPr sz="2400" b="1" spc="-7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spc="-4" dirty="0">
                <a:latin typeface="Arial"/>
                <a:cs typeface="Arial"/>
              </a:rPr>
              <a:t>B</a:t>
            </a:r>
            <a:r>
              <a:rPr sz="2400" b="1" spc="0" dirty="0">
                <a:latin typeface="Arial"/>
                <a:cs typeface="Arial"/>
              </a:rPr>
              <a:t>C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514822" y="1210467"/>
            <a:ext cx="342741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spc="-4" dirty="0">
                <a:latin typeface="Arial"/>
                <a:cs typeface="Arial"/>
              </a:rPr>
              <a:t>Mem</a:t>
            </a:r>
            <a:r>
              <a:rPr sz="3200" b="1" spc="0" dirty="0">
                <a:latin typeface="Arial"/>
                <a:cs typeface="Arial"/>
              </a:rPr>
              <a:t>br</a:t>
            </a:r>
            <a:r>
              <a:rPr sz="3200" b="1" spc="-4" dirty="0">
                <a:latin typeface="Arial"/>
                <a:cs typeface="Arial"/>
              </a:rPr>
              <a:t>a</a:t>
            </a:r>
            <a:r>
              <a:rPr sz="3200" b="1" spc="0" dirty="0">
                <a:latin typeface="Arial"/>
                <a:cs typeface="Arial"/>
              </a:rPr>
              <a:t>n Pl</a:t>
            </a:r>
            <a:r>
              <a:rPr sz="3200" b="1" spc="-4" dirty="0">
                <a:latin typeface="Arial"/>
                <a:cs typeface="Arial"/>
              </a:rPr>
              <a:t>asm</a:t>
            </a:r>
            <a:r>
              <a:rPr sz="3200" b="1" spc="0" dirty="0">
                <a:latin typeface="Arial"/>
                <a:cs typeface="Arial"/>
              </a:rPr>
              <a:t>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9458" y="1843435"/>
            <a:ext cx="785814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555"/>
              </a:lnSpc>
              <a:spcBef>
                <a:spcPts val="127"/>
              </a:spcBef>
              <a:buFontTx/>
              <a:buChar char="-"/>
            </a:pPr>
            <a:r>
              <a:rPr sz="2400" b="1" spc="4" dirty="0" err="1">
                <a:latin typeface="Arial"/>
                <a:cs typeface="Arial"/>
              </a:rPr>
              <a:t>m</a:t>
            </a:r>
            <a:r>
              <a:rPr sz="2400" b="1" spc="0" dirty="0" err="1">
                <a:latin typeface="Arial"/>
                <a:cs typeface="Arial"/>
              </a:rPr>
              <a:t>e</a:t>
            </a:r>
            <a:r>
              <a:rPr sz="2400" b="1" spc="4" dirty="0" err="1">
                <a:latin typeface="Arial"/>
                <a:cs typeface="Arial"/>
              </a:rPr>
              <a:t>li</a:t>
            </a:r>
            <a:r>
              <a:rPr sz="2400" b="1" spc="0" dirty="0" err="1">
                <a:latin typeface="Arial"/>
                <a:cs typeface="Arial"/>
              </a:rPr>
              <a:t>ngku</a:t>
            </a:r>
            <a:r>
              <a:rPr sz="2400" b="1" spc="-14" dirty="0" err="1">
                <a:latin typeface="Arial"/>
                <a:cs typeface="Arial"/>
              </a:rPr>
              <a:t>p</a:t>
            </a:r>
            <a:r>
              <a:rPr sz="2400" b="1" spc="-4" dirty="0" err="1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,</a:t>
            </a:r>
            <a:r>
              <a:rPr sz="2400" b="1" spc="-33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-14" dirty="0">
                <a:latin typeface="Arial"/>
                <a:cs typeface="Arial"/>
              </a:rPr>
              <a:t>n</a:t>
            </a:r>
            <a:r>
              <a:rPr sz="2400" b="1" spc="4" dirty="0">
                <a:latin typeface="Arial"/>
                <a:cs typeface="Arial"/>
              </a:rPr>
              <a:t>j</a:t>
            </a:r>
            <a:r>
              <a:rPr sz="2400" b="1" spc="0" dirty="0">
                <a:latin typeface="Arial"/>
                <a:cs typeface="Arial"/>
              </a:rPr>
              <a:t>adi</a:t>
            </a:r>
            <a:r>
              <a:rPr sz="2400" b="1" spc="-5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ba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as</a:t>
            </a:r>
            <a:r>
              <a:rPr sz="2400" b="1" spc="-4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an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9" dirty="0">
                <a:latin typeface="Arial"/>
                <a:cs typeface="Arial"/>
              </a:rPr>
              <a:t>a</a:t>
            </a:r>
            <a:r>
              <a:rPr sz="2400" b="1" spc="0" dirty="0">
                <a:latin typeface="Arial"/>
                <a:cs typeface="Arial"/>
              </a:rPr>
              <a:t>r</a:t>
            </a:r>
            <a:r>
              <a:rPr sz="2400" b="1" spc="-33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sel</a:t>
            </a:r>
            <a:r>
              <a:rPr sz="2400" b="1" spc="-11" dirty="0">
                <a:latin typeface="Arial"/>
                <a:cs typeface="Arial"/>
              </a:rPr>
              <a:t> </a:t>
            </a:r>
            <a:r>
              <a:rPr sz="2400" b="1" spc="0" dirty="0" err="1">
                <a:latin typeface="Arial"/>
                <a:cs typeface="Arial"/>
              </a:rPr>
              <a:t>dan</a:t>
            </a:r>
            <a:r>
              <a:rPr sz="2400" b="1" spc="-13" dirty="0">
                <a:latin typeface="Arial"/>
                <a:cs typeface="Arial"/>
              </a:rPr>
              <a:t> </a:t>
            </a:r>
            <a:r>
              <a:rPr sz="2400" b="1" spc="0" dirty="0" err="1">
                <a:latin typeface="Arial"/>
                <a:cs typeface="Arial"/>
              </a:rPr>
              <a:t>an</a:t>
            </a:r>
            <a:r>
              <a:rPr sz="2400" b="1" spc="4" dirty="0" err="1">
                <a:latin typeface="Arial"/>
                <a:cs typeface="Arial"/>
              </a:rPr>
              <a:t>t</a:t>
            </a:r>
            <a:r>
              <a:rPr sz="2400" b="1" spc="0" dirty="0" err="1">
                <a:latin typeface="Arial"/>
                <a:cs typeface="Arial"/>
              </a:rPr>
              <a:t>ar</a:t>
            </a:r>
            <a:endParaRPr lang="en-US" sz="2400" b="1" dirty="0"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400" b="1" spc="-33" dirty="0">
                <a:latin typeface="Arial"/>
                <a:cs typeface="Arial"/>
              </a:rPr>
              <a:t>  </a:t>
            </a:r>
            <a:r>
              <a:rPr sz="2400" b="1" spc="-33" dirty="0">
                <a:latin typeface="Arial"/>
                <a:cs typeface="Arial"/>
              </a:rPr>
              <a:t> </a:t>
            </a:r>
            <a:r>
              <a:rPr lang="en-US" sz="2400" b="1" spc="-33" dirty="0">
                <a:latin typeface="Arial"/>
                <a:cs typeface="Arial"/>
              </a:rPr>
              <a:t> </a:t>
            </a:r>
            <a:r>
              <a:rPr sz="2400" b="1" spc="0" dirty="0" err="1">
                <a:latin typeface="Arial"/>
                <a:cs typeface="Arial"/>
              </a:rPr>
              <a:t>organel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9458" y="2573431"/>
            <a:ext cx="8648193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555"/>
              </a:lnSpc>
              <a:spcBef>
                <a:spcPts val="127"/>
              </a:spcBef>
              <a:buFontTx/>
              <a:buChar char="-"/>
            </a:pPr>
            <a:r>
              <a:rPr sz="2400" b="1" spc="4" dirty="0" err="1">
                <a:latin typeface="Arial"/>
                <a:cs typeface="Arial"/>
              </a:rPr>
              <a:t>m</a:t>
            </a:r>
            <a:r>
              <a:rPr sz="2400" b="1" spc="0" dirty="0" err="1">
                <a:latin typeface="Arial"/>
                <a:cs typeface="Arial"/>
              </a:rPr>
              <a:t>e</a:t>
            </a:r>
            <a:r>
              <a:rPr sz="2400" b="1" spc="4" dirty="0" err="1">
                <a:latin typeface="Arial"/>
                <a:cs typeface="Arial"/>
              </a:rPr>
              <a:t>m</a:t>
            </a:r>
            <a:r>
              <a:rPr sz="2400" b="1" spc="0" dirty="0" err="1">
                <a:latin typeface="Arial"/>
                <a:cs typeface="Arial"/>
              </a:rPr>
              <a:t>per</a:t>
            </a:r>
            <a:r>
              <a:rPr sz="2400" b="1" spc="4" dirty="0" err="1">
                <a:latin typeface="Arial"/>
                <a:cs typeface="Arial"/>
              </a:rPr>
              <a:t>t</a:t>
            </a:r>
            <a:r>
              <a:rPr sz="2400" b="1" spc="9" dirty="0" err="1">
                <a:latin typeface="Arial"/>
                <a:cs typeface="Arial"/>
              </a:rPr>
              <a:t>a</a:t>
            </a:r>
            <a:r>
              <a:rPr sz="2400" b="1" spc="0" dirty="0" err="1">
                <a:latin typeface="Arial"/>
                <a:cs typeface="Arial"/>
              </a:rPr>
              <a:t>hankan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p</a:t>
            </a:r>
            <a:r>
              <a:rPr sz="2400" b="1" spc="9" dirty="0">
                <a:latin typeface="Arial"/>
                <a:cs typeface="Arial"/>
              </a:rPr>
              <a:t>e</a:t>
            </a:r>
            <a:r>
              <a:rPr sz="2400" b="1" spc="0" dirty="0">
                <a:latin typeface="Arial"/>
                <a:cs typeface="Arial"/>
              </a:rPr>
              <a:t>rbedaan</a:t>
            </a:r>
            <a:r>
              <a:rPr sz="2400" b="1" spc="-62" dirty="0">
                <a:latin typeface="Arial"/>
                <a:cs typeface="Arial"/>
              </a:rPr>
              <a:t> </a:t>
            </a:r>
            <a:r>
              <a:rPr sz="2400" b="1" spc="9" dirty="0">
                <a:latin typeface="Arial"/>
                <a:cs typeface="Arial"/>
              </a:rPr>
              <a:t>a</a:t>
            </a:r>
            <a:r>
              <a:rPr sz="2400" b="1" spc="0" dirty="0">
                <a:latin typeface="Arial"/>
                <a:cs typeface="Arial"/>
              </a:rPr>
              <a:t>n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ara</a:t>
            </a:r>
            <a:r>
              <a:rPr sz="2400" b="1" spc="-57" dirty="0">
                <a:latin typeface="Arial"/>
                <a:cs typeface="Arial"/>
              </a:rPr>
              <a:t> </a:t>
            </a:r>
            <a:r>
              <a:rPr sz="2400" b="1" spc="0" dirty="0" err="1">
                <a:latin typeface="Arial"/>
                <a:cs typeface="Arial"/>
              </a:rPr>
              <a:t>s</a:t>
            </a:r>
            <a:r>
              <a:rPr sz="2400" b="1" spc="4" dirty="0" err="1">
                <a:latin typeface="Arial"/>
                <a:cs typeface="Arial"/>
              </a:rPr>
              <a:t>it</a:t>
            </a:r>
            <a:r>
              <a:rPr sz="2400" b="1" spc="0" dirty="0" err="1">
                <a:latin typeface="Arial"/>
                <a:cs typeface="Arial"/>
              </a:rPr>
              <a:t>o</a:t>
            </a:r>
            <a:r>
              <a:rPr sz="2400" b="1" spc="-14" dirty="0" err="1">
                <a:latin typeface="Arial"/>
                <a:cs typeface="Arial"/>
              </a:rPr>
              <a:t>s</a:t>
            </a:r>
            <a:r>
              <a:rPr sz="2400" b="1" spc="0" dirty="0" err="1">
                <a:latin typeface="Arial"/>
                <a:cs typeface="Arial"/>
              </a:rPr>
              <a:t>ol</a:t>
            </a:r>
            <a:r>
              <a:rPr sz="2400" b="1" spc="-34" dirty="0">
                <a:latin typeface="Arial"/>
                <a:cs typeface="Arial"/>
              </a:rPr>
              <a:t> </a:t>
            </a:r>
            <a:r>
              <a:rPr sz="2400" b="1" spc="0" dirty="0" err="1">
                <a:latin typeface="Arial"/>
                <a:cs typeface="Arial"/>
              </a:rPr>
              <a:t>dan</a:t>
            </a:r>
            <a:endParaRPr sz="2400" dirty="0">
              <a:latin typeface="Arial"/>
              <a:cs typeface="Arial"/>
            </a:endParaRPr>
          </a:p>
          <a:p>
            <a:pPr marL="49276" marR="45719">
              <a:lnSpc>
                <a:spcPct val="95825"/>
              </a:lnSpc>
            </a:pPr>
            <a:r>
              <a:rPr lang="en-US" sz="2400" b="1" spc="-4" dirty="0">
                <a:latin typeface="Arial"/>
                <a:cs typeface="Arial"/>
              </a:rPr>
              <a:t>   </a:t>
            </a:r>
            <a:r>
              <a:rPr sz="2400" b="1" spc="-4" dirty="0" err="1">
                <a:latin typeface="Arial"/>
                <a:cs typeface="Arial"/>
              </a:rPr>
              <a:t>l</a:t>
            </a:r>
            <a:r>
              <a:rPr sz="2400" b="1" spc="4" dirty="0" err="1">
                <a:latin typeface="Arial"/>
                <a:cs typeface="Arial"/>
              </a:rPr>
              <a:t>i</a:t>
            </a:r>
            <a:r>
              <a:rPr sz="2400" b="1" spc="0" dirty="0" err="1">
                <a:latin typeface="Arial"/>
                <a:cs typeface="Arial"/>
              </a:rPr>
              <a:t>ngkun</a:t>
            </a:r>
            <a:r>
              <a:rPr sz="2400" b="1" spc="-14" dirty="0" err="1">
                <a:latin typeface="Arial"/>
                <a:cs typeface="Arial"/>
              </a:rPr>
              <a:t>g</a:t>
            </a:r>
            <a:r>
              <a:rPr sz="2400" b="1" spc="0" dirty="0" err="1">
                <a:latin typeface="Arial"/>
                <a:cs typeface="Arial"/>
              </a:rPr>
              <a:t>an</a:t>
            </a:r>
            <a:r>
              <a:rPr sz="2400" b="1" spc="-26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eks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r</a:t>
            </a:r>
            <a:r>
              <a:rPr sz="2400" b="1" spc="9" dirty="0">
                <a:latin typeface="Arial"/>
                <a:cs typeface="Arial"/>
              </a:rPr>
              <a:t>as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u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9458" y="3669186"/>
            <a:ext cx="9076440" cy="694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947">
              <a:lnSpc>
                <a:spcPts val="2625"/>
              </a:lnSpc>
              <a:spcBef>
                <a:spcPts val="131"/>
              </a:spcBef>
            </a:pPr>
            <a:r>
              <a:rPr lang="en-US" sz="3600" b="1" spc="-4" baseline="1207" dirty="0">
                <a:latin typeface="Arial"/>
                <a:cs typeface="Arial"/>
              </a:rPr>
              <a:t>- </a:t>
            </a:r>
            <a:r>
              <a:rPr sz="3600" b="1" spc="-4" baseline="1207" dirty="0" err="1">
                <a:latin typeface="Arial"/>
                <a:cs typeface="Arial"/>
              </a:rPr>
              <a:t>P</a:t>
            </a:r>
            <a:r>
              <a:rPr sz="3600" b="1" spc="0" baseline="1207" dirty="0" err="1">
                <a:latin typeface="Arial"/>
                <a:cs typeface="Arial"/>
              </a:rPr>
              <a:t>ada</a:t>
            </a:r>
            <a:r>
              <a:rPr sz="3600" b="1" spc="-26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sel</a:t>
            </a:r>
            <a:r>
              <a:rPr sz="3600" b="1" spc="-11" baseline="1207" dirty="0">
                <a:latin typeface="Arial"/>
                <a:cs typeface="Arial"/>
              </a:rPr>
              <a:t> </a:t>
            </a:r>
            <a:r>
              <a:rPr sz="3600" b="1" spc="0" baseline="1207" dirty="0" err="1">
                <a:latin typeface="Arial"/>
                <a:cs typeface="Arial"/>
              </a:rPr>
              <a:t>eukar</a:t>
            </a:r>
            <a:r>
              <a:rPr sz="3600" b="1" spc="4" baseline="1207" dirty="0" err="1">
                <a:latin typeface="Arial"/>
                <a:cs typeface="Arial"/>
              </a:rPr>
              <a:t>i</a:t>
            </a:r>
            <a:r>
              <a:rPr sz="3600" b="1" spc="0" baseline="1207" dirty="0" err="1">
                <a:latin typeface="Arial"/>
                <a:cs typeface="Arial"/>
              </a:rPr>
              <a:t>o</a:t>
            </a:r>
            <a:r>
              <a:rPr sz="3600" b="1" spc="4" baseline="1207" dirty="0" err="1">
                <a:latin typeface="Arial"/>
                <a:cs typeface="Arial"/>
              </a:rPr>
              <a:t>ti</a:t>
            </a:r>
            <a:r>
              <a:rPr sz="3600" b="1" spc="0" baseline="1207" dirty="0" err="1">
                <a:latin typeface="Arial"/>
                <a:cs typeface="Arial"/>
              </a:rPr>
              <a:t>k</a:t>
            </a:r>
            <a:r>
              <a:rPr sz="3600" b="1" spc="-70" baseline="1207" dirty="0">
                <a:latin typeface="Arial"/>
                <a:cs typeface="Arial"/>
              </a:rPr>
              <a:t> </a:t>
            </a:r>
            <a:r>
              <a:rPr lang="en-US" sz="3600" b="1" spc="-70" baseline="1207" dirty="0">
                <a:latin typeface="Arial"/>
                <a:cs typeface="Arial"/>
              </a:rPr>
              <a:t>               </a:t>
            </a:r>
            <a:r>
              <a:rPr lang="en-US"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e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bran</a:t>
            </a:r>
            <a:r>
              <a:rPr sz="3600" b="1" spc="-77" baseline="1207" dirty="0">
                <a:latin typeface="Arial"/>
                <a:cs typeface="Arial"/>
              </a:rPr>
              <a:t> </a:t>
            </a:r>
            <a:r>
              <a:rPr sz="3600" b="1" spc="0" baseline="1207" dirty="0" err="1">
                <a:latin typeface="Arial"/>
                <a:cs typeface="Arial"/>
              </a:rPr>
              <a:t>organel</a:t>
            </a:r>
            <a:r>
              <a:rPr sz="3600" b="1" spc="-45" baseline="1207" dirty="0">
                <a:latin typeface="Arial"/>
                <a:cs typeface="Arial"/>
              </a:rPr>
              <a:t> 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e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per</a:t>
            </a:r>
            <a:r>
              <a:rPr sz="3600" b="1" spc="4" baseline="1207" dirty="0" err="1">
                <a:latin typeface="Arial"/>
                <a:cs typeface="Arial"/>
              </a:rPr>
              <a:t>t</a:t>
            </a:r>
            <a:r>
              <a:rPr sz="3600" b="1" spc="9" baseline="1207" dirty="0" err="1">
                <a:latin typeface="Arial"/>
                <a:cs typeface="Arial"/>
              </a:rPr>
              <a:t>a</a:t>
            </a:r>
            <a:r>
              <a:rPr sz="3600" b="1" spc="0" baseline="1207" dirty="0" err="1">
                <a:latin typeface="Arial"/>
                <a:cs typeface="Arial"/>
              </a:rPr>
              <a:t>hankan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b="1" spc="0" dirty="0" err="1">
                <a:latin typeface="Arial"/>
                <a:cs typeface="Arial"/>
              </a:rPr>
              <a:t>spes</a:t>
            </a:r>
            <a:r>
              <a:rPr sz="2400" b="1" spc="4" dirty="0" err="1">
                <a:latin typeface="Arial"/>
                <a:cs typeface="Arial"/>
              </a:rPr>
              <a:t>ifi</a:t>
            </a:r>
            <a:r>
              <a:rPr sz="2400" b="1" spc="-14" dirty="0" err="1">
                <a:latin typeface="Arial"/>
                <a:cs typeface="Arial"/>
              </a:rPr>
              <a:t>s</a:t>
            </a:r>
            <a:r>
              <a:rPr sz="2400" b="1" spc="4" dirty="0" err="1">
                <a:latin typeface="Arial"/>
                <a:cs typeface="Arial"/>
              </a:rPr>
              <a:t>i</a:t>
            </a:r>
            <a:r>
              <a:rPr sz="2400" b="1" spc="-4" dirty="0" err="1">
                <a:latin typeface="Arial"/>
                <a:cs typeface="Arial"/>
              </a:rPr>
              <a:t>t</a:t>
            </a:r>
            <a:r>
              <a:rPr sz="2400" b="1" spc="0" dirty="0" err="1">
                <a:latin typeface="Arial"/>
                <a:cs typeface="Arial"/>
              </a:rPr>
              <a:t>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9458" y="4764942"/>
            <a:ext cx="8695442" cy="6944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949">
              <a:lnSpc>
                <a:spcPts val="2625"/>
              </a:lnSpc>
              <a:spcBef>
                <a:spcPts val="131"/>
              </a:spcBef>
            </a:pPr>
            <a:r>
              <a:rPr lang="en-US" sz="3600" b="1" spc="4" baseline="1207" dirty="0">
                <a:latin typeface="Arial"/>
                <a:cs typeface="Arial"/>
              </a:rPr>
              <a:t>- 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0" baseline="1207" dirty="0">
                <a:latin typeface="Arial"/>
                <a:cs typeface="Arial"/>
              </a:rPr>
              <a:t>on grad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-14" baseline="1207" dirty="0">
                <a:latin typeface="Arial"/>
                <a:cs typeface="Arial"/>
              </a:rPr>
              <a:t>e</a:t>
            </a:r>
            <a:r>
              <a:rPr sz="3600" b="1" spc="0" baseline="1207" dirty="0">
                <a:latin typeface="Arial"/>
                <a:cs typeface="Arial"/>
              </a:rPr>
              <a:t>nt</a:t>
            </a:r>
            <a:r>
              <a:rPr sz="3600" b="1" spc="-29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pada</a:t>
            </a:r>
            <a:r>
              <a:rPr sz="3600" b="1" spc="-26" baseline="1207" dirty="0">
                <a:latin typeface="Arial"/>
                <a:cs typeface="Arial"/>
              </a:rPr>
              <a:t> </a:t>
            </a:r>
            <a:r>
              <a:rPr sz="3600" b="1" spc="-9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e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bran</a:t>
            </a:r>
            <a:r>
              <a:rPr sz="3600" b="1" spc="-78" baseline="1207" dirty="0">
                <a:latin typeface="Arial"/>
                <a:cs typeface="Arial"/>
              </a:rPr>
              <a:t> </a:t>
            </a:r>
            <a:r>
              <a:rPr lang="en-US" sz="2400" dirty="0">
                <a:latin typeface="Malgun Gothic"/>
                <a:cs typeface="Arial"/>
              </a:rPr>
              <a:t>         </a:t>
            </a:r>
            <a:r>
              <a:rPr sz="3600" b="1" spc="0" baseline="1207" dirty="0" err="1">
                <a:latin typeface="Arial"/>
                <a:cs typeface="Arial"/>
              </a:rPr>
              <a:t>s</a:t>
            </a:r>
            <a:r>
              <a:rPr sz="3600" b="1" spc="4" baseline="1207" dirty="0" err="1">
                <a:latin typeface="Arial"/>
                <a:cs typeface="Arial"/>
              </a:rPr>
              <a:t>i</a:t>
            </a:r>
            <a:r>
              <a:rPr sz="3600" b="1" spc="-14" baseline="1207" dirty="0" err="1">
                <a:latin typeface="Arial"/>
                <a:cs typeface="Arial"/>
              </a:rPr>
              <a:t>n</a:t>
            </a:r>
            <a:r>
              <a:rPr sz="3600" b="1" spc="4" baseline="1207" dirty="0" err="1">
                <a:latin typeface="Arial"/>
                <a:cs typeface="Arial"/>
              </a:rPr>
              <a:t>t</a:t>
            </a:r>
            <a:r>
              <a:rPr sz="3600" b="1" spc="0" baseline="1207" dirty="0" err="1">
                <a:latin typeface="Arial"/>
                <a:cs typeface="Arial"/>
              </a:rPr>
              <a:t>esa</a:t>
            </a:r>
            <a:r>
              <a:rPr sz="3600" b="1" spc="-61" baseline="1207" dirty="0">
                <a:latin typeface="Arial"/>
                <a:cs typeface="Arial"/>
              </a:rPr>
              <a:t> </a:t>
            </a:r>
            <a:r>
              <a:rPr sz="3600" b="1" spc="4" baseline="1207" dirty="0">
                <a:latin typeface="Arial"/>
                <a:cs typeface="Arial"/>
              </a:rPr>
              <a:t>A</a:t>
            </a:r>
            <a:r>
              <a:rPr sz="3600" b="1" spc="0" baseline="1207" dirty="0">
                <a:latin typeface="Arial"/>
                <a:cs typeface="Arial"/>
              </a:rPr>
              <a:t>TP</a:t>
            </a:r>
            <a:r>
              <a:rPr sz="3600" b="1" spc="-27" baseline="1207" dirty="0">
                <a:latin typeface="Arial"/>
                <a:cs typeface="Arial"/>
              </a:rPr>
              <a:t> </a:t>
            </a:r>
            <a:endParaRPr sz="2400" dirty="0">
              <a:latin typeface="Malgun Gothic"/>
              <a:cs typeface="Malgun Gothic"/>
            </a:endParaRPr>
          </a:p>
          <a:p>
            <a:pPr marL="12700" marR="45736">
              <a:lnSpc>
                <a:spcPct val="95825"/>
              </a:lnSpc>
            </a:pPr>
            <a:r>
              <a:rPr sz="2400" b="1" spc="0" dirty="0">
                <a:latin typeface="Arial"/>
                <a:cs typeface="Arial"/>
              </a:rPr>
              <a:t>pergera</a:t>
            </a:r>
            <a:r>
              <a:rPr sz="2400" b="1" spc="9" dirty="0">
                <a:latin typeface="Arial"/>
                <a:cs typeface="Arial"/>
              </a:rPr>
              <a:t>k</a:t>
            </a:r>
            <a:r>
              <a:rPr sz="2400" b="1" spc="0" dirty="0">
                <a:latin typeface="Arial"/>
                <a:cs typeface="Arial"/>
              </a:rPr>
              <a:t>an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o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ekul</a:t>
            </a:r>
            <a:r>
              <a:rPr sz="2400" b="1" spc="-47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-25" dirty="0">
                <a:latin typeface="Arial"/>
                <a:cs typeface="Arial"/>
              </a:rPr>
              <a:t>e</a:t>
            </a:r>
            <a:r>
              <a:rPr sz="2400" b="1" spc="29" dirty="0">
                <a:latin typeface="Arial"/>
                <a:cs typeface="Arial"/>
              </a:rPr>
              <a:t>w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0" dirty="0">
                <a:latin typeface="Arial"/>
                <a:cs typeface="Arial"/>
              </a:rPr>
              <a:t>t</a:t>
            </a:r>
            <a:r>
              <a:rPr sz="2400" b="1" spc="-24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bran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9458" y="5859173"/>
            <a:ext cx="8238237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943">
              <a:lnSpc>
                <a:spcPts val="2625"/>
              </a:lnSpc>
              <a:spcBef>
                <a:spcPts val="131"/>
              </a:spcBef>
            </a:pPr>
            <a:r>
              <a:rPr lang="en-US" sz="3600" b="1" spc="4" baseline="1207" dirty="0">
                <a:latin typeface="Arial"/>
                <a:cs typeface="Arial"/>
              </a:rPr>
              <a:t>- 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engandung</a:t>
            </a:r>
            <a:r>
              <a:rPr sz="3600" b="1" spc="-46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pr</a:t>
            </a:r>
            <a:r>
              <a:rPr sz="3600" b="1" spc="-14" baseline="1207" dirty="0">
                <a:latin typeface="Arial"/>
                <a:cs typeface="Arial"/>
              </a:rPr>
              <a:t>o</a:t>
            </a:r>
            <a:r>
              <a:rPr sz="3600" b="1" spc="4" baseline="1207" dirty="0">
                <a:latin typeface="Arial"/>
                <a:cs typeface="Arial"/>
              </a:rPr>
              <a:t>t</a:t>
            </a:r>
            <a:r>
              <a:rPr sz="3600" b="1" spc="0" baseline="1207" dirty="0">
                <a:latin typeface="Arial"/>
                <a:cs typeface="Arial"/>
              </a:rPr>
              <a:t>e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0" baseline="1207" dirty="0">
                <a:latin typeface="Arial"/>
                <a:cs typeface="Arial"/>
              </a:rPr>
              <a:t>n</a:t>
            </a:r>
            <a:r>
              <a:rPr sz="3600" b="1" spc="-25" baseline="1207" dirty="0">
                <a:latin typeface="Arial"/>
                <a:cs typeface="Arial"/>
              </a:rPr>
              <a:t> y</a:t>
            </a:r>
            <a:r>
              <a:rPr sz="3600" b="1" spc="0" baseline="1207" dirty="0">
                <a:latin typeface="Arial"/>
                <a:cs typeface="Arial"/>
              </a:rPr>
              <a:t>ang</a:t>
            </a:r>
            <a:r>
              <a:rPr sz="3600" b="1" spc="-21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ber</a:t>
            </a:r>
            <a:r>
              <a:rPr sz="3600" b="1" spc="4" baseline="1207" dirty="0">
                <a:latin typeface="Arial"/>
                <a:cs typeface="Arial"/>
              </a:rPr>
              <a:t>t</a:t>
            </a:r>
            <a:r>
              <a:rPr sz="3600" b="1" spc="-4" baseline="1207" dirty="0">
                <a:latin typeface="Arial"/>
                <a:cs typeface="Arial"/>
              </a:rPr>
              <a:t>i</a:t>
            </a:r>
            <a:r>
              <a:rPr sz="3600" b="1" spc="0" baseline="1207" dirty="0">
                <a:latin typeface="Arial"/>
                <a:cs typeface="Arial"/>
              </a:rPr>
              <a:t>ndak</a:t>
            </a:r>
            <a:r>
              <a:rPr sz="3600" b="1" spc="-57" baseline="1207" dirty="0">
                <a:latin typeface="Arial"/>
                <a:cs typeface="Arial"/>
              </a:rPr>
              <a:t> </a:t>
            </a:r>
            <a:r>
              <a:rPr sz="3600" b="1" spc="0" baseline="1207" dirty="0" err="1">
                <a:latin typeface="Arial"/>
                <a:cs typeface="Arial"/>
              </a:rPr>
              <a:t>seb</a:t>
            </a:r>
            <a:r>
              <a:rPr sz="3600" b="1" spc="9" baseline="1207" dirty="0" err="1">
                <a:latin typeface="Arial"/>
                <a:cs typeface="Arial"/>
              </a:rPr>
              <a:t>a</a:t>
            </a:r>
            <a:r>
              <a:rPr sz="3600" b="1" spc="0" baseline="1207" dirty="0" err="1">
                <a:latin typeface="Arial"/>
                <a:cs typeface="Arial"/>
              </a:rPr>
              <a:t>gai</a:t>
            </a:r>
            <a:r>
              <a:rPr sz="3600" b="1" spc="-53" baseline="1207" dirty="0">
                <a:latin typeface="Arial"/>
                <a:cs typeface="Arial"/>
              </a:rPr>
              <a:t> </a:t>
            </a:r>
            <a:endParaRPr sz="2400" dirty="0">
              <a:latin typeface="Malgun Gothic"/>
              <a:cs typeface="Malgun Gothic"/>
            </a:endParaRPr>
          </a:p>
          <a:p>
            <a:pPr marL="12700" marR="45736">
              <a:lnSpc>
                <a:spcPct val="95825"/>
              </a:lnSpc>
            </a:pPr>
            <a:r>
              <a:rPr sz="2400" b="1" spc="0" dirty="0">
                <a:latin typeface="Arial"/>
                <a:cs typeface="Arial"/>
              </a:rPr>
              <a:t>sensor</a:t>
            </a:r>
            <a:r>
              <a:rPr sz="2400" b="1" spc="4" dirty="0">
                <a:latin typeface="Arial"/>
                <a:cs typeface="Arial"/>
              </a:rPr>
              <a:t>/</a:t>
            </a:r>
            <a:r>
              <a:rPr sz="2400" b="1" spc="0" dirty="0">
                <a:latin typeface="Arial"/>
                <a:cs typeface="Arial"/>
              </a:rPr>
              <a:t>resep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or</a:t>
            </a:r>
            <a:r>
              <a:rPr sz="2400" b="1" spc="-106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hd</a:t>
            </a:r>
            <a:r>
              <a:rPr sz="2400" b="1" spc="-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s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gn</a:t>
            </a:r>
            <a:r>
              <a:rPr sz="2400" b="1" spc="-14" dirty="0">
                <a:latin typeface="Arial"/>
                <a:cs typeface="Arial"/>
              </a:rPr>
              <a:t>a</a:t>
            </a:r>
            <a:r>
              <a:rPr sz="2400" b="1" spc="0" dirty="0">
                <a:latin typeface="Arial"/>
                <a:cs typeface="Arial"/>
              </a:rPr>
              <a:t>l</a:t>
            </a:r>
            <a:r>
              <a:rPr sz="2400" b="1" spc="-26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dari</a:t>
            </a:r>
            <a:r>
              <a:rPr sz="2400" b="1" spc="-22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uar</a:t>
            </a:r>
            <a:endParaRPr sz="2400" dirty="0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60900" y="37846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27700" y="49276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470900" y="49276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13700" y="5994400"/>
            <a:ext cx="609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540252" y="3880104"/>
            <a:ext cx="1944624" cy="85344"/>
          </a:xfrm>
          <a:custGeom>
            <a:avLst/>
            <a:gdLst/>
            <a:ahLst/>
            <a:cxnLst/>
            <a:rect l="l" t="t" r="r" b="b"/>
            <a:pathLst>
              <a:path w="1944624" h="85344">
                <a:moveTo>
                  <a:pt x="0" y="27432"/>
                </a:moveTo>
                <a:lnTo>
                  <a:pt x="0" y="56387"/>
                </a:lnTo>
                <a:lnTo>
                  <a:pt x="1872996" y="56387"/>
                </a:lnTo>
                <a:lnTo>
                  <a:pt x="1859279" y="85344"/>
                </a:lnTo>
                <a:lnTo>
                  <a:pt x="1944624" y="42672"/>
                </a:lnTo>
                <a:lnTo>
                  <a:pt x="1872996" y="27432"/>
                </a:lnTo>
                <a:lnTo>
                  <a:pt x="0" y="27432"/>
                </a:lnTo>
                <a:close/>
              </a:path>
              <a:path w="1944624" h="85344">
                <a:moveTo>
                  <a:pt x="1872996" y="27432"/>
                </a:moveTo>
                <a:lnTo>
                  <a:pt x="1944624" y="42672"/>
                </a:lnTo>
                <a:lnTo>
                  <a:pt x="1859279" y="0"/>
                </a:lnTo>
                <a:lnTo>
                  <a:pt x="1859279" y="27431"/>
                </a:lnTo>
                <a:lnTo>
                  <a:pt x="1872996" y="27432"/>
                </a:lnTo>
                <a:close/>
              </a:path>
              <a:path w="1944624" h="85344">
                <a:moveTo>
                  <a:pt x="1859279" y="85344"/>
                </a:moveTo>
                <a:lnTo>
                  <a:pt x="1872996" y="56387"/>
                </a:lnTo>
                <a:lnTo>
                  <a:pt x="1859279" y="56387"/>
                </a:lnTo>
                <a:lnTo>
                  <a:pt x="1859279" y="8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2812" y="3489960"/>
            <a:ext cx="2232660" cy="792479"/>
          </a:xfrm>
          <a:custGeom>
            <a:avLst/>
            <a:gdLst/>
            <a:ahLst/>
            <a:cxnLst/>
            <a:rect l="l" t="t" r="r" b="b"/>
            <a:pathLst>
              <a:path w="2232660" h="792479">
                <a:moveTo>
                  <a:pt x="0" y="0"/>
                </a:moveTo>
                <a:lnTo>
                  <a:pt x="0" y="792479"/>
                </a:lnTo>
                <a:lnTo>
                  <a:pt x="2232660" y="792479"/>
                </a:lnTo>
                <a:lnTo>
                  <a:pt x="223266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1388" y="3489959"/>
            <a:ext cx="3889247" cy="1152144"/>
          </a:xfrm>
          <a:custGeom>
            <a:avLst/>
            <a:gdLst/>
            <a:ahLst/>
            <a:cxnLst/>
            <a:rect l="l" t="t" r="r" b="b"/>
            <a:pathLst>
              <a:path w="3889247" h="1152144">
                <a:moveTo>
                  <a:pt x="0" y="0"/>
                </a:moveTo>
                <a:lnTo>
                  <a:pt x="0" y="1152144"/>
                </a:lnTo>
                <a:lnTo>
                  <a:pt x="3889247" y="1152143"/>
                </a:lnTo>
                <a:lnTo>
                  <a:pt x="388924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40252" y="1149650"/>
            <a:ext cx="3340909" cy="2800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sz="3000" b="1" spc="0" baseline="1449" dirty="0">
                <a:latin typeface="Arial"/>
                <a:cs typeface="Arial"/>
              </a:rPr>
              <a:t>L</a:t>
            </a:r>
            <a:r>
              <a:rPr sz="3000" b="1" spc="-4" baseline="1449" dirty="0">
                <a:latin typeface="Arial"/>
                <a:cs typeface="Arial"/>
              </a:rPr>
              <a:t>i</a:t>
            </a:r>
            <a:r>
              <a:rPr sz="3000" b="1" spc="0" baseline="1449" dirty="0">
                <a:latin typeface="Arial"/>
                <a:cs typeface="Arial"/>
              </a:rPr>
              <a:t>p</a:t>
            </a:r>
            <a:r>
              <a:rPr sz="3000" b="1" spc="-4" baseline="1449" dirty="0">
                <a:latin typeface="Arial"/>
                <a:cs typeface="Arial"/>
              </a:rPr>
              <a:t>i</a:t>
            </a:r>
            <a:r>
              <a:rPr sz="3000" b="1" spc="0" baseline="1449" dirty="0">
                <a:latin typeface="Arial"/>
                <a:cs typeface="Arial"/>
              </a:rPr>
              <a:t>d b</a:t>
            </a:r>
            <a:r>
              <a:rPr sz="3000" b="1" spc="-4" baseline="1449" dirty="0">
                <a:latin typeface="Arial"/>
                <a:cs typeface="Arial"/>
              </a:rPr>
              <a:t>il</a:t>
            </a:r>
            <a:r>
              <a:rPr sz="3000" b="1" spc="14" baseline="1449" dirty="0">
                <a:latin typeface="Arial"/>
                <a:cs typeface="Arial"/>
              </a:rPr>
              <a:t>a</a:t>
            </a:r>
            <a:r>
              <a:rPr sz="3000" b="1" spc="-34" baseline="1449" dirty="0">
                <a:latin typeface="Arial"/>
                <a:cs typeface="Arial"/>
              </a:rPr>
              <a:t>y</a:t>
            </a:r>
            <a:r>
              <a:rPr sz="3000" b="1" spc="0" baseline="1449" dirty="0">
                <a:latin typeface="Arial"/>
                <a:cs typeface="Arial"/>
              </a:rPr>
              <a:t>er</a:t>
            </a:r>
            <a:r>
              <a:rPr sz="3000" b="1" spc="-14" baseline="1449" dirty="0">
                <a:latin typeface="Arial"/>
                <a:cs typeface="Arial"/>
              </a:rPr>
              <a:t> </a:t>
            </a:r>
            <a:r>
              <a:rPr lang="en-US" sz="2000" dirty="0">
                <a:latin typeface="Malgun Gothic"/>
                <a:cs typeface="Arial"/>
              </a:rPr>
              <a:t>: </a:t>
            </a:r>
            <a:r>
              <a:rPr sz="3000" b="1" spc="4" baseline="1449" dirty="0" err="1">
                <a:latin typeface="Arial"/>
                <a:cs typeface="Arial"/>
              </a:rPr>
              <a:t>A</a:t>
            </a:r>
            <a:r>
              <a:rPr sz="3000" b="1" spc="0" baseline="1449" dirty="0" err="1">
                <a:latin typeface="Arial"/>
                <a:cs typeface="Arial"/>
              </a:rPr>
              <a:t>s</a:t>
            </a:r>
            <a:r>
              <a:rPr sz="3000" b="1" spc="-14" baseline="1449" dirty="0" err="1">
                <a:latin typeface="Arial"/>
                <a:cs typeface="Arial"/>
              </a:rPr>
              <a:t>i</a:t>
            </a:r>
            <a:r>
              <a:rPr sz="3000" b="1" spc="-4" baseline="1449" dirty="0" err="1">
                <a:latin typeface="Arial"/>
                <a:cs typeface="Arial"/>
              </a:rPr>
              <a:t>m</a:t>
            </a:r>
            <a:r>
              <a:rPr sz="3000" b="1" spc="-9" baseline="1449" dirty="0" err="1">
                <a:latin typeface="Arial"/>
                <a:cs typeface="Arial"/>
              </a:rPr>
              <a:t>e</a:t>
            </a:r>
            <a:r>
              <a:rPr sz="3000" b="1" spc="4" baseline="1449" dirty="0" err="1">
                <a:latin typeface="Arial"/>
                <a:cs typeface="Arial"/>
              </a:rPr>
              <a:t>t</a:t>
            </a:r>
            <a:r>
              <a:rPr sz="3000" b="1" spc="0" baseline="1449" dirty="0" err="1">
                <a:latin typeface="Arial"/>
                <a:cs typeface="Arial"/>
              </a:rPr>
              <a:t>ri</a:t>
            </a:r>
            <a:r>
              <a:rPr sz="3000" b="1" spc="-19" baseline="1449" dirty="0">
                <a:latin typeface="Arial"/>
                <a:cs typeface="Arial"/>
              </a:rPr>
              <a:t> </a:t>
            </a:r>
            <a:r>
              <a:rPr sz="3000" b="1" spc="-4" baseline="1449" dirty="0">
                <a:latin typeface="Arial"/>
                <a:cs typeface="Arial"/>
              </a:rPr>
              <a:t>(</a:t>
            </a:r>
            <a:r>
              <a:rPr sz="3000" b="1" spc="0" baseline="1449" dirty="0">
                <a:latin typeface="Arial"/>
                <a:cs typeface="Arial"/>
              </a:rPr>
              <a:t>2)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3075" y="1542127"/>
            <a:ext cx="7889331" cy="473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Contoh</a:t>
            </a:r>
            <a:r>
              <a:rPr sz="1600" spc="-5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2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pent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14" dirty="0">
                <a:latin typeface="Arial"/>
                <a:cs typeface="Arial"/>
              </a:rPr>
              <a:t>n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7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fat</a:t>
            </a:r>
            <a:r>
              <a:rPr sz="1600" spc="-2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1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: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pe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f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3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h</a:t>
            </a:r>
            <a:r>
              <a:rPr sz="1600" spc="0" dirty="0">
                <a:latin typeface="Arial"/>
                <a:cs typeface="Arial"/>
              </a:rPr>
              <a:t>ead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14" dirty="0">
                <a:latin typeface="Arial"/>
                <a:cs typeface="Arial"/>
              </a:rPr>
              <a:t>g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oup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14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im</a:t>
            </a:r>
            <a:r>
              <a:rPr sz="1600" spc="0" dirty="0">
                <a:latin typeface="Arial"/>
                <a:cs typeface="Arial"/>
              </a:rPr>
              <a:t>od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f</a:t>
            </a:r>
            <a:r>
              <a:rPr sz="1600" spc="4" dirty="0">
                <a:latin typeface="Arial"/>
                <a:cs typeface="Arial"/>
              </a:rPr>
              <a:t>ik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7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untuk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3"/>
              </a:spcBef>
            </a:pP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en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pta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14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4" dirty="0">
                <a:latin typeface="Arial"/>
                <a:cs typeface="Arial"/>
              </a:rPr>
              <a:t>-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9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te.</a:t>
            </a:r>
            <a:r>
              <a:rPr sz="1600" spc="-1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Contoh</a:t>
            </a:r>
            <a:r>
              <a:rPr sz="1600" spc="-5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: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b="1" i="1" spc="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i="1" spc="0" dirty="0">
                <a:solidFill>
                  <a:srgbClr val="FF0000"/>
                </a:solidFill>
                <a:latin typeface="Arial"/>
                <a:cs typeface="Arial"/>
              </a:rPr>
              <a:t>hos</a:t>
            </a:r>
            <a:r>
              <a:rPr sz="1600" b="1" i="1" spc="9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i="1" spc="0" dirty="0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sz="1600" b="1" i="1" spc="-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i="1" spc="1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i="1" spc="0" dirty="0">
                <a:solidFill>
                  <a:srgbClr val="FF0000"/>
                </a:solidFill>
                <a:latin typeface="Arial"/>
                <a:cs typeface="Arial"/>
              </a:rPr>
              <a:t>dy</a:t>
            </a:r>
            <a:r>
              <a:rPr sz="1600" b="1" i="1" spc="1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b="1" i="1" spc="0" dirty="0">
                <a:solidFill>
                  <a:srgbClr val="FF0000"/>
                </a:solidFill>
                <a:latin typeface="Arial"/>
                <a:cs typeface="Arial"/>
              </a:rPr>
              <a:t>ino</a:t>
            </a:r>
            <a:r>
              <a:rPr sz="1600" b="1" i="1" spc="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600" b="1" i="1" spc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i="1" spc="9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i="1" spc="0" dirty="0">
                <a:solidFill>
                  <a:srgbClr val="FF0000"/>
                </a:solidFill>
                <a:latin typeface="Arial"/>
                <a:cs typeface="Arial"/>
              </a:rPr>
              <a:t>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3075" y="2520534"/>
            <a:ext cx="8207400" cy="22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4" baseline="1811" dirty="0">
                <a:latin typeface="Arial"/>
                <a:cs typeface="Arial"/>
              </a:rPr>
              <a:t>P</a:t>
            </a:r>
            <a:r>
              <a:rPr sz="2400" spc="0" baseline="1811" dirty="0">
                <a:latin typeface="Arial"/>
                <a:cs typeface="Arial"/>
              </a:rPr>
              <a:t>ho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phat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4" baseline="1811" dirty="0">
                <a:latin typeface="Arial"/>
                <a:cs typeface="Arial"/>
              </a:rPr>
              <a:t>li</a:t>
            </a:r>
            <a:r>
              <a:rPr sz="2400" spc="0" baseline="1811" dirty="0">
                <a:latin typeface="Arial"/>
                <a:cs typeface="Arial"/>
              </a:rPr>
              <a:t>n</a:t>
            </a:r>
            <a:r>
              <a:rPr sz="2400" spc="-9" baseline="1811" dirty="0">
                <a:latin typeface="Arial"/>
                <a:cs typeface="Arial"/>
              </a:rPr>
              <a:t>o</a:t>
            </a:r>
            <a:r>
              <a:rPr sz="2400" spc="-4" baseline="1811" dirty="0">
                <a:latin typeface="Arial"/>
                <a:cs typeface="Arial"/>
              </a:rPr>
              <a:t>s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tol</a:t>
            </a:r>
            <a:r>
              <a:rPr sz="2400" spc="-131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:</a:t>
            </a:r>
            <a:r>
              <a:rPr sz="2400" spc="-167" baseline="1211" dirty="0">
                <a:latin typeface="Malgun Gothic"/>
                <a:cs typeface="Malgun Gothic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ah</a:t>
            </a:r>
            <a:r>
              <a:rPr sz="2400" spc="-38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atu</a:t>
            </a:r>
            <a:r>
              <a:rPr sz="2400" spc="-30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pho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pho</a:t>
            </a:r>
            <a:r>
              <a:rPr sz="2400" spc="-4" baseline="1811" dirty="0">
                <a:latin typeface="Arial"/>
                <a:cs typeface="Arial"/>
              </a:rPr>
              <a:t>l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-9" baseline="1811" dirty="0">
                <a:latin typeface="Arial"/>
                <a:cs typeface="Arial"/>
              </a:rPr>
              <a:t>p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89" baseline="1811" dirty="0">
                <a:latin typeface="Arial"/>
                <a:cs typeface="Arial"/>
              </a:rPr>
              <a:t> 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0" baseline="1811" dirty="0">
                <a:latin typeface="Arial"/>
                <a:cs typeface="Arial"/>
              </a:rPr>
              <a:t>g</a:t>
            </a:r>
            <a:r>
              <a:rPr sz="2400" spc="-1" baseline="1811" dirty="0">
                <a:latin typeface="Arial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t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k</a:t>
            </a:r>
            <a:r>
              <a:rPr sz="2400" spc="0" baseline="1811" dirty="0">
                <a:latin typeface="Arial"/>
                <a:cs typeface="Arial"/>
              </a:rPr>
              <a:t>on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ent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95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pd</a:t>
            </a:r>
            <a:r>
              <a:rPr sz="2400" spc="-2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18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s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to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-4" baseline="1811" dirty="0">
                <a:latin typeface="Arial"/>
                <a:cs typeface="Arial"/>
              </a:rPr>
              <a:t>ol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k</a:t>
            </a:r>
            <a:r>
              <a:rPr sz="2400" spc="-51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b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3770" y="3343836"/>
            <a:ext cx="138176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Lip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b="1" i="1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4798" y="3907716"/>
            <a:ext cx="262423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id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4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14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in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5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1447" y="5288459"/>
            <a:ext cx="697866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on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4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pi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-47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ad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-4" dirty="0">
                <a:latin typeface="Arial"/>
                <a:cs typeface="Arial"/>
              </a:rPr>
              <a:t>la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pho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pho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(P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ase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5847" y="5838623"/>
            <a:ext cx="560828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62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th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1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x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14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el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ula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ign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85847" y="6387263"/>
            <a:ext cx="6953095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ban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79" dirty="0">
                <a:latin typeface="Arial"/>
                <a:cs typeface="Arial"/>
              </a:rPr>
              <a:t> </a:t>
            </a:r>
            <a:r>
              <a:rPr sz="1800" spc="14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kr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ri</a:t>
            </a:r>
            <a:r>
              <a:rPr sz="1800" spc="-31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37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ke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)</a:t>
            </a:r>
            <a:r>
              <a:rPr sz="1800" spc="-62" dirty="0">
                <a:latin typeface="Arial"/>
                <a:cs typeface="Arial"/>
              </a:rPr>
              <a:t> 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14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ung</a:t>
            </a:r>
            <a:r>
              <a:rPr sz="1800" spc="0" dirty="0"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  <a:p>
            <a:pPr marL="178805" marR="34289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igna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in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ll</a:t>
            </a:r>
            <a:r>
              <a:rPr sz="1800" spc="4" dirty="0">
                <a:latin typeface="Arial"/>
                <a:cs typeface="Arial"/>
              </a:rPr>
              <a:t>u</a:t>
            </a:r>
            <a:r>
              <a:rPr sz="1800" spc="-4" dirty="0">
                <a:latin typeface="Arial"/>
                <a:cs typeface="Arial"/>
              </a:rPr>
              <a:t>la</a:t>
            </a:r>
            <a:r>
              <a:rPr sz="1800" spc="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2757" y="6387263"/>
            <a:ext cx="42903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1388" y="3489959"/>
            <a:ext cx="3889247" cy="1152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sz="950"/>
          </a:p>
          <a:p>
            <a:pPr marL="165999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Ac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47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ho</a:t>
            </a:r>
            <a:r>
              <a:rPr sz="1800" spc="14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pha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66110">
              <a:lnSpc>
                <a:spcPct val="95825"/>
              </a:lnSpc>
              <a:spcBef>
                <a:spcPts val="2250"/>
              </a:spcBef>
            </a:pP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1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4" dirty="0">
                <a:latin typeface="Arial"/>
                <a:cs typeface="Arial"/>
              </a:rPr>
              <a:t>te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457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62812" y="3489960"/>
            <a:ext cx="2232660" cy="792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73141">
              <a:lnSpc>
                <a:spcPct val="95825"/>
              </a:lnSpc>
              <a:spcBef>
                <a:spcPts val="1000"/>
              </a:spcBef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4" dirty="0">
                <a:latin typeface="Arial"/>
                <a:cs typeface="Arial"/>
              </a:rPr>
              <a:t>h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55292" y="1761743"/>
            <a:ext cx="7127748" cy="5074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451100" y="1117600"/>
            <a:ext cx="550814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>
                <a:latin typeface="Arial"/>
                <a:cs typeface="Arial"/>
              </a:rPr>
              <a:t>P</a:t>
            </a:r>
            <a:r>
              <a:rPr sz="2000" b="1" spc="0" dirty="0">
                <a:latin typeface="Arial"/>
                <a:cs typeface="Arial"/>
              </a:rPr>
              <a:t>eran L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d</a:t>
            </a:r>
            <a:r>
              <a:rPr sz="2000" b="1" spc="-14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k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nase </a:t>
            </a:r>
            <a:r>
              <a:rPr sz="2000" b="1" spc="-9" dirty="0">
                <a:latin typeface="Arial"/>
                <a:cs typeface="Arial"/>
              </a:rPr>
              <a:t>d</a:t>
            </a:r>
            <a:r>
              <a:rPr sz="2000" b="1" spc="0" dirty="0">
                <a:latin typeface="Arial"/>
                <a:cs typeface="Arial"/>
              </a:rPr>
              <a:t>a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spc="-9" dirty="0">
                <a:latin typeface="Arial"/>
                <a:cs typeface="Arial"/>
              </a:rPr>
              <a:t>a</a:t>
            </a:r>
            <a:r>
              <a:rPr sz="2000" b="1" spc="0" dirty="0">
                <a:latin typeface="Arial"/>
                <a:cs typeface="Arial"/>
              </a:rPr>
              <a:t>m</a:t>
            </a:r>
            <a:r>
              <a:rPr sz="2000" b="1" spc="-4" dirty="0">
                <a:latin typeface="Arial"/>
                <a:cs typeface="Arial"/>
              </a:rPr>
              <a:t> m</a:t>
            </a:r>
            <a:r>
              <a:rPr sz="2000" b="1" spc="0" dirty="0">
                <a:latin typeface="Arial"/>
                <a:cs typeface="Arial"/>
              </a:rPr>
              <a:t>e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bran</a:t>
            </a:r>
            <a:r>
              <a:rPr sz="2000" b="1" spc="-14" dirty="0">
                <a:latin typeface="Arial"/>
                <a:cs typeface="Arial"/>
              </a:rPr>
              <a:t> </a:t>
            </a:r>
            <a:r>
              <a:rPr sz="2000" b="1" spc="4" dirty="0">
                <a:latin typeface="Arial"/>
                <a:cs typeface="Arial"/>
              </a:rPr>
              <a:t>t</a:t>
            </a:r>
            <a:r>
              <a:rPr sz="2000" b="1" spc="-9" dirty="0">
                <a:latin typeface="Arial"/>
                <a:cs typeface="Arial"/>
              </a:rPr>
              <a:t>r</a:t>
            </a:r>
            <a:r>
              <a:rPr sz="2000" b="1" spc="0" dirty="0">
                <a:latin typeface="Arial"/>
                <a:cs typeface="Arial"/>
              </a:rPr>
              <a:t>anspo</a:t>
            </a:r>
            <a:r>
              <a:rPr sz="2000" b="1" spc="-9" dirty="0">
                <a:latin typeface="Arial"/>
                <a:cs typeface="Arial"/>
              </a:rPr>
              <a:t>r</a:t>
            </a:r>
            <a:r>
              <a:rPr sz="2000" b="1" spc="0" dirty="0">
                <a:latin typeface="Arial"/>
                <a:cs typeface="Arial"/>
              </a:rPr>
              <a:t>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740408" y="1854707"/>
            <a:ext cx="6408420" cy="459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36512" y="1105592"/>
            <a:ext cx="61248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62978" y="1105592"/>
            <a:ext cx="748089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ro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of</a:t>
            </a:r>
            <a:r>
              <a:rPr sz="2400" b="1" spc="-7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P</a:t>
            </a:r>
            <a:r>
              <a:rPr sz="2400" b="1" spc="0" dirty="0">
                <a:latin typeface="Arial"/>
                <a:cs typeface="Arial"/>
              </a:rPr>
              <a:t>hospho</a:t>
            </a:r>
            <a:r>
              <a:rPr sz="2400" b="1" spc="-4" dirty="0">
                <a:latin typeface="Arial"/>
                <a:cs typeface="Arial"/>
              </a:rPr>
              <a:t>li</a:t>
            </a:r>
            <a:r>
              <a:rPr sz="2400" b="1" spc="0" dirty="0">
                <a:latin typeface="Arial"/>
                <a:cs typeface="Arial"/>
              </a:rPr>
              <a:t>pase</a:t>
            </a:r>
            <a:r>
              <a:rPr sz="2400" b="1" spc="-53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 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rans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br</a:t>
            </a:r>
            <a:r>
              <a:rPr sz="2400" b="1" spc="9" dirty="0">
                <a:latin typeface="Arial"/>
                <a:cs typeface="Arial"/>
              </a:rPr>
              <a:t>a</a:t>
            </a:r>
            <a:r>
              <a:rPr sz="2400" b="1" spc="0" dirty="0">
                <a:latin typeface="Arial"/>
                <a:cs typeface="Arial"/>
              </a:rPr>
              <a:t>ne</a:t>
            </a:r>
            <a:r>
              <a:rPr sz="2400" b="1" spc="-136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s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gna</a:t>
            </a:r>
            <a:r>
              <a:rPr sz="2400" b="1" spc="-4" dirty="0">
                <a:latin typeface="Arial"/>
                <a:cs typeface="Arial"/>
              </a:rPr>
              <a:t>ll</a:t>
            </a:r>
            <a:r>
              <a:rPr sz="2400" b="1" spc="-9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52203" y="1469828"/>
            <a:ext cx="42803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9" dirty="0">
                <a:latin typeface="Arial"/>
                <a:cs typeface="Arial"/>
              </a:rPr>
              <a:t>b</a:t>
            </a:r>
            <a:r>
              <a:rPr sz="2400" b="1" spc="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1168" y="1469828"/>
            <a:ext cx="136054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c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9" dirty="0">
                <a:latin typeface="Arial"/>
                <a:cs typeface="Arial"/>
              </a:rPr>
              <a:t>a</a:t>
            </a:r>
            <a:r>
              <a:rPr sz="2400" b="1" spc="0" dirty="0">
                <a:latin typeface="Arial"/>
                <a:cs typeface="Arial"/>
              </a:rPr>
              <a:t>va</a:t>
            </a:r>
            <a:r>
              <a:rPr sz="2400" b="1" spc="9" dirty="0">
                <a:latin typeface="Arial"/>
                <a:cs typeface="Arial"/>
              </a:rPr>
              <a:t>g</a:t>
            </a:r>
            <a:r>
              <a:rPr sz="2400" b="1" spc="0" dirty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5689" y="1469828"/>
            <a:ext cx="35853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7642" y="1469828"/>
            <a:ext cx="120676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spec</a:t>
            </a:r>
            <a:r>
              <a:rPr sz="2400" b="1" spc="4" dirty="0">
                <a:latin typeface="Arial"/>
                <a:cs typeface="Arial"/>
              </a:rPr>
              <a:t>ifi</a:t>
            </a:r>
            <a:r>
              <a:rPr sz="2400" b="1" spc="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8381" y="1469828"/>
            <a:ext cx="197976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p</a:t>
            </a:r>
            <a:r>
              <a:rPr sz="2400" b="1" spc="-14" dirty="0">
                <a:latin typeface="Arial"/>
                <a:cs typeface="Arial"/>
              </a:rPr>
              <a:t>h</a:t>
            </a:r>
            <a:r>
              <a:rPr sz="2400" b="1" spc="0" dirty="0">
                <a:latin typeface="Arial"/>
                <a:cs typeface="Arial"/>
              </a:rPr>
              <a:t>ospho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14" dirty="0">
                <a:latin typeface="Arial"/>
                <a:cs typeface="Arial"/>
              </a:rPr>
              <a:t>p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0798" y="1469828"/>
            <a:ext cx="156033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o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ecu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1052" y="3846414"/>
            <a:ext cx="1488600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Arial"/>
                <a:cs typeface="Arial"/>
              </a:rPr>
              <a:t>P</a:t>
            </a:r>
            <a:r>
              <a:rPr sz="1600" b="1" spc="0" dirty="0">
                <a:latin typeface="Arial"/>
                <a:cs typeface="Arial"/>
              </a:rPr>
              <a:t>KC</a:t>
            </a:r>
            <a:r>
              <a:rPr sz="1600" b="1" spc="-33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ac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25" dirty="0">
                <a:latin typeface="Arial"/>
                <a:cs typeface="Arial"/>
              </a:rPr>
              <a:t>i</a:t>
            </a:r>
            <a:r>
              <a:rPr sz="1600" b="1" spc="-25" dirty="0">
                <a:latin typeface="Arial"/>
                <a:cs typeface="Arial"/>
              </a:rPr>
              <a:t>v</a:t>
            </a:r>
            <a:r>
              <a:rPr sz="1600" b="1" spc="14" dirty="0">
                <a:latin typeface="Arial"/>
                <a:cs typeface="Arial"/>
              </a:rPr>
              <a:t>a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0" dirty="0">
                <a:latin typeface="Arial"/>
                <a:cs typeface="Arial"/>
              </a:rPr>
              <a:t>i</a:t>
            </a:r>
            <a:r>
              <a:rPr sz="1600" b="1" spc="9" dirty="0">
                <a:latin typeface="Arial"/>
                <a:cs typeface="Arial"/>
              </a:rPr>
              <a:t>o</a:t>
            </a:r>
            <a:r>
              <a:rPr sz="1600" b="1" spc="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492" y="6568616"/>
            <a:ext cx="476471" cy="24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400" b="1" spc="0" baseline="-1811" dirty="0">
                <a:latin typeface="Arial"/>
                <a:cs typeface="Arial"/>
              </a:rPr>
              <a:t>Ca</a:t>
            </a:r>
            <a:r>
              <a:rPr sz="1650" b="1" spc="0" baseline="23717" dirty="0">
                <a:latin typeface="Arial"/>
                <a:cs typeface="Arial"/>
              </a:rPr>
              <a:t>2+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3610" y="6581993"/>
            <a:ext cx="2089144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4" dirty="0">
                <a:latin typeface="Arial"/>
                <a:cs typeface="Arial"/>
              </a:rPr>
              <a:t>S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14" dirty="0">
                <a:latin typeface="Arial"/>
                <a:cs typeface="Arial"/>
              </a:rPr>
              <a:t>i</a:t>
            </a:r>
            <a:r>
              <a:rPr sz="1600" b="1" spc="-4" dirty="0">
                <a:latin typeface="Arial"/>
                <a:cs typeface="Arial"/>
              </a:rPr>
              <a:t>m</a:t>
            </a:r>
            <a:r>
              <a:rPr sz="1600" b="1" spc="0" dirty="0">
                <a:latin typeface="Arial"/>
                <a:cs typeface="Arial"/>
              </a:rPr>
              <a:t>ul</a:t>
            </a:r>
            <a:r>
              <a:rPr sz="1600" b="1" spc="14" dirty="0">
                <a:latin typeface="Arial"/>
                <a:cs typeface="Arial"/>
              </a:rPr>
              <a:t>a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0" dirty="0">
                <a:latin typeface="Arial"/>
                <a:cs typeface="Arial"/>
              </a:rPr>
              <a:t>es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0" dirty="0">
                <a:latin typeface="Arial"/>
                <a:cs typeface="Arial"/>
              </a:rPr>
              <a:t>el</a:t>
            </a:r>
            <a:r>
              <a:rPr sz="1600" b="1" spc="14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ase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7940" y="6581993"/>
            <a:ext cx="84522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-4" dirty="0">
                <a:latin typeface="Arial"/>
                <a:cs typeface="Arial"/>
              </a:rPr>
              <a:t>f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9" dirty="0">
                <a:latin typeface="Arial"/>
                <a:cs typeface="Arial"/>
              </a:rPr>
              <a:t>o</a:t>
            </a:r>
            <a:r>
              <a:rPr sz="1600" b="1" spc="0" dirty="0">
                <a:latin typeface="Arial"/>
                <a:cs typeface="Arial"/>
              </a:rPr>
              <a:t>m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4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984500" y="1069047"/>
            <a:ext cx="440220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P</a:t>
            </a:r>
            <a:r>
              <a:rPr sz="1800" b="1" spc="-4" dirty="0">
                <a:latin typeface="Arial"/>
                <a:cs typeface="Arial"/>
              </a:rPr>
              <a:t>era</a:t>
            </a:r>
            <a:r>
              <a:rPr sz="1800" b="1" spc="0" dirty="0">
                <a:latin typeface="Arial"/>
                <a:cs typeface="Arial"/>
              </a:rPr>
              <a:t>n</a:t>
            </a:r>
            <a:r>
              <a:rPr sz="1800" b="1" spc="-16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Gl</a:t>
            </a:r>
            <a:r>
              <a:rPr sz="1800" b="1" spc="-14" dirty="0">
                <a:latin typeface="Arial"/>
                <a:cs typeface="Arial"/>
              </a:rPr>
              <a:t>y</a:t>
            </a:r>
            <a:r>
              <a:rPr sz="1800" b="1" spc="-4" dirty="0">
                <a:latin typeface="Arial"/>
                <a:cs typeface="Arial"/>
              </a:rPr>
              <a:t>c</a:t>
            </a:r>
            <a:r>
              <a:rPr sz="1800" b="1" spc="4" dirty="0">
                <a:latin typeface="Arial"/>
                <a:cs typeface="Arial"/>
              </a:rPr>
              <a:t>olipi</a:t>
            </a:r>
            <a:r>
              <a:rPr sz="1800" b="1" spc="0" dirty="0">
                <a:latin typeface="Arial"/>
                <a:cs typeface="Arial"/>
              </a:rPr>
              <a:t>d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p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4" dirty="0">
                <a:latin typeface="Arial"/>
                <a:cs typeface="Arial"/>
              </a:rPr>
              <a:t>d</a:t>
            </a:r>
            <a:r>
              <a:rPr sz="1800" b="1" spc="0" dirty="0">
                <a:latin typeface="Arial"/>
                <a:cs typeface="Arial"/>
              </a:rPr>
              <a:t>a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mem</a:t>
            </a:r>
            <a:r>
              <a:rPr sz="1800" b="1" spc="4" dirty="0">
                <a:latin typeface="Arial"/>
                <a:cs typeface="Arial"/>
              </a:rPr>
              <a:t>b</a:t>
            </a:r>
            <a:r>
              <a:rPr sz="1800" b="1" spc="-4" dirty="0">
                <a:latin typeface="Arial"/>
                <a:cs typeface="Arial"/>
              </a:rPr>
              <a:t>ra</a:t>
            </a:r>
            <a:r>
              <a:rPr sz="1800" b="1" spc="0" dirty="0">
                <a:latin typeface="Arial"/>
                <a:cs typeface="Arial"/>
              </a:rPr>
              <a:t>n</a:t>
            </a:r>
            <a:r>
              <a:rPr sz="1800" b="1" spc="-49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pl</a:t>
            </a:r>
            <a:r>
              <a:rPr sz="1800" b="1" spc="-4" dirty="0">
                <a:latin typeface="Arial"/>
                <a:cs typeface="Arial"/>
              </a:rPr>
              <a:t>asm</a:t>
            </a:r>
            <a:r>
              <a:rPr sz="1800" b="1" spc="0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1887" y="1324195"/>
            <a:ext cx="3953530" cy="22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#</a:t>
            </a:r>
            <a:r>
              <a:rPr sz="2400" spc="5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G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4" baseline="1811" dirty="0">
                <a:latin typeface="Arial"/>
                <a:cs typeface="Arial"/>
              </a:rPr>
              <a:t>c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li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69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:</a:t>
            </a:r>
            <a:r>
              <a:rPr sz="2400" spc="-167" baseline="1211" dirty="0">
                <a:latin typeface="Malgun Gothic"/>
                <a:cs typeface="Malgun Gothic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28" baseline="1811" dirty="0">
                <a:latin typeface="Arial"/>
                <a:cs typeface="Arial"/>
              </a:rPr>
              <a:t> 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0" baseline="1811" dirty="0">
                <a:latin typeface="Arial"/>
                <a:cs typeface="Arial"/>
              </a:rPr>
              <a:t>ang</a:t>
            </a:r>
            <a:r>
              <a:rPr sz="2400" spc="-19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enga</a:t>
            </a:r>
            <a:r>
              <a:rPr sz="2400" spc="14" baseline="1811" dirty="0">
                <a:latin typeface="Arial"/>
                <a:cs typeface="Arial"/>
              </a:rPr>
              <a:t>n</a:t>
            </a:r>
            <a:r>
              <a:rPr sz="2400" spc="0" baseline="1811" dirty="0">
                <a:latin typeface="Arial"/>
                <a:cs typeface="Arial"/>
              </a:rPr>
              <a:t>dung</a:t>
            </a:r>
            <a:r>
              <a:rPr sz="2400" spc="-93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gu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1885" y="1813398"/>
            <a:ext cx="534598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#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7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pada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non</a:t>
            </a:r>
            <a:r>
              <a:rPr sz="1600" spc="19" dirty="0">
                <a:latin typeface="Arial"/>
                <a:cs typeface="Arial"/>
              </a:rPr>
              <a:t>c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8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ono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er</a:t>
            </a:r>
            <a:r>
              <a:rPr sz="1600" spc="-6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2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4" dirty="0">
                <a:latin typeface="Arial"/>
                <a:cs typeface="Arial"/>
              </a:rPr>
              <a:t>il</a:t>
            </a:r>
            <a:r>
              <a:rPr sz="1600" spc="9" dirty="0">
                <a:latin typeface="Arial"/>
                <a:cs typeface="Arial"/>
              </a:rPr>
              <a:t>a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1885" y="2302602"/>
            <a:ext cx="474561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#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P</a:t>
            </a:r>
            <a:r>
              <a:rPr sz="1600" spc="0" dirty="0">
                <a:latin typeface="Arial"/>
                <a:cs typeface="Arial"/>
              </a:rPr>
              <a:t>ada</a:t>
            </a:r>
            <a:r>
              <a:rPr sz="1600" spc="-3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he</a:t>
            </a:r>
            <a:r>
              <a:rPr sz="1600" spc="-9" dirty="0">
                <a:latin typeface="Arial"/>
                <a:cs typeface="Arial"/>
              </a:rPr>
              <a:t>w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32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G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-9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at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ph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ngo</a:t>
            </a:r>
            <a:r>
              <a:rPr sz="1600" spc="-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885" y="2791806"/>
            <a:ext cx="8007783" cy="22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#</a:t>
            </a:r>
            <a:r>
              <a:rPr sz="2400" spc="-8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P</a:t>
            </a:r>
            <a:r>
              <a:rPr sz="2400" spc="0" baseline="1811" dirty="0">
                <a:latin typeface="Arial"/>
                <a:cs typeface="Arial"/>
              </a:rPr>
              <a:t>ena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bahan</a:t>
            </a:r>
            <a:r>
              <a:rPr sz="2400" spc="-95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ugar</a:t>
            </a:r>
            <a:r>
              <a:rPr sz="2400" spc="-39" baseline="1811" dirty="0">
                <a:latin typeface="Arial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g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oup</a:t>
            </a:r>
            <a:r>
              <a:rPr sz="2400" spc="-40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pada</a:t>
            </a:r>
            <a:r>
              <a:rPr sz="2400" spc="-10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l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-9" baseline="1811" dirty="0">
                <a:latin typeface="Arial"/>
                <a:cs typeface="Arial"/>
              </a:rPr>
              <a:t>p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28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te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j</a:t>
            </a:r>
            <a:r>
              <a:rPr sz="2400" spc="0" baseline="1811" dirty="0">
                <a:latin typeface="Arial"/>
                <a:cs typeface="Arial"/>
              </a:rPr>
              <a:t>adi</a:t>
            </a:r>
            <a:r>
              <a:rPr sz="2400" spc="-38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da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-9" baseline="1811" dirty="0">
                <a:latin typeface="Arial"/>
                <a:cs typeface="Arial"/>
              </a:rPr>
              <a:t>a</a:t>
            </a:r>
            <a:r>
              <a:rPr sz="2400" spc="0" baseline="1811" dirty="0">
                <a:latin typeface="Arial"/>
                <a:cs typeface="Arial"/>
              </a:rPr>
              <a:t>m</a:t>
            </a:r>
            <a:r>
              <a:rPr sz="2400" spc="-43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u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en</a:t>
            </a:r>
            <a:r>
              <a:rPr sz="2400" spc="-23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G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gi</a:t>
            </a:r>
            <a:r>
              <a:rPr sz="2400" spc="-32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A</a:t>
            </a:r>
            <a:r>
              <a:rPr sz="2400" spc="0" baseline="1811" dirty="0">
                <a:latin typeface="Arial"/>
                <a:cs typeface="Arial"/>
              </a:rPr>
              <a:t>ppa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atus</a:t>
            </a:r>
            <a:r>
              <a:rPr sz="2400" spc="-62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  <a:sym typeface="Wingdings" panose="05000000000000000000" pitchFamily="2" charset="2"/>
              </a:rPr>
              <a:t> </a:t>
            </a:r>
            <a:r>
              <a:rPr sz="2400" spc="0" baseline="1811" dirty="0" err="1">
                <a:latin typeface="Arial"/>
                <a:cs typeface="Arial"/>
              </a:rPr>
              <a:t>d</a:t>
            </a:r>
            <a:r>
              <a:rPr sz="2400" spc="4" baseline="1811" dirty="0" err="1">
                <a:latin typeface="Arial"/>
                <a:cs typeface="Arial"/>
              </a:rPr>
              <a:t>iki</a:t>
            </a:r>
            <a:r>
              <a:rPr sz="2400" spc="-4" baseline="1811" dirty="0" err="1">
                <a:latin typeface="Arial"/>
                <a:cs typeface="Arial"/>
              </a:rPr>
              <a:t>ri</a:t>
            </a:r>
            <a:r>
              <a:rPr sz="2400" spc="0" baseline="1811" dirty="0" err="1">
                <a:latin typeface="Arial"/>
                <a:cs typeface="Arial"/>
              </a:rPr>
              <a:t>m</a:t>
            </a:r>
            <a:r>
              <a:rPr sz="2400" spc="-46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k</a:t>
            </a:r>
            <a:r>
              <a:rPr sz="2400" spc="0" baseline="1811" dirty="0"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2559" y="3281010"/>
            <a:ext cx="705568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14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5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dan</a:t>
            </a:r>
            <a:r>
              <a:rPr sz="1600" spc="-2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4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da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am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nte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ks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54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dengan</a:t>
            </a:r>
            <a:r>
              <a:rPr sz="1600" spc="-53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9" dirty="0">
                <a:latin typeface="Arial"/>
                <a:cs typeface="Arial"/>
              </a:rPr>
              <a:t>n</a:t>
            </a:r>
            <a:r>
              <a:rPr sz="1600" spc="-9" dirty="0">
                <a:latin typeface="Arial"/>
                <a:cs typeface="Arial"/>
              </a:rPr>
              <a:t>g</a:t>
            </a:r>
            <a:r>
              <a:rPr sz="1600" spc="-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ungan</a:t>
            </a:r>
            <a:r>
              <a:rPr sz="1600" spc="-7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ki</a:t>
            </a:r>
            <a:r>
              <a:rPr sz="1600" spc="0" dirty="0">
                <a:latin typeface="Arial"/>
                <a:cs typeface="Arial"/>
              </a:rPr>
              <a:t>tar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869" y="3770214"/>
            <a:ext cx="8060615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#</a:t>
            </a:r>
            <a:r>
              <a:rPr sz="2400" spc="5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G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4" baseline="1811" dirty="0">
                <a:latin typeface="Arial"/>
                <a:cs typeface="Arial"/>
              </a:rPr>
              <a:t>c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li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69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:</a:t>
            </a:r>
            <a:r>
              <a:rPr lang="en-US" sz="2400" dirty="0">
                <a:latin typeface="Malgun Gothic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5</a:t>
            </a:r>
            <a:r>
              <a:rPr sz="2400" spc="0" baseline="1811" dirty="0">
                <a:latin typeface="Arial"/>
                <a:cs typeface="Arial"/>
              </a:rPr>
              <a:t>%</a:t>
            </a:r>
            <a:r>
              <a:rPr sz="2400" spc="-23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14" baseline="1811" dirty="0">
                <a:latin typeface="Arial"/>
                <a:cs typeface="Arial"/>
              </a:rPr>
              <a:t>a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21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li</a:t>
            </a:r>
            <a:r>
              <a:rPr sz="2400" spc="-9" baseline="1811" dirty="0">
                <a:latin typeface="Arial"/>
                <a:cs typeface="Arial"/>
              </a:rPr>
              <a:t>p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28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pada</a:t>
            </a:r>
            <a:r>
              <a:rPr sz="2400" spc="-35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outer</a:t>
            </a:r>
            <a:r>
              <a:rPr sz="2400" spc="-26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ono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14" baseline="1811" dirty="0">
                <a:latin typeface="Arial"/>
                <a:cs typeface="Arial"/>
              </a:rPr>
              <a:t>a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14" baseline="1811" dirty="0">
                <a:latin typeface="Arial"/>
                <a:cs typeface="Arial"/>
              </a:rPr>
              <a:t>e</a:t>
            </a:r>
            <a:r>
              <a:rPr sz="2400" spc="0" baseline="1811" dirty="0">
                <a:latin typeface="Arial"/>
                <a:cs typeface="Arial"/>
              </a:rPr>
              <a:t>r</a:t>
            </a:r>
            <a:r>
              <a:rPr sz="2400" spc="-59" baseline="1811" dirty="0">
                <a:latin typeface="Arial"/>
                <a:cs typeface="Arial"/>
              </a:rPr>
              <a:t> </a:t>
            </a:r>
            <a:endParaRPr lang="en-US" sz="2400" baseline="1211" dirty="0">
              <a:latin typeface="Malgun Gothic"/>
              <a:cs typeface="Arial"/>
            </a:endParaRPr>
          </a:p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-167" baseline="1211" dirty="0">
                <a:latin typeface="Malgun Gothic"/>
                <a:cs typeface="Malgun Gothic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Contoh</a:t>
            </a:r>
            <a:r>
              <a:rPr sz="2400" spc="-51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ah</a:t>
            </a:r>
            <a:r>
              <a:rPr sz="2400" spc="-23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atu</a:t>
            </a:r>
            <a:r>
              <a:rPr sz="2400" spc="-30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g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4" baseline="1811" dirty="0">
                <a:latin typeface="Arial"/>
                <a:cs typeface="Arial"/>
              </a:rPr>
              <a:t>c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li</a:t>
            </a:r>
            <a:r>
              <a:rPr sz="2400" spc="-9" baseline="1811" dirty="0">
                <a:latin typeface="Arial"/>
                <a:cs typeface="Arial"/>
              </a:rPr>
              <a:t>p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65" baseline="1811" dirty="0">
                <a:latin typeface="Arial"/>
                <a:cs typeface="Arial"/>
              </a:rPr>
              <a:t> </a:t>
            </a:r>
            <a:r>
              <a:rPr sz="2400" spc="0" baseline="1811" dirty="0" err="1">
                <a:latin typeface="Arial"/>
                <a:cs typeface="Arial"/>
              </a:rPr>
              <a:t>ada</a:t>
            </a:r>
            <a:r>
              <a:rPr sz="2400" spc="4" baseline="1811" dirty="0" err="1">
                <a:latin typeface="Arial"/>
                <a:cs typeface="Arial"/>
              </a:rPr>
              <a:t>l</a:t>
            </a:r>
            <a:r>
              <a:rPr sz="2400" spc="0" baseline="1811" dirty="0" err="1">
                <a:latin typeface="Arial"/>
                <a:cs typeface="Arial"/>
              </a:rPr>
              <a:t>ah</a:t>
            </a:r>
            <a:r>
              <a:rPr lang="en-US" sz="2400" spc="0" baseline="1811" dirty="0">
                <a:latin typeface="Arial"/>
                <a:cs typeface="Arial"/>
              </a:rPr>
              <a:t> </a:t>
            </a:r>
            <a:r>
              <a:rPr lang="en-US" sz="1600" b="1" spc="9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ang</a:t>
            </a:r>
            <a:r>
              <a:rPr lang="en-US" sz="1600" b="1" spc="4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lang="en-US" sz="1600" b="1" spc="-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1600" b="1" spc="4" dirty="0">
                <a:solidFill>
                  <a:srgbClr val="FF0000"/>
                </a:solidFill>
                <a:latin typeface="Arial"/>
                <a:cs typeface="Arial"/>
              </a:rPr>
              <a:t>si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lang="en-US" sz="1600" spc="-84" dirty="0">
                <a:latin typeface="Arial"/>
                <a:cs typeface="Arial"/>
              </a:rPr>
              <a:t> </a:t>
            </a:r>
            <a:r>
              <a:rPr lang="en-US" sz="1600" spc="-4" dirty="0">
                <a:latin typeface="Arial"/>
                <a:cs typeface="Arial"/>
              </a:rPr>
              <a:t>(</a:t>
            </a:r>
            <a:r>
              <a:rPr lang="en-US" sz="1600" dirty="0">
                <a:latin typeface="Arial"/>
                <a:cs typeface="Arial"/>
              </a:rPr>
              <a:t>pa</a:t>
            </a:r>
            <a:r>
              <a:rPr lang="en-US" sz="1600" spc="-4" dirty="0">
                <a:latin typeface="Arial"/>
                <a:cs typeface="Arial"/>
              </a:rPr>
              <a:t>l</a:t>
            </a:r>
            <a:r>
              <a:rPr lang="en-US" sz="1600" spc="4" dirty="0">
                <a:latin typeface="Arial"/>
                <a:cs typeface="Arial"/>
              </a:rPr>
              <a:t>i</a:t>
            </a:r>
            <a:r>
              <a:rPr lang="en-US" sz="1600" dirty="0">
                <a:latin typeface="Arial"/>
                <a:cs typeface="Arial"/>
              </a:rPr>
              <a:t>ng</a:t>
            </a:r>
            <a:r>
              <a:rPr lang="en-US" sz="1600" spc="-47" dirty="0">
                <a:latin typeface="Arial"/>
                <a:cs typeface="Arial"/>
              </a:rPr>
              <a:t> </a:t>
            </a:r>
            <a:r>
              <a:rPr lang="en-US" sz="1600" spc="4" dirty="0" err="1">
                <a:latin typeface="Arial"/>
                <a:cs typeface="Arial"/>
              </a:rPr>
              <a:t>k</a:t>
            </a:r>
            <a:r>
              <a:rPr lang="en-US" sz="1600" dirty="0" err="1">
                <a:latin typeface="Arial"/>
                <a:cs typeface="Arial"/>
              </a:rPr>
              <a:t>o</a:t>
            </a:r>
            <a:r>
              <a:rPr lang="en-US" sz="1600" spc="4" dirty="0" err="1">
                <a:latin typeface="Arial"/>
                <a:cs typeface="Arial"/>
              </a:rPr>
              <a:t>m</a:t>
            </a:r>
            <a:r>
              <a:rPr lang="en-US" sz="1600" dirty="0" err="1">
                <a:latin typeface="Arial"/>
                <a:cs typeface="Arial"/>
              </a:rPr>
              <a:t>p</a:t>
            </a:r>
            <a:r>
              <a:rPr lang="en-US" sz="1600" spc="4" dirty="0" err="1">
                <a:latin typeface="Arial"/>
                <a:cs typeface="Arial"/>
              </a:rPr>
              <a:t>l</a:t>
            </a:r>
            <a:r>
              <a:rPr lang="en-US" sz="1600" dirty="0" err="1">
                <a:latin typeface="Arial"/>
                <a:cs typeface="Arial"/>
              </a:rPr>
              <a:t>e</a:t>
            </a:r>
            <a:r>
              <a:rPr lang="en-US" sz="1600" spc="4" dirty="0" err="1">
                <a:latin typeface="Arial"/>
                <a:cs typeface="Arial"/>
              </a:rPr>
              <a:t>k</a:t>
            </a:r>
            <a:r>
              <a:rPr lang="en-US" sz="1600" dirty="0">
                <a:latin typeface="Arial"/>
                <a:cs typeface="Arial"/>
              </a:rPr>
              <a:t>,</a:t>
            </a:r>
            <a:r>
              <a:rPr lang="en-US" sz="1600" spc="-63" dirty="0">
                <a:latin typeface="Arial"/>
                <a:cs typeface="Arial"/>
              </a:rPr>
              <a:t> </a:t>
            </a:r>
            <a:r>
              <a:rPr lang="en-US" sz="1600" spc="-9" dirty="0" err="1">
                <a:latin typeface="Arial"/>
                <a:cs typeface="Arial"/>
              </a:rPr>
              <a:t>b</a:t>
            </a:r>
            <a:r>
              <a:rPr lang="en-US" sz="1600" dirty="0" err="1">
                <a:latin typeface="Arial"/>
                <a:cs typeface="Arial"/>
              </a:rPr>
              <a:t>e</a:t>
            </a:r>
            <a:r>
              <a:rPr lang="en-US" sz="1600" spc="-4" dirty="0" err="1">
                <a:latin typeface="Arial"/>
                <a:cs typeface="Arial"/>
              </a:rPr>
              <a:t>r</a:t>
            </a:r>
            <a:r>
              <a:rPr lang="en-US" sz="1600" spc="4" dirty="0" err="1">
                <a:latin typeface="Arial"/>
                <a:cs typeface="Arial"/>
              </a:rPr>
              <a:t>m</a:t>
            </a:r>
            <a:r>
              <a:rPr lang="en-US" sz="1600" dirty="0" err="1">
                <a:latin typeface="Arial"/>
                <a:cs typeface="Arial"/>
              </a:rPr>
              <a:t>u</a:t>
            </a:r>
            <a:r>
              <a:rPr lang="en-US" sz="1600" spc="14" dirty="0" err="1">
                <a:latin typeface="Arial"/>
                <a:cs typeface="Arial"/>
              </a:rPr>
              <a:t>a</a:t>
            </a:r>
            <a:r>
              <a:rPr lang="en-US" sz="1600" dirty="0" err="1">
                <a:latin typeface="Arial"/>
                <a:cs typeface="Arial"/>
              </a:rPr>
              <a:t>tan</a:t>
            </a:r>
            <a:r>
              <a:rPr lang="en-US" sz="1600" spc="-76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ne</a:t>
            </a:r>
            <a:r>
              <a:rPr lang="en-US" sz="1600" spc="14" dirty="0" err="1">
                <a:latin typeface="Arial"/>
                <a:cs typeface="Arial"/>
              </a:rPr>
              <a:t>g</a:t>
            </a:r>
            <a:r>
              <a:rPr lang="en-US" sz="1600" dirty="0">
                <a:latin typeface="Arial"/>
                <a:cs typeface="Arial"/>
              </a:rPr>
              <a:t>)</a:t>
            </a:r>
          </a:p>
          <a:p>
            <a:pPr marL="12700">
              <a:lnSpc>
                <a:spcPts val="1780"/>
              </a:lnSpc>
              <a:spcBef>
                <a:spcPts val="89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878" y="4503257"/>
            <a:ext cx="7377843" cy="961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15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Fung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42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G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endParaRPr sz="1600" dirty="0">
              <a:latin typeface="Arial"/>
              <a:cs typeface="Arial"/>
            </a:endParaRPr>
          </a:p>
          <a:p>
            <a:pPr marL="927099">
              <a:lnSpc>
                <a:spcPts val="1970"/>
              </a:lnSpc>
              <a:spcBef>
                <a:spcPts val="11"/>
              </a:spcBef>
            </a:pPr>
            <a:r>
              <a:rPr sz="1600" spc="0" dirty="0">
                <a:latin typeface="Arial"/>
                <a:cs typeface="Arial"/>
              </a:rPr>
              <a:t>-</a:t>
            </a:r>
            <a:r>
              <a:rPr sz="1600" spc="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etak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14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aan</a:t>
            </a:r>
            <a:r>
              <a:rPr sz="1600" spc="-79" dirty="0">
                <a:latin typeface="Arial"/>
                <a:cs typeface="Arial"/>
              </a:rPr>
              <a:t> </a:t>
            </a:r>
            <a:r>
              <a:rPr sz="1600" spc="4" dirty="0" err="1">
                <a:latin typeface="Arial"/>
                <a:cs typeface="Arial"/>
              </a:rPr>
              <a:t>m</a:t>
            </a:r>
            <a:r>
              <a:rPr sz="1600" spc="0" dirty="0" err="1">
                <a:latin typeface="Arial"/>
                <a:cs typeface="Arial"/>
              </a:rPr>
              <a:t>e</a:t>
            </a:r>
            <a:r>
              <a:rPr sz="1600" spc="4" dirty="0" err="1">
                <a:latin typeface="Arial"/>
                <a:cs typeface="Arial"/>
              </a:rPr>
              <a:t>m</a:t>
            </a:r>
            <a:r>
              <a:rPr sz="1600" spc="14" dirty="0" err="1">
                <a:latin typeface="Arial"/>
                <a:cs typeface="Arial"/>
              </a:rPr>
              <a:t>b</a:t>
            </a:r>
            <a:r>
              <a:rPr sz="1600" spc="-4" dirty="0" err="1">
                <a:latin typeface="Arial"/>
                <a:cs typeface="Arial"/>
              </a:rPr>
              <a:t>r</a:t>
            </a:r>
            <a:r>
              <a:rPr sz="1600" spc="0" dirty="0" err="1">
                <a:latin typeface="Arial"/>
                <a:cs typeface="Arial"/>
              </a:rPr>
              <a:t>an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lang="en-US" sz="1600" dirty="0">
                <a:latin typeface="Malgun Gothic"/>
                <a:cs typeface="Arial"/>
              </a:rPr>
              <a:t>: </a:t>
            </a:r>
            <a:r>
              <a:rPr sz="1600" spc="-167" dirty="0">
                <a:latin typeface="Malgun Gothic"/>
                <a:cs typeface="Malgun Gothic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0" dirty="0">
                <a:latin typeface="Arial"/>
                <a:cs typeface="Arial"/>
              </a:rPr>
              <a:t>ndun</a:t>
            </a:r>
            <a:r>
              <a:rPr sz="1600" spc="-9" dirty="0">
                <a:latin typeface="Arial"/>
                <a:cs typeface="Arial"/>
              </a:rPr>
              <a:t>g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7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14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44" dirty="0">
                <a:latin typeface="Arial"/>
                <a:cs typeface="Arial"/>
              </a:rPr>
              <a:t> 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g</a:t>
            </a:r>
            <a:endParaRPr sz="1600" dirty="0">
              <a:latin typeface="Arial"/>
              <a:cs typeface="Arial"/>
            </a:endParaRPr>
          </a:p>
          <a:p>
            <a:pPr marL="4069585" marR="30415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dak</a:t>
            </a:r>
            <a:r>
              <a:rPr sz="1600" spc="-2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eng</a:t>
            </a:r>
            <a:r>
              <a:rPr sz="1600" spc="14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ntung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an</a:t>
            </a:r>
            <a:endParaRPr sz="1600" dirty="0">
              <a:latin typeface="Arial"/>
              <a:cs typeface="Arial"/>
            </a:endParaRPr>
          </a:p>
          <a:p>
            <a:pPr marL="4068061" marR="30415">
              <a:lnSpc>
                <a:spcPct val="95825"/>
              </a:lnSpc>
              <a:spcBef>
                <a:spcPts val="80"/>
              </a:spcBef>
            </a:pPr>
            <a:r>
              <a:rPr sz="1600" spc="0" dirty="0">
                <a:latin typeface="Arial"/>
                <a:cs typeface="Arial"/>
              </a:rPr>
              <a:t>e</a:t>
            </a:r>
            <a:r>
              <a:rPr sz="1600" spc="14" dirty="0">
                <a:latin typeface="Arial"/>
                <a:cs typeface="Arial"/>
              </a:rPr>
              <a:t>g</a:t>
            </a:r>
            <a:r>
              <a:rPr sz="1600" spc="0" dirty="0">
                <a:latin typeface="Arial"/>
                <a:cs typeface="Arial"/>
              </a:rPr>
              <a:t>:</a:t>
            </a:r>
            <a:r>
              <a:rPr sz="1600" spc="-2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ow</a:t>
            </a:r>
            <a:r>
              <a:rPr sz="1600" spc="-2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pH, deg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at</a:t>
            </a:r>
            <a:r>
              <a:rPr sz="1600" spc="4" dirty="0">
                <a:latin typeface="Arial"/>
                <a:cs typeface="Arial"/>
              </a:rPr>
              <a:t>iv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en</a:t>
            </a:r>
            <a:r>
              <a:rPr sz="1600" spc="19" dirty="0">
                <a:latin typeface="Arial"/>
                <a:cs typeface="Arial"/>
              </a:rPr>
              <a:t>z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1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6277" y="5725505"/>
            <a:ext cx="7779421" cy="22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- </a:t>
            </a:r>
            <a:r>
              <a:rPr sz="2400" spc="4" baseline="1811" dirty="0">
                <a:latin typeface="Arial"/>
                <a:cs typeface="Arial"/>
              </a:rPr>
              <a:t> M</a:t>
            </a:r>
            <a:r>
              <a:rPr sz="2400" spc="0" baseline="1811" dirty="0">
                <a:latin typeface="Arial"/>
                <a:cs typeface="Arial"/>
              </a:rPr>
              <a:t>u</a:t>
            </a:r>
            <a:r>
              <a:rPr sz="2400" spc="14" baseline="1811" dirty="0">
                <a:latin typeface="Arial"/>
                <a:cs typeface="Arial"/>
              </a:rPr>
              <a:t>a</a:t>
            </a:r>
            <a:r>
              <a:rPr sz="2400" spc="0" baseline="1811" dirty="0">
                <a:latin typeface="Arial"/>
                <a:cs typeface="Arial"/>
              </a:rPr>
              <a:t>tan</a:t>
            </a:r>
            <a:r>
              <a:rPr sz="2400" spc="-38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G</a:t>
            </a:r>
            <a:r>
              <a:rPr sz="2400" spc="14" baseline="1811" dirty="0">
                <a:latin typeface="Arial"/>
                <a:cs typeface="Arial"/>
              </a:rPr>
              <a:t>l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4" baseline="1811" dirty="0">
                <a:latin typeface="Arial"/>
                <a:cs typeface="Arial"/>
              </a:rPr>
              <a:t>c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69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:</a:t>
            </a:r>
            <a:r>
              <a:rPr lang="en-US" sz="2400" dirty="0">
                <a:latin typeface="Malgun Gothic"/>
                <a:cs typeface="Arial"/>
              </a:rPr>
              <a:t> </a:t>
            </a:r>
            <a:r>
              <a:rPr sz="2400" spc="-167" baseline="1211" dirty="0">
                <a:latin typeface="Malgun Gothic"/>
                <a:cs typeface="Malgun Gothic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ubah</a:t>
            </a:r>
            <a:r>
              <a:rPr sz="2400" spc="-38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edan</a:t>
            </a:r>
            <a:r>
              <a:rPr sz="2400" spc="-48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k</a:t>
            </a:r>
            <a:r>
              <a:rPr sz="2400" spc="0" baseline="1811" dirty="0">
                <a:latin typeface="Arial"/>
                <a:cs typeface="Arial"/>
              </a:rPr>
              <a:t>t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k</a:t>
            </a:r>
            <a:r>
              <a:rPr sz="2400" spc="-45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pada</a:t>
            </a:r>
            <a:r>
              <a:rPr sz="2400" spc="-35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14" baseline="1811" dirty="0">
                <a:latin typeface="Arial"/>
                <a:cs typeface="Arial"/>
              </a:rPr>
              <a:t>b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an,</a:t>
            </a:r>
            <a:r>
              <a:rPr sz="2400" spc="-57" baseline="1811" dirty="0">
                <a:latin typeface="Arial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ubah</a:t>
            </a:r>
            <a:r>
              <a:rPr sz="2400" spc="-63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k</a:t>
            </a:r>
            <a:r>
              <a:rPr sz="2400" spc="0" baseline="1811" dirty="0">
                <a:latin typeface="Arial"/>
                <a:cs typeface="Arial"/>
              </a:rPr>
              <a:t>on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en</a:t>
            </a:r>
            <a:r>
              <a:rPr sz="2400" spc="14" baseline="1811" dirty="0">
                <a:latin typeface="Arial"/>
                <a:cs typeface="Arial"/>
              </a:rPr>
              <a:t>t</a:t>
            </a:r>
            <a:r>
              <a:rPr sz="2400" spc="9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i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6145" y="5955969"/>
            <a:ext cx="476487" cy="241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400" spc="0" baseline="-1811" dirty="0">
                <a:latin typeface="Arial"/>
                <a:cs typeface="Arial"/>
              </a:rPr>
              <a:t>Ca</a:t>
            </a:r>
            <a:r>
              <a:rPr sz="1650" spc="0" baseline="23717" dirty="0">
                <a:latin typeface="Arial"/>
                <a:cs typeface="Arial"/>
              </a:rPr>
              <a:t>2+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8547" y="5969345"/>
            <a:ext cx="326896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96287" y="6382349"/>
            <a:ext cx="7943679" cy="473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- </a:t>
            </a:r>
            <a:r>
              <a:rPr sz="2400" spc="4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Ce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l</a:t>
            </a:r>
            <a:r>
              <a:rPr sz="2400" spc="-22" baseline="1811" dirty="0"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c</a:t>
            </a:r>
            <a:r>
              <a:rPr sz="2400" spc="0" baseline="1811" dirty="0">
                <a:latin typeface="Arial"/>
                <a:cs typeface="Arial"/>
              </a:rPr>
              <a:t>ogn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-4" baseline="1811" dirty="0">
                <a:latin typeface="Arial"/>
                <a:cs typeface="Arial"/>
              </a:rPr>
              <a:t>z</a:t>
            </a:r>
            <a:r>
              <a:rPr sz="2400" spc="0" baseline="1811" dirty="0">
                <a:latin typeface="Arial"/>
                <a:cs typeface="Arial"/>
              </a:rPr>
              <a:t>at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on</a:t>
            </a:r>
            <a:r>
              <a:rPr sz="2400" spc="-95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c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s</a:t>
            </a:r>
            <a:r>
              <a:rPr sz="2400" spc="-45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:</a:t>
            </a:r>
            <a:r>
              <a:rPr lang="en-US" sz="2400" dirty="0">
                <a:latin typeface="Malgun Gothic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Ca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bo</a:t>
            </a:r>
            <a:r>
              <a:rPr sz="2400" spc="14" baseline="1811" dirty="0">
                <a:latin typeface="Arial"/>
                <a:cs typeface="Arial"/>
              </a:rPr>
              <a:t>h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14" baseline="1811" dirty="0">
                <a:latin typeface="Arial"/>
                <a:cs typeface="Arial"/>
              </a:rPr>
              <a:t>d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ate</a:t>
            </a:r>
            <a:r>
              <a:rPr sz="2400" spc="-81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b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nd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ng</a:t>
            </a:r>
            <a:r>
              <a:rPr sz="2400" spc="-51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ote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n,</a:t>
            </a:r>
            <a:r>
              <a:rPr sz="2400" spc="-48" baseline="1811" dirty="0">
                <a:latin typeface="Arial"/>
                <a:cs typeface="Arial"/>
              </a:rPr>
              <a:t> </a:t>
            </a:r>
            <a:r>
              <a:rPr sz="2400" b="1" spc="0" baseline="1811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b="1" spc="14" baseline="181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b="1" spc="-4" baseline="181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14" baseline="181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0" baseline="181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0" baseline="1811" dirty="0">
                <a:latin typeface="Arial"/>
                <a:cs typeface="Arial"/>
              </a:rPr>
              <a:t>,</a:t>
            </a:r>
            <a:r>
              <a:rPr sz="2400" spc="-51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b</a:t>
            </a:r>
            <a:r>
              <a:rPr sz="2400" spc="14" baseline="1811" dirty="0">
                <a:latin typeface="Arial"/>
                <a:cs typeface="Arial"/>
              </a:rPr>
              <a:t>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ik</a:t>
            </a:r>
            <a:r>
              <a:rPr sz="2400" spc="0" baseline="1811" dirty="0">
                <a:latin typeface="Arial"/>
                <a:cs typeface="Arial"/>
              </a:rPr>
              <a:t>atan</a:t>
            </a:r>
            <a:r>
              <a:rPr sz="2400" spc="-65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de</a:t>
            </a:r>
            <a:r>
              <a:rPr sz="2400" spc="14" baseline="1811" dirty="0">
                <a:latin typeface="Arial"/>
                <a:cs typeface="Arial"/>
              </a:rPr>
              <a:t>n</a:t>
            </a:r>
            <a:r>
              <a:rPr sz="2400" spc="0" baseline="1811" dirty="0">
                <a:latin typeface="Arial"/>
                <a:cs typeface="Arial"/>
              </a:rPr>
              <a:t>gan</a:t>
            </a:r>
            <a:endParaRPr sz="1600" dirty="0">
              <a:latin typeface="Arial"/>
              <a:cs typeface="Arial"/>
            </a:endParaRPr>
          </a:p>
          <a:p>
            <a:pPr marL="181859" marR="30415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gu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pada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g</a:t>
            </a:r>
            <a:r>
              <a:rPr sz="1600" spc="14" dirty="0">
                <a:latin typeface="Arial"/>
                <a:cs typeface="Arial"/>
              </a:rPr>
              <a:t>l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19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p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dan</a:t>
            </a:r>
            <a:r>
              <a:rPr sz="1600" spc="-2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g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14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ote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8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pada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14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19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es</a:t>
            </a:r>
            <a:r>
              <a:rPr sz="1600" spc="-3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l-c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4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adhe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94100" y="1476347"/>
            <a:ext cx="298525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-4" dirty="0">
                <a:latin typeface="Arial"/>
                <a:cs typeface="Arial"/>
              </a:rPr>
              <a:t>P</a:t>
            </a:r>
            <a:r>
              <a:rPr sz="2800" b="1" spc="4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4" dirty="0">
                <a:latin typeface="Arial"/>
                <a:cs typeface="Arial"/>
              </a:rPr>
              <a:t>tei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7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m</a:t>
            </a:r>
            <a:r>
              <a:rPr sz="2800" b="1" spc="0" dirty="0">
                <a:latin typeface="Arial"/>
                <a:cs typeface="Arial"/>
              </a:rPr>
              <a:t>b</a:t>
            </a:r>
            <a:r>
              <a:rPr sz="2800" b="1" spc="4" dirty="0">
                <a:latin typeface="Arial"/>
                <a:cs typeface="Arial"/>
              </a:rPr>
              <a:t>r</a:t>
            </a:r>
            <a:r>
              <a:rPr sz="2800" b="1" spc="14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7855" y="2274728"/>
            <a:ext cx="7849732" cy="312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lang="en-US" sz="3600" b="1" spc="0" baseline="1207" dirty="0">
                <a:latin typeface="Arial"/>
                <a:cs typeface="Arial"/>
              </a:rPr>
              <a:t>- </a:t>
            </a:r>
            <a:r>
              <a:rPr sz="3600" b="1" spc="0" baseline="1207" dirty="0">
                <a:latin typeface="Arial"/>
                <a:cs typeface="Arial"/>
              </a:rPr>
              <a:t>L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-14" baseline="1207" dirty="0">
                <a:latin typeface="Arial"/>
                <a:cs typeface="Arial"/>
              </a:rPr>
              <a:t>p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0" baseline="1207" dirty="0">
                <a:latin typeface="Arial"/>
                <a:cs typeface="Arial"/>
              </a:rPr>
              <a:t>d </a:t>
            </a:r>
            <a:r>
              <a:rPr sz="3600" b="1" spc="-14" baseline="1207" dirty="0">
                <a:latin typeface="Arial"/>
                <a:cs typeface="Arial"/>
              </a:rPr>
              <a:t>b</a:t>
            </a:r>
            <a:r>
              <a:rPr sz="3600" b="1" spc="4" baseline="1207" dirty="0">
                <a:latin typeface="Arial"/>
                <a:cs typeface="Arial"/>
              </a:rPr>
              <a:t>il</a:t>
            </a:r>
            <a:r>
              <a:rPr sz="3600" b="1" spc="0" baseline="1207" dirty="0">
                <a:latin typeface="Arial"/>
                <a:cs typeface="Arial"/>
              </a:rPr>
              <a:t>a</a:t>
            </a:r>
            <a:r>
              <a:rPr sz="3600" b="1" spc="-14" baseline="1207" dirty="0">
                <a:latin typeface="Arial"/>
                <a:cs typeface="Arial"/>
              </a:rPr>
              <a:t>y</a:t>
            </a:r>
            <a:r>
              <a:rPr sz="3600" b="1" spc="0" baseline="1207" dirty="0">
                <a:latin typeface="Arial"/>
                <a:cs typeface="Arial"/>
              </a:rPr>
              <a:t>er</a:t>
            </a:r>
            <a:r>
              <a:rPr sz="3600" b="1" spc="-44" baseline="1207" dirty="0">
                <a:latin typeface="Arial"/>
                <a:cs typeface="Arial"/>
              </a:rPr>
              <a:t> </a:t>
            </a:r>
            <a:r>
              <a:rPr lang="en-US" sz="2400" dirty="0">
                <a:latin typeface="Malgun Gothic"/>
                <a:cs typeface="Arial"/>
              </a:rPr>
              <a:t>: </a:t>
            </a:r>
            <a:r>
              <a:rPr sz="3600" b="1" spc="0" baseline="1207" dirty="0" err="1">
                <a:latin typeface="Arial"/>
                <a:cs typeface="Arial"/>
              </a:rPr>
              <a:t>s</a:t>
            </a:r>
            <a:r>
              <a:rPr sz="3600" b="1" spc="4" baseline="1207" dirty="0" err="1">
                <a:latin typeface="Arial"/>
                <a:cs typeface="Arial"/>
              </a:rPr>
              <a:t>t</a:t>
            </a:r>
            <a:r>
              <a:rPr sz="3600" b="1" spc="0" baseline="1207" dirty="0" err="1">
                <a:latin typeface="Arial"/>
                <a:cs typeface="Arial"/>
              </a:rPr>
              <a:t>ru</a:t>
            </a:r>
            <a:r>
              <a:rPr sz="3600" b="1" spc="-14" baseline="1207" dirty="0" err="1">
                <a:latin typeface="Arial"/>
                <a:cs typeface="Arial"/>
              </a:rPr>
              <a:t>k</a:t>
            </a:r>
            <a:r>
              <a:rPr sz="3600" b="1" spc="4" baseline="1207" dirty="0" err="1">
                <a:latin typeface="Arial"/>
                <a:cs typeface="Arial"/>
              </a:rPr>
              <a:t>t</a:t>
            </a:r>
            <a:r>
              <a:rPr sz="3600" b="1" spc="0" baseline="1207" dirty="0" err="1">
                <a:latin typeface="Arial"/>
                <a:cs typeface="Arial"/>
              </a:rPr>
              <a:t>ur</a:t>
            </a:r>
            <a:r>
              <a:rPr sz="3600" b="1" spc="-51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dasar</a:t>
            </a:r>
            <a:r>
              <a:rPr sz="3600" b="1" spc="-49" baseline="1207" dirty="0">
                <a:latin typeface="Arial"/>
                <a:cs typeface="Arial"/>
              </a:rPr>
              <a:t> </a:t>
            </a:r>
            <a:r>
              <a:rPr sz="3600" b="1" spc="4" baseline="1207" dirty="0">
                <a:latin typeface="Arial"/>
                <a:cs typeface="Arial"/>
              </a:rPr>
              <a:t>m</a:t>
            </a:r>
            <a:r>
              <a:rPr sz="3600" b="1" spc="0" baseline="1207" dirty="0">
                <a:latin typeface="Arial"/>
                <a:cs typeface="Arial"/>
              </a:rPr>
              <a:t>e</a:t>
            </a:r>
            <a:r>
              <a:rPr sz="3600" b="1" spc="4" baseline="1207" dirty="0">
                <a:latin typeface="Arial"/>
                <a:cs typeface="Arial"/>
              </a:rPr>
              <a:t>m</a:t>
            </a:r>
            <a:r>
              <a:rPr sz="3600" b="1" spc="0" baseline="1207" dirty="0">
                <a:latin typeface="Arial"/>
                <a:cs typeface="Arial"/>
              </a:rPr>
              <a:t>bran</a:t>
            </a:r>
            <a:r>
              <a:rPr sz="3600" b="1" spc="-78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b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-14" baseline="1207" dirty="0">
                <a:latin typeface="Arial"/>
                <a:cs typeface="Arial"/>
              </a:rPr>
              <a:t>o</a:t>
            </a:r>
            <a:r>
              <a:rPr sz="3600" b="1" spc="4" baseline="1207" dirty="0">
                <a:latin typeface="Arial"/>
                <a:cs typeface="Arial"/>
              </a:rPr>
              <a:t>l</a:t>
            </a:r>
            <a:r>
              <a:rPr sz="3600" b="1" spc="0" baseline="1207" dirty="0">
                <a:latin typeface="Arial"/>
                <a:cs typeface="Arial"/>
              </a:rPr>
              <a:t>o</a:t>
            </a:r>
            <a:r>
              <a:rPr sz="3600" b="1" spc="-14" baseline="1207" dirty="0">
                <a:latin typeface="Arial"/>
                <a:cs typeface="Arial"/>
              </a:rPr>
              <a:t>g</a:t>
            </a:r>
            <a:r>
              <a:rPr sz="3600" b="1" spc="0" baseline="1207" dirty="0">
                <a:latin typeface="Arial"/>
                <a:cs typeface="Arial"/>
              </a:rPr>
              <a:t>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7854" y="3004722"/>
            <a:ext cx="7997445" cy="331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lang="en-US" sz="3600" b="1" spc="-4" baseline="1207" dirty="0">
                <a:latin typeface="Arial"/>
                <a:cs typeface="Arial"/>
              </a:rPr>
              <a:t>- </a:t>
            </a:r>
            <a:r>
              <a:rPr sz="3600" b="1" spc="-4" baseline="1207" dirty="0">
                <a:latin typeface="Arial"/>
                <a:cs typeface="Arial"/>
              </a:rPr>
              <a:t>P</a:t>
            </a:r>
            <a:r>
              <a:rPr sz="3600" b="1" spc="0" baseline="1207" dirty="0">
                <a:latin typeface="Arial"/>
                <a:cs typeface="Arial"/>
              </a:rPr>
              <a:t>ro</a:t>
            </a:r>
            <a:r>
              <a:rPr sz="3600" b="1" spc="4" baseline="1207" dirty="0">
                <a:latin typeface="Arial"/>
                <a:cs typeface="Arial"/>
              </a:rPr>
              <a:t>t</a:t>
            </a:r>
            <a:r>
              <a:rPr sz="3600" b="1" spc="0" baseline="1207" dirty="0">
                <a:latin typeface="Arial"/>
                <a:cs typeface="Arial"/>
              </a:rPr>
              <a:t>e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0" baseline="1207" dirty="0">
                <a:latin typeface="Arial"/>
                <a:cs typeface="Arial"/>
              </a:rPr>
              <a:t>n</a:t>
            </a:r>
            <a:r>
              <a:rPr sz="3600" b="1" spc="-25" baseline="1207" dirty="0">
                <a:latin typeface="Arial"/>
                <a:cs typeface="Arial"/>
              </a:rPr>
              <a:t> </a:t>
            </a:r>
            <a:r>
              <a:rPr sz="3600" b="1" spc="-9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e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bran</a:t>
            </a:r>
            <a:r>
              <a:rPr sz="3600" b="1" spc="-73" baseline="1207" dirty="0">
                <a:latin typeface="Arial"/>
                <a:cs typeface="Arial"/>
              </a:rPr>
              <a:t> </a:t>
            </a:r>
            <a:r>
              <a:rPr lang="en-US" sz="2400" dirty="0">
                <a:latin typeface="Malgun Gothic"/>
                <a:cs typeface="Arial"/>
              </a:rPr>
              <a:t>: </a:t>
            </a:r>
            <a:r>
              <a:rPr sz="3600" b="1" spc="0" baseline="1207" dirty="0" err="1">
                <a:latin typeface="Arial"/>
                <a:cs typeface="Arial"/>
              </a:rPr>
              <a:t>berperan</a:t>
            </a:r>
            <a:r>
              <a:rPr sz="3600" b="1" spc="-58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da</a:t>
            </a:r>
            <a:r>
              <a:rPr sz="3600" b="1" spc="4" baseline="1207" dirty="0">
                <a:latin typeface="Arial"/>
                <a:cs typeface="Arial"/>
              </a:rPr>
              <a:t>l</a:t>
            </a:r>
            <a:r>
              <a:rPr sz="3600" b="1" spc="0" baseline="1207" dirty="0">
                <a:latin typeface="Arial"/>
                <a:cs typeface="Arial"/>
              </a:rPr>
              <a:t>am</a:t>
            </a:r>
            <a:r>
              <a:rPr sz="3600" b="1" spc="-37" baseline="1207" dirty="0">
                <a:latin typeface="Arial"/>
                <a:cs typeface="Arial"/>
              </a:rPr>
              <a:t> </a:t>
            </a:r>
            <a:r>
              <a:rPr sz="3600" b="1" spc="4" baseline="1207" dirty="0">
                <a:latin typeface="Arial"/>
                <a:cs typeface="Arial"/>
              </a:rPr>
              <a:t>f</a:t>
            </a:r>
            <a:r>
              <a:rPr sz="3600" b="1" spc="0" baseline="1207" dirty="0">
                <a:latin typeface="Arial"/>
                <a:cs typeface="Arial"/>
              </a:rPr>
              <a:t>u</a:t>
            </a:r>
            <a:r>
              <a:rPr sz="3600" b="1" spc="-14" baseline="1207" dirty="0">
                <a:latin typeface="Arial"/>
                <a:cs typeface="Arial"/>
              </a:rPr>
              <a:t>n</a:t>
            </a:r>
            <a:r>
              <a:rPr sz="3600" b="1" spc="0" baseline="1207" dirty="0">
                <a:latin typeface="Arial"/>
                <a:cs typeface="Arial"/>
              </a:rPr>
              <a:t>gsi</a:t>
            </a:r>
            <a:r>
              <a:rPr sz="3600" b="1" spc="-6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spes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-4" baseline="1207" dirty="0">
                <a:latin typeface="Arial"/>
                <a:cs typeface="Arial"/>
              </a:rPr>
              <a:t>fi</a:t>
            </a:r>
            <a:r>
              <a:rPr sz="3600" b="1" spc="0" baseline="1207" dirty="0">
                <a:latin typeface="Arial"/>
                <a:cs typeface="Arial"/>
              </a:rPr>
              <a:t>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7854" y="3736242"/>
            <a:ext cx="9064245" cy="505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lang="en-US" sz="3600" b="1" spc="19" baseline="1207" dirty="0">
                <a:latin typeface="Arial"/>
                <a:cs typeface="Arial"/>
              </a:rPr>
              <a:t>- </a:t>
            </a:r>
            <a:r>
              <a:rPr sz="3600" b="1" spc="19" baseline="1207" dirty="0">
                <a:latin typeface="Arial"/>
                <a:cs typeface="Arial"/>
              </a:rPr>
              <a:t>M</a:t>
            </a:r>
            <a:r>
              <a:rPr sz="3600" b="1" spc="-14" baseline="1207" dirty="0">
                <a:latin typeface="Arial"/>
                <a:cs typeface="Arial"/>
              </a:rPr>
              <a:t>y</a:t>
            </a:r>
            <a:r>
              <a:rPr sz="3600" b="1" spc="0" baseline="1207" dirty="0">
                <a:latin typeface="Arial"/>
                <a:cs typeface="Arial"/>
              </a:rPr>
              <a:t>e</a:t>
            </a:r>
            <a:r>
              <a:rPr sz="3600" b="1" spc="4" baseline="1207" dirty="0">
                <a:latin typeface="Arial"/>
                <a:cs typeface="Arial"/>
              </a:rPr>
              <a:t>li</a:t>
            </a:r>
            <a:r>
              <a:rPr sz="3600" b="1" spc="0" baseline="1207" dirty="0">
                <a:latin typeface="Arial"/>
                <a:cs typeface="Arial"/>
              </a:rPr>
              <a:t>n</a:t>
            </a:r>
            <a:r>
              <a:rPr sz="3600" b="1" spc="-46" baseline="1207" dirty="0">
                <a:latin typeface="Arial"/>
                <a:cs typeface="Arial"/>
              </a:rPr>
              <a:t> 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e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bran</a:t>
            </a:r>
            <a:r>
              <a:rPr sz="3600" b="1" spc="-78" baseline="1207" dirty="0">
                <a:latin typeface="Arial"/>
                <a:cs typeface="Arial"/>
              </a:rPr>
              <a:t> </a:t>
            </a:r>
            <a:r>
              <a:rPr lang="en-US" sz="2400" dirty="0">
                <a:latin typeface="Malgun Gothic"/>
                <a:cs typeface="Arial"/>
              </a:rPr>
              <a:t>: </a:t>
            </a:r>
            <a:r>
              <a:rPr sz="2400" spc="-241" dirty="0">
                <a:latin typeface="Malgun Gothic"/>
                <a:cs typeface="Malgun Gothic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&lt;</a:t>
            </a:r>
            <a:r>
              <a:rPr sz="3600" b="1" spc="9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2</a:t>
            </a:r>
            <a:r>
              <a:rPr sz="3600" b="1" spc="19" baseline="1207" dirty="0">
                <a:latin typeface="Arial"/>
                <a:cs typeface="Arial"/>
              </a:rPr>
              <a:t>5</a:t>
            </a:r>
            <a:r>
              <a:rPr sz="3600" b="1" spc="0" baseline="1207" dirty="0">
                <a:latin typeface="Arial"/>
                <a:cs typeface="Arial"/>
              </a:rPr>
              <a:t>%</a:t>
            </a:r>
            <a:r>
              <a:rPr sz="3600" b="1" spc="-72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ad</a:t>
            </a:r>
            <a:r>
              <a:rPr sz="3600" b="1" spc="9" baseline="1207" dirty="0">
                <a:latin typeface="Arial"/>
                <a:cs typeface="Arial"/>
              </a:rPr>
              <a:t>a</a:t>
            </a:r>
            <a:r>
              <a:rPr sz="3600" b="1" spc="4" baseline="1207" dirty="0">
                <a:latin typeface="Arial"/>
                <a:cs typeface="Arial"/>
              </a:rPr>
              <a:t>l</a:t>
            </a:r>
            <a:r>
              <a:rPr sz="3600" b="1" spc="0" baseline="1207" dirty="0">
                <a:latin typeface="Arial"/>
                <a:cs typeface="Arial"/>
              </a:rPr>
              <a:t>ah</a:t>
            </a:r>
            <a:r>
              <a:rPr sz="3600" b="1" spc="-39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pr</a:t>
            </a:r>
            <a:r>
              <a:rPr sz="3600" b="1" spc="-14" baseline="1207" dirty="0">
                <a:latin typeface="Arial"/>
                <a:cs typeface="Arial"/>
              </a:rPr>
              <a:t>o</a:t>
            </a:r>
            <a:r>
              <a:rPr sz="3600" b="1" spc="4" baseline="1207" dirty="0">
                <a:latin typeface="Arial"/>
                <a:cs typeface="Arial"/>
              </a:rPr>
              <a:t>t</a:t>
            </a:r>
            <a:r>
              <a:rPr sz="3600" b="1" spc="0" baseline="1207" dirty="0">
                <a:latin typeface="Arial"/>
                <a:cs typeface="Arial"/>
              </a:rPr>
              <a:t>e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0" baseline="1207" dirty="0">
                <a:latin typeface="Arial"/>
                <a:cs typeface="Arial"/>
              </a:rPr>
              <a:t>n</a:t>
            </a:r>
            <a:r>
              <a:rPr sz="3600" b="1" spc="-30" baseline="1207" dirty="0">
                <a:latin typeface="Arial"/>
                <a:cs typeface="Arial"/>
              </a:rPr>
              <a:t> </a:t>
            </a:r>
            <a:r>
              <a:rPr sz="3600" b="1" spc="-4" baseline="1207" dirty="0">
                <a:latin typeface="Arial"/>
                <a:cs typeface="Arial"/>
              </a:rPr>
              <a:t>(</a:t>
            </a:r>
            <a:r>
              <a:rPr sz="3600" b="1" spc="4" baseline="1207" dirty="0">
                <a:latin typeface="Arial"/>
                <a:cs typeface="Arial"/>
              </a:rPr>
              <a:t>l</a:t>
            </a:r>
            <a:r>
              <a:rPr sz="3600" b="1" spc="0" baseline="1207" dirty="0">
                <a:latin typeface="Arial"/>
                <a:cs typeface="Arial"/>
              </a:rPr>
              <a:t>ess</a:t>
            </a:r>
            <a:r>
              <a:rPr sz="3600" b="1" spc="-47" baseline="1207" dirty="0">
                <a:latin typeface="Arial"/>
                <a:cs typeface="Arial"/>
              </a:rPr>
              <a:t> </a:t>
            </a:r>
            <a:r>
              <a:rPr sz="3600" b="1" spc="4" baseline="1207" dirty="0">
                <a:latin typeface="Arial"/>
                <a:cs typeface="Arial"/>
              </a:rPr>
              <a:t>f</a:t>
            </a:r>
            <a:r>
              <a:rPr sz="3600" b="1" spc="0" baseline="1207" dirty="0">
                <a:latin typeface="Arial"/>
                <a:cs typeface="Arial"/>
              </a:rPr>
              <a:t>unc</a:t>
            </a:r>
            <a:r>
              <a:rPr sz="3600" b="1" spc="4" baseline="1207" dirty="0">
                <a:latin typeface="Arial"/>
                <a:cs typeface="Arial"/>
              </a:rPr>
              <a:t>ti</a:t>
            </a:r>
            <a:r>
              <a:rPr sz="3600" b="1" spc="0" baseline="1207" dirty="0">
                <a:latin typeface="Arial"/>
                <a:cs typeface="Arial"/>
              </a:rPr>
              <a:t>on</a:t>
            </a:r>
            <a:r>
              <a:rPr sz="3600" b="1" spc="-14" baseline="1207" dirty="0">
                <a:latin typeface="Arial"/>
                <a:cs typeface="Arial"/>
              </a:rPr>
              <a:t>s</a:t>
            </a:r>
            <a:r>
              <a:rPr sz="3600" b="1" spc="0" baseline="1207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7854" y="4466238"/>
            <a:ext cx="8378445" cy="175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lang="en-US" sz="3600" b="1" spc="4" baseline="1207" dirty="0">
                <a:latin typeface="Arial"/>
                <a:cs typeface="Arial"/>
              </a:rPr>
              <a:t>- 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e</a:t>
            </a:r>
            <a:r>
              <a:rPr sz="3600" b="1" spc="4" baseline="1207" dirty="0" err="1">
                <a:latin typeface="Arial"/>
                <a:cs typeface="Arial"/>
              </a:rPr>
              <a:t>m</a:t>
            </a:r>
            <a:r>
              <a:rPr sz="3600" b="1" spc="0" baseline="1207" dirty="0" err="1">
                <a:latin typeface="Arial"/>
                <a:cs typeface="Arial"/>
              </a:rPr>
              <a:t>bran</a:t>
            </a:r>
            <a:r>
              <a:rPr sz="3600" b="1" spc="-77" baseline="1207" dirty="0">
                <a:latin typeface="Arial"/>
                <a:cs typeface="Arial"/>
              </a:rPr>
              <a:t> </a:t>
            </a:r>
            <a:r>
              <a:rPr sz="3600" b="1" spc="-14" baseline="1207" dirty="0">
                <a:latin typeface="Arial"/>
                <a:cs typeface="Arial"/>
              </a:rPr>
              <a:t>y</a:t>
            </a:r>
            <a:r>
              <a:rPr sz="3600" b="1" spc="0" baseline="1207" dirty="0">
                <a:latin typeface="Arial"/>
                <a:cs typeface="Arial"/>
              </a:rPr>
              <a:t>g</a:t>
            </a:r>
            <a:r>
              <a:rPr sz="3600" b="1" spc="-13" baseline="1207" dirty="0">
                <a:latin typeface="Arial"/>
                <a:cs typeface="Arial"/>
              </a:rPr>
              <a:t> </a:t>
            </a:r>
            <a:r>
              <a:rPr sz="3600" b="1" spc="4" baseline="1207" dirty="0">
                <a:latin typeface="Arial"/>
                <a:cs typeface="Arial"/>
              </a:rPr>
              <a:t>t</a:t>
            </a:r>
            <a:r>
              <a:rPr sz="3600" b="1" spc="0" baseline="1207" dirty="0">
                <a:latin typeface="Arial"/>
                <a:cs typeface="Arial"/>
              </a:rPr>
              <a:t>er</a:t>
            </a:r>
            <a:r>
              <a:rPr sz="3600" b="1" spc="4" baseline="1207" dirty="0">
                <a:latin typeface="Arial"/>
                <a:cs typeface="Arial"/>
              </a:rPr>
              <a:t>li</a:t>
            </a:r>
            <a:r>
              <a:rPr sz="3600" b="1" spc="0" baseline="1207" dirty="0">
                <a:latin typeface="Arial"/>
                <a:cs typeface="Arial"/>
              </a:rPr>
              <a:t>bat</a:t>
            </a:r>
            <a:r>
              <a:rPr sz="3600" b="1" spc="-61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d</a:t>
            </a:r>
            <a:r>
              <a:rPr sz="3600" b="1" spc="4" baseline="1207" dirty="0">
                <a:latin typeface="Arial"/>
                <a:cs typeface="Arial"/>
              </a:rPr>
              <a:t>l</a:t>
            </a:r>
            <a:r>
              <a:rPr sz="3600" b="1" spc="0" baseline="1207" dirty="0">
                <a:latin typeface="Arial"/>
                <a:cs typeface="Arial"/>
              </a:rPr>
              <a:t>m</a:t>
            </a:r>
            <a:r>
              <a:rPr sz="3600" b="1" spc="-21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prod</a:t>
            </a:r>
            <a:r>
              <a:rPr sz="3600" b="1" spc="-14" baseline="1207" dirty="0">
                <a:latin typeface="Arial"/>
                <a:cs typeface="Arial"/>
              </a:rPr>
              <a:t>u</a:t>
            </a:r>
            <a:r>
              <a:rPr sz="3600" b="1" spc="0" baseline="1207" dirty="0">
                <a:latin typeface="Arial"/>
                <a:cs typeface="Arial"/>
              </a:rPr>
              <a:t>ksi</a:t>
            </a:r>
            <a:r>
              <a:rPr sz="3600" b="1" spc="-20" baseline="1207" dirty="0">
                <a:latin typeface="Arial"/>
                <a:cs typeface="Arial"/>
              </a:rPr>
              <a:t> </a:t>
            </a:r>
            <a:r>
              <a:rPr sz="3600" b="1" spc="-4" baseline="1207" dirty="0">
                <a:latin typeface="Arial"/>
                <a:cs typeface="Arial"/>
              </a:rPr>
              <a:t>A</a:t>
            </a:r>
            <a:r>
              <a:rPr sz="3600" b="1" spc="0" baseline="1207" dirty="0">
                <a:latin typeface="Arial"/>
                <a:cs typeface="Arial"/>
              </a:rPr>
              <a:t>TP</a:t>
            </a:r>
            <a:r>
              <a:rPr sz="3600" b="1" spc="-27" baseline="1207" dirty="0">
                <a:latin typeface="Arial"/>
                <a:cs typeface="Arial"/>
              </a:rPr>
              <a:t> </a:t>
            </a:r>
            <a:r>
              <a:rPr lang="en-US" sz="2400" dirty="0">
                <a:latin typeface="Malgun Gothic"/>
                <a:cs typeface="Arial"/>
              </a:rPr>
              <a:t>: </a:t>
            </a:r>
            <a:r>
              <a:rPr sz="2400" spc="-241" dirty="0">
                <a:latin typeface="Malgun Gothic"/>
                <a:cs typeface="Malgun Gothic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7</a:t>
            </a:r>
            <a:r>
              <a:rPr sz="3600" b="1" spc="19" baseline="1207" dirty="0">
                <a:latin typeface="Arial"/>
                <a:cs typeface="Arial"/>
              </a:rPr>
              <a:t>5</a:t>
            </a:r>
            <a:r>
              <a:rPr sz="3600" b="1" spc="0" baseline="1207" dirty="0">
                <a:latin typeface="Arial"/>
                <a:cs typeface="Arial"/>
              </a:rPr>
              <a:t>%</a:t>
            </a:r>
            <a:r>
              <a:rPr sz="3600" b="1" spc="-87" baseline="1207" dirty="0">
                <a:latin typeface="Arial"/>
                <a:cs typeface="Arial"/>
              </a:rPr>
              <a:t> </a:t>
            </a:r>
            <a:r>
              <a:rPr sz="3600" b="1" spc="0" baseline="1207" dirty="0">
                <a:latin typeface="Arial"/>
                <a:cs typeface="Arial"/>
              </a:rPr>
              <a:t>pro</a:t>
            </a:r>
            <a:r>
              <a:rPr sz="3600" b="1" spc="4" baseline="1207" dirty="0">
                <a:latin typeface="Arial"/>
                <a:cs typeface="Arial"/>
              </a:rPr>
              <a:t>t</a:t>
            </a:r>
            <a:r>
              <a:rPr sz="3600" b="1" spc="9" baseline="1207" dirty="0">
                <a:latin typeface="Arial"/>
                <a:cs typeface="Arial"/>
              </a:rPr>
              <a:t>e</a:t>
            </a:r>
            <a:r>
              <a:rPr sz="3600" b="1" spc="4" baseline="1207" dirty="0">
                <a:latin typeface="Arial"/>
                <a:cs typeface="Arial"/>
              </a:rPr>
              <a:t>i</a:t>
            </a:r>
            <a:r>
              <a:rPr sz="3600" b="1" spc="0" baseline="1207" dirty="0"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3300" y="3022600"/>
            <a:ext cx="2049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VIDEO 3</a:t>
            </a:r>
          </a:p>
        </p:txBody>
      </p:sp>
    </p:spTree>
    <p:extLst>
      <p:ext uri="{BB962C8B-B14F-4D97-AF65-F5344CB8AC3E}">
        <p14:creationId xmlns:p14="http://schemas.microsoft.com/office/powerpoint/2010/main" val="416812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594104" y="2625852"/>
            <a:ext cx="7488935" cy="267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8084" y="2404871"/>
            <a:ext cx="1086611" cy="1517904"/>
          </a:xfrm>
          <a:custGeom>
            <a:avLst/>
            <a:gdLst/>
            <a:ahLst/>
            <a:cxnLst/>
            <a:rect l="l" t="t" r="r" b="b"/>
            <a:pathLst>
              <a:path w="1086611" h="1517904">
                <a:moveTo>
                  <a:pt x="1053083" y="1469136"/>
                </a:moveTo>
                <a:lnTo>
                  <a:pt x="1054608" y="1467612"/>
                </a:lnTo>
                <a:lnTo>
                  <a:pt x="1045464" y="1469136"/>
                </a:lnTo>
                <a:lnTo>
                  <a:pt x="1046988" y="1470660"/>
                </a:lnTo>
                <a:lnTo>
                  <a:pt x="1053083" y="1469136"/>
                </a:lnTo>
                <a:close/>
              </a:path>
              <a:path w="1086611" h="1517904">
                <a:moveTo>
                  <a:pt x="1054608" y="1464564"/>
                </a:moveTo>
                <a:lnTo>
                  <a:pt x="1086611" y="1517904"/>
                </a:lnTo>
                <a:lnTo>
                  <a:pt x="1072895" y="1434084"/>
                </a:lnTo>
                <a:lnTo>
                  <a:pt x="1046217" y="1453426"/>
                </a:lnTo>
                <a:lnTo>
                  <a:pt x="1053083" y="1463040"/>
                </a:lnTo>
                <a:lnTo>
                  <a:pt x="1054608" y="1464564"/>
                </a:lnTo>
                <a:close/>
              </a:path>
              <a:path w="1086611" h="1517904">
                <a:moveTo>
                  <a:pt x="1086611" y="1517904"/>
                </a:moveTo>
                <a:lnTo>
                  <a:pt x="1050035" y="1470660"/>
                </a:lnTo>
                <a:lnTo>
                  <a:pt x="1011935" y="1478280"/>
                </a:lnTo>
                <a:lnTo>
                  <a:pt x="1086611" y="1517904"/>
                </a:lnTo>
                <a:close/>
              </a:path>
              <a:path w="1086611" h="1517904">
                <a:moveTo>
                  <a:pt x="0" y="4572"/>
                </a:moveTo>
                <a:lnTo>
                  <a:pt x="1524" y="7619"/>
                </a:lnTo>
                <a:lnTo>
                  <a:pt x="1038327" y="1459145"/>
                </a:lnTo>
                <a:lnTo>
                  <a:pt x="1045464" y="1469136"/>
                </a:lnTo>
                <a:lnTo>
                  <a:pt x="1054608" y="1467612"/>
                </a:lnTo>
                <a:lnTo>
                  <a:pt x="1053083" y="1469136"/>
                </a:lnTo>
                <a:lnTo>
                  <a:pt x="1046988" y="1470660"/>
                </a:lnTo>
                <a:lnTo>
                  <a:pt x="1045464" y="1469136"/>
                </a:lnTo>
                <a:lnTo>
                  <a:pt x="1038327" y="1459145"/>
                </a:lnTo>
                <a:lnTo>
                  <a:pt x="1011935" y="1478280"/>
                </a:lnTo>
                <a:lnTo>
                  <a:pt x="1050035" y="1470660"/>
                </a:lnTo>
                <a:lnTo>
                  <a:pt x="1086611" y="1517904"/>
                </a:lnTo>
                <a:lnTo>
                  <a:pt x="1054608" y="1464564"/>
                </a:lnTo>
                <a:lnTo>
                  <a:pt x="1053083" y="1463040"/>
                </a:lnTo>
                <a:lnTo>
                  <a:pt x="1046217" y="1453426"/>
                </a:lnTo>
                <a:lnTo>
                  <a:pt x="9143" y="1524"/>
                </a:lnTo>
                <a:lnTo>
                  <a:pt x="7619" y="0"/>
                </a:lnTo>
                <a:lnTo>
                  <a:pt x="4572" y="0"/>
                </a:lnTo>
                <a:lnTo>
                  <a:pt x="3048" y="1524"/>
                </a:lnTo>
                <a:lnTo>
                  <a:pt x="0" y="3048"/>
                </a:lnTo>
                <a:lnTo>
                  <a:pt x="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11568" y="2260091"/>
            <a:ext cx="870203" cy="1229868"/>
          </a:xfrm>
          <a:custGeom>
            <a:avLst/>
            <a:gdLst/>
            <a:ahLst/>
            <a:cxnLst/>
            <a:rect l="l" t="t" r="r" b="b"/>
            <a:pathLst>
              <a:path w="870203" h="1229868">
                <a:moveTo>
                  <a:pt x="32003" y="1178052"/>
                </a:moveTo>
                <a:lnTo>
                  <a:pt x="33527" y="1176527"/>
                </a:lnTo>
                <a:lnTo>
                  <a:pt x="41041" y="1165859"/>
                </a:lnTo>
                <a:lnTo>
                  <a:pt x="13715" y="1146048"/>
                </a:lnTo>
                <a:lnTo>
                  <a:pt x="0" y="1229868"/>
                </a:lnTo>
                <a:lnTo>
                  <a:pt x="32003" y="1178052"/>
                </a:lnTo>
                <a:close/>
              </a:path>
              <a:path w="870203" h="1229868">
                <a:moveTo>
                  <a:pt x="861059" y="1524"/>
                </a:moveTo>
                <a:lnTo>
                  <a:pt x="41041" y="1165859"/>
                </a:lnTo>
                <a:lnTo>
                  <a:pt x="33527" y="1176527"/>
                </a:lnTo>
                <a:lnTo>
                  <a:pt x="32003" y="1178052"/>
                </a:lnTo>
                <a:lnTo>
                  <a:pt x="0" y="1229868"/>
                </a:lnTo>
                <a:lnTo>
                  <a:pt x="36575" y="1184148"/>
                </a:lnTo>
                <a:lnTo>
                  <a:pt x="0" y="1229868"/>
                </a:lnTo>
                <a:lnTo>
                  <a:pt x="74675" y="1190244"/>
                </a:lnTo>
                <a:lnTo>
                  <a:pt x="39623" y="1184148"/>
                </a:lnTo>
                <a:lnTo>
                  <a:pt x="33527" y="1182624"/>
                </a:lnTo>
                <a:lnTo>
                  <a:pt x="32003" y="1181100"/>
                </a:lnTo>
                <a:lnTo>
                  <a:pt x="41147" y="1181100"/>
                </a:lnTo>
                <a:lnTo>
                  <a:pt x="48223" y="1171066"/>
                </a:lnTo>
                <a:lnTo>
                  <a:pt x="868679" y="7620"/>
                </a:lnTo>
                <a:lnTo>
                  <a:pt x="870203" y="6096"/>
                </a:lnTo>
                <a:lnTo>
                  <a:pt x="870203" y="3048"/>
                </a:lnTo>
                <a:lnTo>
                  <a:pt x="868679" y="1524"/>
                </a:lnTo>
                <a:lnTo>
                  <a:pt x="865631" y="0"/>
                </a:lnTo>
                <a:lnTo>
                  <a:pt x="862583" y="0"/>
                </a:lnTo>
                <a:lnTo>
                  <a:pt x="861059" y="1524"/>
                </a:lnTo>
                <a:close/>
              </a:path>
              <a:path w="870203" h="1229868">
                <a:moveTo>
                  <a:pt x="41147" y="1181100"/>
                </a:moveTo>
                <a:lnTo>
                  <a:pt x="32003" y="1181100"/>
                </a:lnTo>
                <a:lnTo>
                  <a:pt x="33527" y="1182624"/>
                </a:lnTo>
                <a:lnTo>
                  <a:pt x="39623" y="1184148"/>
                </a:lnTo>
                <a:lnTo>
                  <a:pt x="74675" y="1190244"/>
                </a:lnTo>
                <a:lnTo>
                  <a:pt x="48223" y="1171066"/>
                </a:lnTo>
                <a:lnTo>
                  <a:pt x="41147" y="1181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6584" y="5362956"/>
            <a:ext cx="2305811" cy="0"/>
          </a:xfrm>
          <a:custGeom>
            <a:avLst/>
            <a:gdLst/>
            <a:ahLst/>
            <a:cxnLst/>
            <a:rect l="l" t="t" r="r" b="b"/>
            <a:pathLst>
              <a:path w="2305811">
                <a:moveTo>
                  <a:pt x="0" y="0"/>
                </a:moveTo>
                <a:lnTo>
                  <a:pt x="230581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27976" y="5433059"/>
            <a:ext cx="1441703" cy="0"/>
          </a:xfrm>
          <a:custGeom>
            <a:avLst/>
            <a:gdLst/>
            <a:ahLst/>
            <a:cxnLst/>
            <a:rect l="l" t="t" r="r" b="b"/>
            <a:pathLst>
              <a:path w="1441703">
                <a:moveTo>
                  <a:pt x="0" y="0"/>
                </a:moveTo>
                <a:lnTo>
                  <a:pt x="144170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93220" y="1362662"/>
            <a:ext cx="174255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>
                <a:latin typeface="Arial"/>
                <a:cs typeface="Arial"/>
              </a:rPr>
              <a:t>B</a:t>
            </a:r>
            <a:r>
              <a:rPr sz="2000" b="1" spc="0" dirty="0">
                <a:latin typeface="Arial"/>
                <a:cs typeface="Arial"/>
              </a:rPr>
              <a:t>erbagai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c</a:t>
            </a:r>
            <a:r>
              <a:rPr sz="2000" b="1" spc="-9" dirty="0">
                <a:latin typeface="Arial"/>
                <a:cs typeface="Arial"/>
              </a:rPr>
              <a:t>ar</a:t>
            </a:r>
            <a:r>
              <a:rPr sz="2000" b="1" spc="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2538" y="1362662"/>
            <a:ext cx="92460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latin typeface="Arial"/>
                <a:cs typeface="Arial"/>
              </a:rPr>
              <a:t>pr</a:t>
            </a:r>
            <a:r>
              <a:rPr sz="2000" b="1" spc="-9" dirty="0">
                <a:latin typeface="Arial"/>
                <a:cs typeface="Arial"/>
              </a:rPr>
              <a:t>o</a:t>
            </a:r>
            <a:r>
              <a:rPr sz="2000" b="1" spc="4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e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73828" y="1362662"/>
            <a:ext cx="145997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latin typeface="Arial"/>
                <a:cs typeface="Arial"/>
              </a:rPr>
              <a:t>b</a:t>
            </a:r>
            <a:r>
              <a:rPr sz="2000" b="1" spc="-9" dirty="0">
                <a:latin typeface="Arial"/>
                <a:cs typeface="Arial"/>
              </a:rPr>
              <a:t>er</a:t>
            </a:r>
            <a:r>
              <a:rPr sz="2000" b="1" spc="0" dirty="0">
                <a:latin typeface="Arial"/>
                <a:cs typeface="Arial"/>
              </a:rPr>
              <a:t>asos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-9" dirty="0">
                <a:latin typeface="Arial"/>
                <a:cs typeface="Arial"/>
              </a:rPr>
              <a:t>a</a:t>
            </a:r>
            <a:r>
              <a:rPr sz="2000" b="1" spc="0" dirty="0"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9808" y="1362662"/>
            <a:ext cx="244434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latin typeface="Arial"/>
                <a:cs typeface="Arial"/>
              </a:rPr>
              <a:t>de</a:t>
            </a:r>
            <a:r>
              <a:rPr sz="2000" b="1" spc="-9" dirty="0">
                <a:latin typeface="Arial"/>
                <a:cs typeface="Arial"/>
              </a:rPr>
              <a:t>n</a:t>
            </a:r>
            <a:r>
              <a:rPr sz="2000" b="1" spc="0" dirty="0">
                <a:latin typeface="Arial"/>
                <a:cs typeface="Arial"/>
              </a:rPr>
              <a:t>gan </a:t>
            </a:r>
            <a:r>
              <a:rPr sz="2000" b="1" spc="-4" dirty="0">
                <a:latin typeface="Arial"/>
                <a:cs typeface="Arial"/>
              </a:rPr>
              <a:t>li</a:t>
            </a: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d b</a:t>
            </a:r>
            <a:r>
              <a:rPr sz="2000" b="1" spc="-4" dirty="0">
                <a:latin typeface="Arial"/>
                <a:cs typeface="Arial"/>
              </a:rPr>
              <a:t>il</a:t>
            </a:r>
            <a:r>
              <a:rPr sz="2000" b="1" spc="-9" dirty="0">
                <a:latin typeface="Arial"/>
                <a:cs typeface="Arial"/>
              </a:rPr>
              <a:t>a</a:t>
            </a:r>
            <a:r>
              <a:rPr sz="2000" b="1" spc="-19" dirty="0">
                <a:latin typeface="Arial"/>
                <a:cs typeface="Arial"/>
              </a:rPr>
              <a:t>y</a:t>
            </a:r>
            <a:r>
              <a:rPr sz="2000" b="1" spc="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7721" y="1965403"/>
            <a:ext cx="286008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Arial"/>
                <a:cs typeface="Arial"/>
              </a:rPr>
              <a:t>G</a:t>
            </a:r>
            <a:r>
              <a:rPr sz="1200" spc="-4" dirty="0">
                <a:latin typeface="Arial"/>
                <a:cs typeface="Arial"/>
              </a:rPr>
              <a:t>l</a:t>
            </a:r>
            <a:r>
              <a:rPr sz="1200" spc="-9" dirty="0">
                <a:latin typeface="Arial"/>
                <a:cs typeface="Arial"/>
              </a:rPr>
              <a:t>y</a:t>
            </a:r>
            <a:r>
              <a:rPr sz="1200" spc="0" dirty="0">
                <a:latin typeface="Arial"/>
                <a:cs typeface="Arial"/>
              </a:rPr>
              <a:t>c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0" dirty="0">
                <a:latin typeface="Arial"/>
                <a:cs typeface="Arial"/>
              </a:rPr>
              <a:t>s</a:t>
            </a:r>
            <a:r>
              <a:rPr sz="1200" spc="-9" dirty="0">
                <a:latin typeface="Arial"/>
                <a:cs typeface="Arial"/>
              </a:rPr>
              <a:t>y</a:t>
            </a:r>
            <a:r>
              <a:rPr sz="1200" spc="-4" dirty="0">
                <a:latin typeface="Arial"/>
                <a:cs typeface="Arial"/>
              </a:rPr>
              <a:t>l</a:t>
            </a:r>
            <a:r>
              <a:rPr sz="1200" spc="4" dirty="0">
                <a:latin typeface="Arial"/>
                <a:cs typeface="Arial"/>
              </a:rPr>
              <a:t>pho</a:t>
            </a:r>
            <a:r>
              <a:rPr sz="1200" spc="-9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ph</a:t>
            </a:r>
            <a:r>
              <a:rPr sz="1200" spc="4" dirty="0">
                <a:latin typeface="Arial"/>
                <a:cs typeface="Arial"/>
              </a:rPr>
              <a:t>at</a:t>
            </a:r>
            <a:r>
              <a:rPr sz="1200" spc="-4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d</a:t>
            </a:r>
            <a:r>
              <a:rPr sz="1200" spc="-9" dirty="0">
                <a:latin typeface="Arial"/>
                <a:cs typeface="Arial"/>
              </a:rPr>
              <a:t>y</a:t>
            </a:r>
            <a:r>
              <a:rPr sz="1200" spc="-4" dirty="0">
                <a:latin typeface="Arial"/>
                <a:cs typeface="Arial"/>
              </a:rPr>
              <a:t>l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-4" dirty="0">
                <a:latin typeface="Arial"/>
                <a:cs typeface="Arial"/>
              </a:rPr>
              <a:t>n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i</a:t>
            </a:r>
            <a:r>
              <a:rPr sz="1200" spc="-9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0" dirty="0">
                <a:latin typeface="Arial"/>
                <a:cs typeface="Arial"/>
              </a:rPr>
              <a:t>l</a:t>
            </a:r>
            <a:r>
              <a:rPr sz="1200" spc="-115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(</a:t>
            </a:r>
            <a:r>
              <a:rPr sz="1200" spc="4" dirty="0">
                <a:latin typeface="Arial"/>
                <a:cs typeface="Arial"/>
              </a:rPr>
              <a:t>GPI</a:t>
            </a:r>
            <a:r>
              <a:rPr sz="1200" spc="0" dirty="0">
                <a:latin typeface="Arial"/>
                <a:cs typeface="Arial"/>
              </a:rPr>
              <a:t>)</a:t>
            </a:r>
            <a:r>
              <a:rPr sz="1200" spc="-7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an</a:t>
            </a:r>
            <a:r>
              <a:rPr sz="1200" spc="-9" dirty="0">
                <a:latin typeface="Arial"/>
                <a:cs typeface="Arial"/>
              </a:rPr>
              <a:t>c</a:t>
            </a:r>
            <a:r>
              <a:rPr sz="1200" spc="-4" dirty="0">
                <a:latin typeface="Arial"/>
                <a:cs typeface="Arial"/>
              </a:rPr>
              <a:t>h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0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5659" y="2181811"/>
            <a:ext cx="182897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Arial"/>
                <a:cs typeface="Arial"/>
              </a:rPr>
              <a:t>Inte</a:t>
            </a:r>
            <a:r>
              <a:rPr sz="1200" spc="-4" dirty="0">
                <a:latin typeface="Arial"/>
                <a:cs typeface="Arial"/>
              </a:rPr>
              <a:t>g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0" dirty="0">
                <a:latin typeface="Arial"/>
                <a:cs typeface="Arial"/>
              </a:rPr>
              <a:t>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mem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spc="-4" dirty="0">
                <a:latin typeface="Arial"/>
                <a:cs typeface="Arial"/>
              </a:rPr>
              <a:t>ran</a:t>
            </a:r>
            <a:r>
              <a:rPr sz="1200" spc="0" dirty="0">
                <a:latin typeface="Arial"/>
                <a:cs typeface="Arial"/>
              </a:rPr>
              <a:t>e</a:t>
            </a:r>
            <a:r>
              <a:rPr sz="1200" spc="-47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spc="4" dirty="0">
                <a:latin typeface="Arial"/>
                <a:cs typeface="Arial"/>
              </a:rPr>
              <a:t>te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1649" y="5421833"/>
            <a:ext cx="1060894" cy="359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Arial"/>
                <a:cs typeface="Arial"/>
              </a:rPr>
              <a:t>So</a:t>
            </a:r>
            <a:r>
              <a:rPr sz="1200" spc="-14" dirty="0">
                <a:latin typeface="Arial"/>
                <a:cs typeface="Arial"/>
              </a:rPr>
              <a:t>l</a:t>
            </a:r>
            <a:r>
              <a:rPr sz="1200" spc="-4" dirty="0">
                <a:latin typeface="Arial"/>
                <a:cs typeface="Arial"/>
              </a:rPr>
              <a:t>u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spc="-14" dirty="0">
                <a:latin typeface="Arial"/>
                <a:cs typeface="Arial"/>
              </a:rPr>
              <a:t>l</a:t>
            </a:r>
            <a:r>
              <a:rPr sz="1200" spc="0" dirty="0">
                <a:latin typeface="Arial"/>
                <a:cs typeface="Arial"/>
              </a:rPr>
              <a:t>e</a:t>
            </a:r>
            <a:r>
              <a:rPr sz="1200" spc="-16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-9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spc="-4" dirty="0">
                <a:latin typeface="Arial"/>
                <a:cs typeface="Arial"/>
              </a:rPr>
              <a:t>i</a:t>
            </a:r>
            <a:r>
              <a:rPr sz="1200" spc="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 marR="22859">
              <a:lnSpc>
                <a:spcPct val="95825"/>
              </a:lnSpc>
            </a:pPr>
            <a:r>
              <a:rPr sz="1200" spc="4" dirty="0">
                <a:latin typeface="Arial"/>
                <a:cs typeface="Arial"/>
              </a:rPr>
              <a:t>I</a:t>
            </a:r>
            <a:r>
              <a:rPr sz="1200" spc="0" dirty="0">
                <a:latin typeface="Arial"/>
                <a:cs typeface="Arial"/>
              </a:rPr>
              <a:t>n</a:t>
            </a:r>
            <a:r>
              <a:rPr sz="1200" spc="3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h</a:t>
            </a:r>
            <a:r>
              <a:rPr sz="1200" spc="0" dirty="0">
                <a:latin typeface="Arial"/>
                <a:cs typeface="Arial"/>
              </a:rPr>
              <a:t>e</a:t>
            </a:r>
            <a:r>
              <a:rPr sz="1200" spc="-3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c</a:t>
            </a:r>
            <a:r>
              <a:rPr sz="1200" spc="-9" dirty="0">
                <a:latin typeface="Arial"/>
                <a:cs typeface="Arial"/>
              </a:rPr>
              <a:t>y</a:t>
            </a:r>
            <a:r>
              <a:rPr sz="1200" spc="4" dirty="0">
                <a:latin typeface="Arial"/>
                <a:cs typeface="Arial"/>
              </a:rPr>
              <a:t>to</a:t>
            </a:r>
            <a:r>
              <a:rPr sz="1200" spc="0" dirty="0">
                <a:latin typeface="Arial"/>
                <a:cs typeface="Arial"/>
              </a:rPr>
              <a:t>s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0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3590" y="5565089"/>
            <a:ext cx="2024902" cy="543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8402" marR="169218" algn="ctr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Arial"/>
                <a:cs typeface="Arial"/>
              </a:rPr>
              <a:t>T</a:t>
            </a:r>
            <a:r>
              <a:rPr sz="1200" spc="-4" dirty="0">
                <a:latin typeface="Arial"/>
                <a:cs typeface="Arial"/>
              </a:rPr>
              <a:t>ra</a:t>
            </a:r>
            <a:r>
              <a:rPr sz="1200" spc="4" dirty="0">
                <a:latin typeface="Arial"/>
                <a:cs typeface="Arial"/>
              </a:rPr>
              <a:t>n</a:t>
            </a:r>
            <a:r>
              <a:rPr sz="1200" spc="0" dirty="0">
                <a:latin typeface="Arial"/>
                <a:cs typeface="Arial"/>
              </a:rPr>
              <a:t>s</a:t>
            </a:r>
            <a:r>
              <a:rPr sz="1200" spc="-4" dirty="0">
                <a:latin typeface="Arial"/>
                <a:cs typeface="Arial"/>
              </a:rPr>
              <a:t>mem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spc="-4" dirty="0">
                <a:latin typeface="Arial"/>
                <a:cs typeface="Arial"/>
              </a:rPr>
              <a:t>ran</a:t>
            </a:r>
            <a:r>
              <a:rPr sz="1200" spc="0" dirty="0">
                <a:latin typeface="Arial"/>
                <a:cs typeface="Arial"/>
              </a:rPr>
              <a:t>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</a:t>
            </a:r>
            <a:r>
              <a:rPr sz="1200" spc="-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-9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indent="0" algn="ctr">
              <a:lnSpc>
                <a:spcPct val="100041"/>
              </a:lnSpc>
            </a:pPr>
            <a:r>
              <a:rPr sz="1200" spc="29" dirty="0">
                <a:latin typeface="Arial"/>
                <a:cs typeface="Arial"/>
              </a:rPr>
              <a:t>W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-9" dirty="0">
                <a:latin typeface="Arial"/>
                <a:cs typeface="Arial"/>
              </a:rPr>
              <a:t>t</a:t>
            </a:r>
            <a:r>
              <a:rPr sz="1200" spc="0" dirty="0">
                <a:latin typeface="Arial"/>
                <a:cs typeface="Arial"/>
              </a:rPr>
              <a:t>h</a:t>
            </a:r>
            <a:r>
              <a:rPr sz="1200" spc="-11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h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4" dirty="0">
                <a:latin typeface="Arial"/>
                <a:cs typeface="Arial"/>
              </a:rPr>
              <a:t>d</a:t>
            </a:r>
            <a:r>
              <a:rPr sz="1200" spc="-4" dirty="0">
                <a:latin typeface="Arial"/>
                <a:cs typeface="Arial"/>
              </a:rPr>
              <a:t>rop</a:t>
            </a:r>
            <a:r>
              <a:rPr sz="1200" spc="4" dirty="0">
                <a:latin typeface="Arial"/>
                <a:cs typeface="Arial"/>
              </a:rPr>
              <a:t>h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spc="-4" dirty="0">
                <a:latin typeface="Arial"/>
                <a:cs typeface="Arial"/>
              </a:rPr>
              <a:t>i</a:t>
            </a:r>
            <a:r>
              <a:rPr sz="1200" spc="0" dirty="0">
                <a:latin typeface="Arial"/>
                <a:cs typeface="Arial"/>
              </a:rPr>
              <a:t>c</a:t>
            </a:r>
            <a:r>
              <a:rPr sz="1200" spc="-66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&amp;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h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-4" dirty="0">
                <a:latin typeface="Arial"/>
                <a:cs typeface="Arial"/>
              </a:rPr>
              <a:t>dr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-4" dirty="0">
                <a:latin typeface="Arial"/>
                <a:cs typeface="Arial"/>
              </a:rPr>
              <a:t>p</a:t>
            </a:r>
            <a:r>
              <a:rPr sz="1200" spc="4" dirty="0">
                <a:latin typeface="Arial"/>
                <a:cs typeface="Arial"/>
              </a:rPr>
              <a:t>h</a:t>
            </a:r>
            <a:r>
              <a:rPr sz="1200" spc="-4" dirty="0">
                <a:latin typeface="Arial"/>
                <a:cs typeface="Arial"/>
              </a:rPr>
              <a:t>il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0" dirty="0">
                <a:latin typeface="Arial"/>
                <a:cs typeface="Arial"/>
              </a:rPr>
              <a:t>c </a:t>
            </a:r>
            <a:r>
              <a:rPr sz="1200" spc="-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spc="-4" dirty="0">
                <a:latin typeface="Arial"/>
                <a:cs typeface="Arial"/>
              </a:rPr>
              <a:t>gio</a:t>
            </a:r>
            <a:r>
              <a:rPr sz="1200" spc="4" dirty="0">
                <a:latin typeface="Arial"/>
                <a:cs typeface="Arial"/>
              </a:rPr>
              <a:t>n</a:t>
            </a:r>
            <a:r>
              <a:rPr sz="1200" spc="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0204" y="5708345"/>
            <a:ext cx="2013274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Arial"/>
                <a:cs typeface="Arial"/>
              </a:rPr>
              <a:t>Pe</a:t>
            </a:r>
            <a:r>
              <a:rPr sz="1200" spc="-4" dirty="0">
                <a:latin typeface="Arial"/>
                <a:cs typeface="Arial"/>
              </a:rPr>
              <a:t>r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-4" dirty="0">
                <a:latin typeface="Arial"/>
                <a:cs typeface="Arial"/>
              </a:rPr>
              <a:t>p</a:t>
            </a:r>
            <a:r>
              <a:rPr sz="1200" spc="4" dirty="0">
                <a:latin typeface="Arial"/>
                <a:cs typeface="Arial"/>
              </a:rPr>
              <a:t>he</a:t>
            </a:r>
            <a:r>
              <a:rPr sz="1200" spc="-1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0" dirty="0">
                <a:latin typeface="Arial"/>
                <a:cs typeface="Arial"/>
              </a:rPr>
              <a:t>l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-4" dirty="0">
                <a:latin typeface="Arial"/>
                <a:cs typeface="Arial"/>
              </a:rPr>
              <a:t>mem</a:t>
            </a:r>
            <a:r>
              <a:rPr sz="1200" spc="4" dirty="0">
                <a:latin typeface="Arial"/>
                <a:cs typeface="Arial"/>
              </a:rPr>
              <a:t>b</a:t>
            </a:r>
            <a:r>
              <a:rPr sz="1200" spc="-4" dirty="0">
                <a:latin typeface="Arial"/>
                <a:cs typeface="Arial"/>
              </a:rPr>
              <a:t>ran</a:t>
            </a:r>
            <a:r>
              <a:rPr sz="1200" spc="0" dirty="0">
                <a:latin typeface="Arial"/>
                <a:cs typeface="Arial"/>
              </a:rPr>
              <a:t>e</a:t>
            </a:r>
            <a:r>
              <a:rPr sz="1200" spc="-62" dirty="0">
                <a:latin typeface="Arial"/>
                <a:cs typeface="Arial"/>
              </a:rPr>
              <a:t> </a:t>
            </a:r>
            <a:r>
              <a:rPr sz="1200" spc="4" dirty="0">
                <a:latin typeface="Arial"/>
                <a:cs typeface="Arial"/>
              </a:rPr>
              <a:t>p</a:t>
            </a:r>
            <a:r>
              <a:rPr sz="1200" spc="-4" dirty="0">
                <a:latin typeface="Arial"/>
                <a:cs typeface="Arial"/>
              </a:rPr>
              <a:t>r</a:t>
            </a:r>
            <a:r>
              <a:rPr sz="1200" spc="4" dirty="0">
                <a:latin typeface="Arial"/>
                <a:cs typeface="Arial"/>
              </a:rPr>
              <a:t>o</a:t>
            </a:r>
            <a:r>
              <a:rPr sz="1200" spc="-9" dirty="0">
                <a:latin typeface="Arial"/>
                <a:cs typeface="Arial"/>
              </a:rPr>
              <a:t>t</a:t>
            </a:r>
            <a:r>
              <a:rPr sz="1200" spc="4" dirty="0">
                <a:latin typeface="Arial"/>
                <a:cs typeface="Arial"/>
              </a:rPr>
              <a:t>e</a:t>
            </a:r>
            <a:r>
              <a:rPr sz="1200" spc="-14" dirty="0">
                <a:latin typeface="Arial"/>
                <a:cs typeface="Arial"/>
              </a:rPr>
              <a:t>i</a:t>
            </a:r>
            <a:r>
              <a:rPr sz="1200" spc="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6584" y="5223256"/>
            <a:ext cx="23058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27976" y="5293359"/>
            <a:ext cx="14417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213423" y="994082"/>
            <a:ext cx="237777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latin typeface="Arial"/>
                <a:cs typeface="Arial"/>
              </a:rPr>
              <a:t>Me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bran</a:t>
            </a:r>
            <a:r>
              <a:rPr sz="2000" b="1" spc="-14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-9" dirty="0">
                <a:latin typeface="Arial"/>
                <a:cs typeface="Arial"/>
              </a:rPr>
              <a:t>a</a:t>
            </a:r>
            <a:r>
              <a:rPr sz="2000" b="1" spc="0" dirty="0">
                <a:latin typeface="Arial"/>
                <a:cs typeface="Arial"/>
              </a:rPr>
              <a:t>nsport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4203" y="1254091"/>
            <a:ext cx="8738352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4" baseline="1811" dirty="0">
                <a:latin typeface="Arial"/>
                <a:cs typeface="Arial"/>
              </a:rPr>
              <a:t>ik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ena</a:t>
            </a:r>
            <a:r>
              <a:rPr sz="2400" spc="4" baseline="1811" dirty="0">
                <a:latin typeface="Arial"/>
                <a:cs typeface="Arial"/>
              </a:rPr>
              <a:t>k</a:t>
            </a:r>
            <a:r>
              <a:rPr sz="2400" spc="0" baseline="1811" dirty="0">
                <a:latin typeface="Arial"/>
                <a:cs typeface="Arial"/>
              </a:rPr>
              <a:t>an</a:t>
            </a:r>
            <a:r>
              <a:rPr sz="2400" spc="-89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h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14" baseline="1811" dirty="0">
                <a:latin typeface="Arial"/>
                <a:cs typeface="Arial"/>
              </a:rPr>
              <a:t>d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ophob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c</a:t>
            </a:r>
            <a:r>
              <a:rPr sz="2400" spc="-77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nte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or</a:t>
            </a:r>
            <a:r>
              <a:rPr sz="2400" spc="-38" baseline="1811" dirty="0">
                <a:latin typeface="Arial"/>
                <a:cs typeface="Arial"/>
              </a:rPr>
              <a:t> </a:t>
            </a:r>
            <a:r>
              <a:rPr sz="2400" spc="4" baseline="1811" dirty="0" err="1">
                <a:latin typeface="Arial"/>
                <a:cs typeface="Arial"/>
              </a:rPr>
              <a:t>m</a:t>
            </a:r>
            <a:r>
              <a:rPr sz="2400" spc="0" baseline="1811" dirty="0" err="1">
                <a:latin typeface="Arial"/>
                <a:cs typeface="Arial"/>
              </a:rPr>
              <a:t>e</a:t>
            </a:r>
            <a:r>
              <a:rPr sz="2400" spc="4" baseline="1811" dirty="0" err="1">
                <a:latin typeface="Arial"/>
                <a:cs typeface="Arial"/>
              </a:rPr>
              <a:t>m</a:t>
            </a:r>
            <a:r>
              <a:rPr sz="2400" spc="14" baseline="1811" dirty="0" err="1">
                <a:latin typeface="Arial"/>
                <a:cs typeface="Arial"/>
              </a:rPr>
              <a:t>b</a:t>
            </a:r>
            <a:r>
              <a:rPr sz="2400" spc="-4" baseline="1811" dirty="0" err="1">
                <a:latin typeface="Arial"/>
                <a:cs typeface="Arial"/>
              </a:rPr>
              <a:t>r</a:t>
            </a:r>
            <a:r>
              <a:rPr sz="2400" spc="0" baseline="1811" dirty="0" err="1">
                <a:latin typeface="Arial"/>
                <a:cs typeface="Arial"/>
              </a:rPr>
              <a:t>an</a:t>
            </a:r>
            <a:r>
              <a:rPr sz="2400" spc="-62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2400" spc="-157" baseline="1211" dirty="0">
                <a:latin typeface="Malgun Gothic"/>
                <a:cs typeface="Malgun Gothic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ebag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an</a:t>
            </a:r>
            <a:r>
              <a:rPr sz="2400" spc="-64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be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ar</a:t>
            </a:r>
            <a:r>
              <a:rPr sz="2400" spc="-39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k</a:t>
            </a:r>
            <a:r>
              <a:rPr sz="2400" spc="0" baseline="1811" dirty="0">
                <a:latin typeface="Arial"/>
                <a:cs typeface="Arial"/>
              </a:rPr>
              <a:t>ul</a:t>
            </a:r>
            <a:r>
              <a:rPr sz="2400" spc="-50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-9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ar</a:t>
            </a:r>
            <a:r>
              <a:rPr sz="2400" spc="-35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t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dak</a:t>
            </a:r>
            <a:r>
              <a:rPr sz="2400" spc="-28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b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-29" baseline="1811" dirty="0">
                <a:latin typeface="Arial"/>
                <a:cs typeface="Arial"/>
              </a:rPr>
              <a:t> </a:t>
            </a:r>
            <a:r>
              <a:rPr sz="2400" spc="4" baseline="1811" dirty="0" err="1">
                <a:latin typeface="Arial"/>
                <a:cs typeface="Arial"/>
              </a:rPr>
              <a:t>m</a:t>
            </a:r>
            <a:r>
              <a:rPr sz="2400" spc="0" baseline="1811" dirty="0" err="1">
                <a:latin typeface="Arial"/>
                <a:cs typeface="Arial"/>
              </a:rPr>
              <a:t>a</a:t>
            </a:r>
            <a:r>
              <a:rPr sz="2400" spc="4" baseline="1811" dirty="0" err="1">
                <a:latin typeface="Arial"/>
                <a:cs typeface="Arial"/>
              </a:rPr>
              <a:t>s</a:t>
            </a:r>
            <a:r>
              <a:rPr sz="2400" spc="0" baseline="1811" dirty="0" err="1">
                <a:latin typeface="Arial"/>
                <a:cs typeface="Arial"/>
              </a:rPr>
              <a:t>uk</a:t>
            </a:r>
            <a:r>
              <a:rPr sz="2400" spc="-32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endParaRPr sz="1600" dirty="0">
              <a:latin typeface="Malgun Gothic"/>
              <a:cs typeface="Malgun Gothic"/>
            </a:endParaRPr>
          </a:p>
          <a:p>
            <a:pPr marL="12710" marR="30415">
              <a:lnSpc>
                <a:spcPct val="95825"/>
              </a:lnSpc>
            </a:pP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tahan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124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on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ent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7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ute</a:t>
            </a:r>
            <a:r>
              <a:rPr sz="1600" spc="-4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4213" y="1987134"/>
            <a:ext cx="5206110" cy="717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el</a:t>
            </a:r>
            <a:r>
              <a:rPr sz="1600" spc="-1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engguna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101" dirty="0">
                <a:latin typeface="Arial"/>
                <a:cs typeface="Arial"/>
              </a:rPr>
              <a:t> </a:t>
            </a:r>
            <a:r>
              <a:rPr sz="1600" spc="14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4" dirty="0">
                <a:latin typeface="Arial"/>
                <a:cs typeface="Arial"/>
              </a:rPr>
              <a:t>sm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14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8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ote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4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untuk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spc="14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po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t:</a:t>
            </a:r>
            <a:endParaRPr sz="1600">
              <a:latin typeface="Arial"/>
              <a:cs typeface="Arial"/>
            </a:endParaRPr>
          </a:p>
          <a:p>
            <a:pPr marL="983488" marR="30403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-</a:t>
            </a:r>
            <a:r>
              <a:rPr sz="1600" spc="4" dirty="0">
                <a:latin typeface="Arial"/>
                <a:cs typeface="Arial"/>
              </a:rPr>
              <a:t> i</a:t>
            </a:r>
            <a:r>
              <a:rPr sz="1600" spc="0" dirty="0">
                <a:latin typeface="Arial"/>
                <a:cs typeface="Arial"/>
              </a:rPr>
              <a:t>no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gan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k</a:t>
            </a:r>
            <a:r>
              <a:rPr sz="1600" spc="-5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on,</a:t>
            </a:r>
            <a:endParaRPr sz="1600">
              <a:latin typeface="Arial"/>
              <a:cs typeface="Arial"/>
            </a:endParaRPr>
          </a:p>
          <a:p>
            <a:pPr marL="983488" marR="30403">
              <a:lnSpc>
                <a:spcPct val="95825"/>
              </a:lnSpc>
              <a:spcBef>
                <a:spcPts val="90"/>
              </a:spcBef>
            </a:pPr>
            <a:r>
              <a:rPr sz="1600" spc="0" dirty="0">
                <a:latin typeface="Arial"/>
                <a:cs typeface="Arial"/>
              </a:rPr>
              <a:t>-</a:t>
            </a:r>
            <a:r>
              <a:rPr sz="1600" spc="4" dirty="0">
                <a:latin typeface="Arial"/>
                <a:cs typeface="Arial"/>
              </a:rPr>
              <a:t> m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ul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gan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k</a:t>
            </a:r>
            <a:r>
              <a:rPr sz="1600" spc="-32" dirty="0">
                <a:latin typeface="Arial"/>
                <a:cs typeface="Arial"/>
              </a:rPr>
              <a:t> 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g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14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3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8305" y="3053934"/>
            <a:ext cx="860800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P</a:t>
            </a:r>
            <a:r>
              <a:rPr sz="1600" spc="0" dirty="0">
                <a:latin typeface="Arial"/>
                <a:cs typeface="Arial"/>
              </a:rPr>
              <a:t>ent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ngn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19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po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4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9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mi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6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ba</a:t>
            </a:r>
            <a:r>
              <a:rPr sz="1600" spc="14" dirty="0">
                <a:latin typeface="Arial"/>
                <a:cs typeface="Arial"/>
              </a:rPr>
              <a:t>n</a:t>
            </a:r>
            <a:r>
              <a:rPr sz="1600" spc="-4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6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gen</a:t>
            </a:r>
            <a:r>
              <a:rPr sz="1600" spc="-6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ang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eng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ode</a:t>
            </a:r>
            <a:r>
              <a:rPr sz="1600" spc="-74" dirty="0">
                <a:latin typeface="Arial"/>
                <a:cs typeface="Arial"/>
              </a:rPr>
              <a:t> </a:t>
            </a:r>
            <a:r>
              <a:rPr sz="1600" spc="14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po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4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14" dirty="0">
                <a:latin typeface="Arial"/>
                <a:cs typeface="Arial"/>
              </a:rPr>
              <a:t>o</a:t>
            </a:r>
            <a:r>
              <a:rPr sz="1600" spc="0" dirty="0">
                <a:latin typeface="Arial"/>
                <a:cs typeface="Arial"/>
              </a:rPr>
              <a:t>te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8305" y="3543138"/>
            <a:ext cx="3822466" cy="22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15</a:t>
            </a:r>
            <a:r>
              <a:rPr sz="2400" spc="-65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–</a:t>
            </a:r>
            <a:r>
              <a:rPr sz="2400" spc="-8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3</a:t>
            </a:r>
            <a:r>
              <a:rPr sz="2400" spc="14" baseline="1811" dirty="0">
                <a:latin typeface="Arial"/>
                <a:cs typeface="Arial"/>
              </a:rPr>
              <a:t>0</a:t>
            </a:r>
            <a:r>
              <a:rPr sz="2400" spc="0" baseline="1811" dirty="0">
                <a:latin typeface="Arial"/>
                <a:cs typeface="Arial"/>
              </a:rPr>
              <a:t>%</a:t>
            </a:r>
            <a:r>
              <a:rPr sz="2400" spc="-31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14" baseline="1811" dirty="0">
                <a:latin typeface="Arial"/>
                <a:cs typeface="Arial"/>
              </a:rPr>
              <a:t>a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21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l</a:t>
            </a:r>
            <a:r>
              <a:rPr sz="2400" spc="0" baseline="1811" dirty="0">
                <a:latin typeface="Arial"/>
                <a:cs typeface="Arial"/>
              </a:rPr>
              <a:t>u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uh</a:t>
            </a:r>
            <a:r>
              <a:rPr sz="2400" spc="-52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p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14" baseline="1811" dirty="0">
                <a:latin typeface="Arial"/>
                <a:cs typeface="Arial"/>
              </a:rPr>
              <a:t>o</a:t>
            </a:r>
            <a:r>
              <a:rPr sz="2400" spc="0" baseline="1811" dirty="0">
                <a:latin typeface="Arial"/>
                <a:cs typeface="Arial"/>
              </a:rPr>
              <a:t>te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</a:t>
            </a:r>
            <a:r>
              <a:rPr sz="2400" spc="-48" baseline="1811" dirty="0">
                <a:latin typeface="Arial"/>
                <a:cs typeface="Arial"/>
              </a:rPr>
              <a:t> 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14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b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2706" y="4032342"/>
            <a:ext cx="6580122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0" baseline="1811" dirty="0">
                <a:latin typeface="Arial"/>
                <a:cs typeface="Arial"/>
              </a:rPr>
              <a:t>T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an</a:t>
            </a:r>
            <a:r>
              <a:rPr sz="2400" spc="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po</a:t>
            </a:r>
            <a:r>
              <a:rPr sz="2400" spc="9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t</a:t>
            </a:r>
            <a:r>
              <a:rPr sz="2400" spc="-68" baseline="1811" dirty="0">
                <a:latin typeface="Arial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p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14" baseline="1811" dirty="0">
                <a:latin typeface="Arial"/>
                <a:cs typeface="Arial"/>
              </a:rPr>
              <a:t>o</a:t>
            </a:r>
            <a:r>
              <a:rPr sz="2400" spc="0" baseline="1811" dirty="0">
                <a:latin typeface="Arial"/>
                <a:cs typeface="Arial"/>
              </a:rPr>
              <a:t>te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</a:t>
            </a:r>
            <a:r>
              <a:rPr sz="2400" spc="-48" baseline="1811" dirty="0"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</a:rPr>
              <a:t>:</a:t>
            </a:r>
            <a:r>
              <a:rPr sz="2400" spc="-167" baseline="1211" dirty="0">
                <a:latin typeface="Malgun Gothic"/>
                <a:cs typeface="Malgun Gothic"/>
              </a:rPr>
              <a:t> </a:t>
            </a:r>
            <a:r>
              <a:rPr sz="2400" b="1" spc="9" baseline="181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4" baseline="181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0" baseline="1811" dirty="0">
                <a:solidFill>
                  <a:srgbClr val="FF0000"/>
                </a:solidFill>
                <a:latin typeface="Arial"/>
                <a:cs typeface="Arial"/>
              </a:rPr>
              <a:t>anspo</a:t>
            </a:r>
            <a:r>
              <a:rPr sz="2400" b="1" spc="14" baseline="181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4" baseline="181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0" baseline="1811" dirty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2400" b="1" spc="-59" baseline="18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(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14" baseline="1811" dirty="0">
                <a:latin typeface="Arial"/>
                <a:cs typeface="Arial"/>
              </a:rPr>
              <a:t>e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pu</a:t>
            </a:r>
            <a:r>
              <a:rPr sz="2400" spc="14" baseline="1811" dirty="0">
                <a:latin typeface="Arial"/>
                <a:cs typeface="Arial"/>
              </a:rPr>
              <a:t>n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0" baseline="1811" dirty="0">
                <a:latin typeface="Arial"/>
                <a:cs typeface="Arial"/>
              </a:rPr>
              <a:t>ai</a:t>
            </a:r>
            <a:r>
              <a:rPr sz="2400" spc="-83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bag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an</a:t>
            </a:r>
            <a:r>
              <a:rPr sz="2400" spc="-33" baseline="1811" dirty="0">
                <a:latin typeface="Arial"/>
                <a:cs typeface="Arial"/>
              </a:rPr>
              <a:t> </a:t>
            </a:r>
            <a:r>
              <a:rPr sz="2400" spc="-19" baseline="1811" dirty="0">
                <a:latin typeface="Arial"/>
                <a:cs typeface="Arial"/>
              </a:rPr>
              <a:t>y</a:t>
            </a:r>
            <a:r>
              <a:rPr sz="2400" spc="0" baseline="1811" dirty="0">
                <a:latin typeface="Arial"/>
                <a:cs typeface="Arial"/>
              </a:rPr>
              <a:t>g</a:t>
            </a:r>
            <a:r>
              <a:rPr sz="2400" spc="-1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be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g</a:t>
            </a:r>
            <a:r>
              <a:rPr sz="2400" spc="14" baseline="1811" dirty="0">
                <a:latin typeface="Arial"/>
                <a:cs typeface="Arial"/>
              </a:rPr>
              <a:t>e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ak</a:t>
            </a:r>
            <a:r>
              <a:rPr sz="2400" spc="-58" baseline="1811" dirty="0">
                <a:latin typeface="Arial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u</a:t>
            </a:r>
            <a:r>
              <a:rPr sz="2400" spc="0" baseline="1811" dirty="0">
                <a:latin typeface="Arial"/>
                <a:cs typeface="Arial"/>
              </a:rPr>
              <a:t>ntuk</a:t>
            </a:r>
            <a:endParaRPr sz="1600" dirty="0">
              <a:latin typeface="Arial"/>
              <a:cs typeface="Arial"/>
            </a:endParaRPr>
          </a:p>
          <a:p>
            <a:pPr marL="1897875" marR="30415">
              <a:lnSpc>
                <a:spcPct val="95825"/>
              </a:lnSpc>
            </a:pP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en</a:t>
            </a:r>
            <a:r>
              <a:rPr sz="1600" spc="14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po</a:t>
            </a:r>
            <a:r>
              <a:rPr sz="1600" spc="9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79" dirty="0">
                <a:latin typeface="Arial"/>
                <a:cs typeface="Arial"/>
              </a:rPr>
              <a:t> </a:t>
            </a:r>
            <a:r>
              <a:rPr sz="1600" spc="1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-9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pe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9" dirty="0">
                <a:latin typeface="Arial"/>
                <a:cs typeface="Arial"/>
              </a:rPr>
              <a:t>f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k</a:t>
            </a:r>
            <a:r>
              <a:rPr sz="1600" spc="-4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9" dirty="0">
                <a:latin typeface="Arial"/>
                <a:cs typeface="Arial"/>
              </a:rPr>
              <a:t>w</a:t>
            </a:r>
            <a:r>
              <a:rPr sz="1600" spc="0" dirty="0">
                <a:latin typeface="Arial"/>
                <a:cs typeface="Arial"/>
              </a:rPr>
              <a:t>ati</a:t>
            </a:r>
            <a:r>
              <a:rPr sz="1600" spc="-5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14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14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7882" y="4765385"/>
            <a:ext cx="5514408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b="1" spc="0" baseline="1811" dirty="0">
                <a:solidFill>
                  <a:srgbClr val="FF0000"/>
                </a:solidFill>
                <a:latin typeface="Arial"/>
                <a:cs typeface="Arial"/>
              </a:rPr>
              <a:t>Channel</a:t>
            </a:r>
            <a:r>
              <a:rPr sz="2400" b="1" spc="-37" baseline="18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" baseline="1811" dirty="0">
                <a:latin typeface="Arial"/>
                <a:cs typeface="Arial"/>
              </a:rPr>
              <a:t>(</a:t>
            </a:r>
            <a:r>
              <a:rPr sz="2400" spc="0" baseline="1811" dirty="0">
                <a:latin typeface="Arial"/>
                <a:cs typeface="Arial"/>
              </a:rPr>
              <a:t>Dgn</a:t>
            </a:r>
            <a:r>
              <a:rPr sz="2400" spc="-34" baseline="1811" dirty="0">
                <a:latin typeface="Arial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p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-4" baseline="1811" dirty="0">
                <a:latin typeface="Arial"/>
                <a:cs typeface="Arial"/>
              </a:rPr>
              <a:t>-</a:t>
            </a:r>
            <a:r>
              <a:rPr sz="2400" spc="0" baseline="1811" dirty="0">
                <a:latin typeface="Arial"/>
                <a:cs typeface="Arial"/>
              </a:rPr>
              <a:t>po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53" baseline="1811" dirty="0">
                <a:latin typeface="Arial"/>
                <a:cs typeface="Arial"/>
              </a:rPr>
              <a:t> </a:t>
            </a:r>
            <a:r>
              <a:rPr sz="2400" spc="14" baseline="1811" dirty="0">
                <a:latin typeface="Arial"/>
                <a:cs typeface="Arial"/>
              </a:rPr>
              <a:t>h</a:t>
            </a:r>
            <a:r>
              <a:rPr sz="2400" spc="-4" baseline="1811" dirty="0">
                <a:latin typeface="Arial"/>
                <a:cs typeface="Arial"/>
              </a:rPr>
              <a:t>y</a:t>
            </a:r>
            <a:r>
              <a:rPr sz="2400" spc="0" baseline="1811" dirty="0">
                <a:latin typeface="Arial"/>
                <a:cs typeface="Arial"/>
              </a:rPr>
              <a:t>d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oph</a:t>
            </a:r>
            <a:r>
              <a:rPr sz="2400" spc="4" baseline="1811" dirty="0">
                <a:latin typeface="Arial"/>
                <a:cs typeface="Arial"/>
              </a:rPr>
              <a:t>il</a:t>
            </a:r>
            <a:r>
              <a:rPr sz="2400" spc="-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c</a:t>
            </a:r>
            <a:r>
              <a:rPr sz="2400" spc="-66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)</a:t>
            </a:r>
            <a:r>
              <a:rPr lang="en-US" sz="2400" baseline="1211" dirty="0">
                <a:latin typeface="Malgun Gothic"/>
                <a:cs typeface="Arial"/>
              </a:rPr>
              <a:t> :</a:t>
            </a:r>
            <a:r>
              <a:rPr sz="2400" spc="-163" baseline="1211" dirty="0">
                <a:latin typeface="Malgun Gothic"/>
                <a:cs typeface="Malgun Gothic"/>
              </a:rPr>
              <a:t> </a:t>
            </a:r>
            <a:r>
              <a:rPr sz="2400" i="1" spc="0" baseline="1811" dirty="0">
                <a:latin typeface="Arial"/>
                <a:cs typeface="Arial"/>
              </a:rPr>
              <a:t>pa</a:t>
            </a:r>
            <a:r>
              <a:rPr sz="2400" i="1" spc="4" baseline="1811" dirty="0">
                <a:latin typeface="Arial"/>
                <a:cs typeface="Arial"/>
              </a:rPr>
              <a:t>siv</a:t>
            </a:r>
            <a:r>
              <a:rPr sz="2400" i="1" spc="0" baseline="1811" dirty="0">
                <a:latin typeface="Arial"/>
                <a:cs typeface="Arial"/>
              </a:rPr>
              <a:t>e</a:t>
            </a:r>
            <a:r>
              <a:rPr sz="2400" i="1" spc="-46" baseline="1811" dirty="0">
                <a:latin typeface="Arial"/>
                <a:cs typeface="Arial"/>
              </a:rPr>
              <a:t> </a:t>
            </a:r>
            <a:r>
              <a:rPr sz="2400" i="1" spc="0" baseline="1811" dirty="0">
                <a:latin typeface="Arial"/>
                <a:cs typeface="Arial"/>
              </a:rPr>
              <a:t>t</a:t>
            </a:r>
            <a:r>
              <a:rPr sz="2400" i="1" spc="-4" baseline="1811" dirty="0">
                <a:latin typeface="Arial"/>
                <a:cs typeface="Arial"/>
              </a:rPr>
              <a:t>r</a:t>
            </a:r>
            <a:r>
              <a:rPr sz="2400" i="1" spc="0" baseline="1811" dirty="0">
                <a:latin typeface="Arial"/>
                <a:cs typeface="Arial"/>
              </a:rPr>
              <a:t>a</a:t>
            </a:r>
            <a:r>
              <a:rPr sz="2400" i="1" spc="14" baseline="1811" dirty="0">
                <a:latin typeface="Arial"/>
                <a:cs typeface="Arial"/>
              </a:rPr>
              <a:t>n</a:t>
            </a:r>
            <a:r>
              <a:rPr sz="2400" i="1" spc="4" baseline="1811" dirty="0">
                <a:latin typeface="Arial"/>
                <a:cs typeface="Arial"/>
              </a:rPr>
              <a:t>s</a:t>
            </a:r>
            <a:r>
              <a:rPr sz="2400" i="1" spc="-9" baseline="1811" dirty="0">
                <a:latin typeface="Arial"/>
                <a:cs typeface="Arial"/>
              </a:rPr>
              <a:t>m</a:t>
            </a:r>
            <a:r>
              <a:rPr sz="2400" i="1" spc="14" baseline="1811" dirty="0">
                <a:latin typeface="Arial"/>
                <a:cs typeface="Arial"/>
              </a:rPr>
              <a:t>e</a:t>
            </a:r>
            <a:r>
              <a:rPr sz="2400" i="1" spc="-9" baseline="1811" dirty="0">
                <a:latin typeface="Arial"/>
                <a:cs typeface="Arial"/>
              </a:rPr>
              <a:t>m</a:t>
            </a:r>
            <a:r>
              <a:rPr sz="2400" i="1" spc="14" baseline="1811" dirty="0">
                <a:latin typeface="Arial"/>
                <a:cs typeface="Arial"/>
              </a:rPr>
              <a:t>b</a:t>
            </a:r>
            <a:r>
              <a:rPr sz="2400" i="1" spc="-4" baseline="1811" dirty="0">
                <a:latin typeface="Arial"/>
                <a:cs typeface="Arial"/>
              </a:rPr>
              <a:t>r</a:t>
            </a:r>
            <a:r>
              <a:rPr sz="2400" i="1" spc="0" baseline="1811" dirty="0">
                <a:latin typeface="Arial"/>
                <a:cs typeface="Arial"/>
              </a:rPr>
              <a:t>an</a:t>
            </a:r>
            <a:endParaRPr sz="1600" dirty="0">
              <a:latin typeface="Arial"/>
              <a:cs typeface="Arial"/>
            </a:endParaRPr>
          </a:p>
          <a:p>
            <a:pPr marL="14218" marR="30415">
              <a:lnSpc>
                <a:spcPct val="95825"/>
              </a:lnSpc>
            </a:pPr>
            <a:r>
              <a:rPr sz="1600" i="1" spc="-9" dirty="0">
                <a:latin typeface="Arial"/>
                <a:cs typeface="Arial"/>
              </a:rPr>
              <a:t>m</a:t>
            </a:r>
            <a:r>
              <a:rPr sz="1600" i="1" spc="0" dirty="0">
                <a:latin typeface="Arial"/>
                <a:cs typeface="Arial"/>
              </a:rPr>
              <a:t>o</a:t>
            </a:r>
            <a:r>
              <a:rPr sz="1600" i="1" spc="4" dirty="0">
                <a:latin typeface="Arial"/>
                <a:cs typeface="Arial"/>
              </a:rPr>
              <a:t>v</a:t>
            </a:r>
            <a:r>
              <a:rPr sz="1600" i="1" spc="14" dirty="0">
                <a:latin typeface="Arial"/>
                <a:cs typeface="Arial"/>
              </a:rPr>
              <a:t>e</a:t>
            </a:r>
            <a:r>
              <a:rPr sz="1600" i="1" spc="-9" dirty="0">
                <a:latin typeface="Arial"/>
                <a:cs typeface="Arial"/>
              </a:rPr>
              <a:t>m</a:t>
            </a:r>
            <a:r>
              <a:rPr sz="1600" i="1" spc="0" dirty="0">
                <a:latin typeface="Arial"/>
                <a:cs typeface="Arial"/>
              </a:rPr>
              <a:t>ents</a:t>
            </a:r>
            <a:r>
              <a:rPr sz="1600" i="1" spc="-6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un</a:t>
            </a:r>
            <a:r>
              <a:rPr sz="1600" spc="14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uk</a:t>
            </a:r>
            <a:r>
              <a:rPr sz="1600" spc="-34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on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ano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gan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531098" y="6005921"/>
            <a:ext cx="8844802" cy="473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2400" spc="4" baseline="1811" dirty="0">
                <a:latin typeface="Arial"/>
                <a:cs typeface="Arial"/>
              </a:rPr>
              <a:t>K</a:t>
            </a:r>
            <a:r>
              <a:rPr sz="2400" spc="0" baseline="1811" dirty="0">
                <a:latin typeface="Arial"/>
                <a:cs typeface="Arial"/>
              </a:rPr>
              <a:t>o</a:t>
            </a:r>
            <a:r>
              <a:rPr sz="2400" spc="4" baseline="1811" dirty="0">
                <a:latin typeface="Arial"/>
                <a:cs typeface="Arial"/>
              </a:rPr>
              <a:t>m</a:t>
            </a:r>
            <a:r>
              <a:rPr sz="2400" spc="0" baseline="1811" dirty="0">
                <a:latin typeface="Arial"/>
                <a:cs typeface="Arial"/>
              </a:rPr>
              <a:t>b</a:t>
            </a:r>
            <a:r>
              <a:rPr sz="2400" spc="4" baseline="1811" dirty="0">
                <a:latin typeface="Arial"/>
                <a:cs typeface="Arial"/>
              </a:rPr>
              <a:t>i</a:t>
            </a:r>
            <a:r>
              <a:rPr sz="2400" spc="0" baseline="1811" dirty="0">
                <a:latin typeface="Arial"/>
                <a:cs typeface="Arial"/>
              </a:rPr>
              <a:t>na</a:t>
            </a:r>
            <a:r>
              <a:rPr sz="2400" spc="-4" baseline="1811" dirty="0">
                <a:latin typeface="Arial"/>
                <a:cs typeface="Arial"/>
              </a:rPr>
              <a:t>s</a:t>
            </a:r>
            <a:r>
              <a:rPr sz="2400" spc="0" baseline="1811" dirty="0">
                <a:latin typeface="Arial"/>
                <a:cs typeface="Arial"/>
              </a:rPr>
              <a:t>i</a:t>
            </a:r>
            <a:r>
              <a:rPr sz="2400" spc="-69" baseline="1811" dirty="0">
                <a:latin typeface="Arial"/>
                <a:cs typeface="Arial"/>
              </a:rPr>
              <a:t> </a:t>
            </a:r>
            <a:r>
              <a:rPr sz="2400" spc="0" baseline="1811" dirty="0">
                <a:latin typeface="Arial"/>
                <a:cs typeface="Arial"/>
              </a:rPr>
              <a:t>anta</a:t>
            </a:r>
            <a:r>
              <a:rPr sz="2400" spc="-4" baseline="1811" dirty="0">
                <a:latin typeface="Arial"/>
                <a:cs typeface="Arial"/>
              </a:rPr>
              <a:t>r</a:t>
            </a:r>
            <a:r>
              <a:rPr sz="2400" spc="0" baseline="1811" dirty="0">
                <a:latin typeface="Arial"/>
                <a:cs typeface="Arial"/>
              </a:rPr>
              <a:t>a</a:t>
            </a:r>
            <a:r>
              <a:rPr sz="2400" spc="-45" baseline="1811" dirty="0">
                <a:latin typeface="Arial"/>
                <a:cs typeface="Arial"/>
              </a:rPr>
              <a:t> 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600" b="1" i="1" spc="-4" baseline="181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600" b="1" i="1" spc="-62" baseline="181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pa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3600" b="1" i="1" spc="-4" baseline="1811" dirty="0">
                <a:solidFill>
                  <a:srgbClr val="C00000"/>
                </a:solidFill>
                <a:latin typeface="Arial"/>
                <a:cs typeface="Arial"/>
              </a:rPr>
              <a:t>si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600" b="1" i="1" spc="-54" baseline="181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pe</a:t>
            </a:r>
            <a:r>
              <a:rPr sz="3600" b="1" i="1" spc="9" baseline="181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600" b="1" i="1" spc="-9" baseline="1811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eab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ili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ty</a:t>
            </a:r>
            <a:r>
              <a:rPr sz="3600" b="1" i="1" spc="-76" baseline="181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9" baseline="181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3600" b="1" spc="0" baseline="1811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3600" b="1" spc="-26" baseline="181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iv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600" b="1" i="1" spc="-41" baseline="181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600" b="1" i="1" spc="-4" baseline="181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3600" b="1" i="1" spc="4" baseline="181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3600" b="1" i="1" spc="14" baseline="181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3600" b="1" i="1" spc="-4" baseline="181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600" b="1" i="1" spc="0" baseline="1811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3600" b="1" i="1" spc="-48" baseline="181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baseline="1211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endParaRPr sz="1600" dirty="0">
              <a:latin typeface="Malgun Gothic"/>
              <a:cs typeface="Malgun Gothic"/>
            </a:endParaRPr>
          </a:p>
          <a:p>
            <a:pPr marL="927112" marR="30415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pe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bedaan</a:t>
            </a:r>
            <a:r>
              <a:rPr sz="1600" spc="-7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14" dirty="0">
                <a:latin typeface="Arial"/>
                <a:cs typeface="Arial"/>
              </a:rPr>
              <a:t>p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6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anta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to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dan</a:t>
            </a:r>
            <a:r>
              <a:rPr sz="1600" spc="-2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k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1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er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708" y="897635"/>
            <a:ext cx="8535924" cy="575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3309007" y="1255705"/>
            <a:ext cx="398247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>
                <a:latin typeface="Arial"/>
                <a:cs typeface="Arial"/>
              </a:rPr>
              <a:t>P</a:t>
            </a:r>
            <a:r>
              <a:rPr sz="2400" b="1" spc="0" dirty="0">
                <a:latin typeface="Arial"/>
                <a:cs typeface="Arial"/>
              </a:rPr>
              <a:t>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ns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p</a:t>
            </a:r>
            <a:r>
              <a:rPr sz="2400" b="1" spc="-22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bran</a:t>
            </a:r>
            <a:r>
              <a:rPr sz="2400" b="1" spc="-78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ransport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667" y="1761925"/>
            <a:ext cx="334768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</a:t>
            </a:r>
            <a:r>
              <a:rPr sz="1800" b="1" spc="0" dirty="0">
                <a:latin typeface="Arial"/>
                <a:cs typeface="Arial"/>
              </a:rPr>
              <a:t>P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4" dirty="0">
                <a:latin typeface="Arial"/>
                <a:cs typeface="Arial"/>
              </a:rPr>
              <a:t>d</a:t>
            </a:r>
            <a:r>
              <a:rPr sz="1800" b="1" spc="0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p</a:t>
            </a:r>
            <a:r>
              <a:rPr sz="1800" b="1" spc="-4" dirty="0">
                <a:latin typeface="Arial"/>
                <a:cs typeface="Arial"/>
              </a:rPr>
              <a:t>r</a:t>
            </a:r>
            <a:r>
              <a:rPr sz="1800" b="1" spc="4" dirty="0">
                <a:latin typeface="Arial"/>
                <a:cs typeface="Arial"/>
              </a:rPr>
              <a:t>o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4" dirty="0">
                <a:latin typeface="Arial"/>
                <a:cs typeface="Arial"/>
              </a:rPr>
              <a:t>in</a:t>
            </a:r>
            <a:r>
              <a:rPr sz="1800" b="1" spc="0" dirty="0">
                <a:latin typeface="Arial"/>
                <a:cs typeface="Arial"/>
              </a:rPr>
              <a:t>-</a:t>
            </a:r>
            <a:r>
              <a:rPr sz="1800" b="1" spc="-9" dirty="0">
                <a:latin typeface="Arial"/>
                <a:cs typeface="Arial"/>
              </a:rPr>
              <a:t>f</a:t>
            </a:r>
            <a:r>
              <a:rPr sz="1800" b="1" spc="-4" dirty="0">
                <a:latin typeface="Arial"/>
                <a:cs typeface="Arial"/>
              </a:rPr>
              <a:t>re</a:t>
            </a:r>
            <a:r>
              <a:rPr sz="1800" b="1" spc="0" dirty="0">
                <a:latin typeface="Arial"/>
                <a:cs typeface="Arial"/>
              </a:rPr>
              <a:t>e</a:t>
            </a:r>
            <a:r>
              <a:rPr sz="1800" b="1" spc="-61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lipi</a:t>
            </a:r>
            <a:r>
              <a:rPr sz="1800" b="1" spc="0" dirty="0">
                <a:latin typeface="Arial"/>
                <a:cs typeface="Arial"/>
              </a:rPr>
              <a:t>d </a:t>
            </a:r>
            <a:r>
              <a:rPr sz="1800" b="1" spc="4" dirty="0">
                <a:latin typeface="Arial"/>
                <a:cs typeface="Arial"/>
              </a:rPr>
              <a:t>bil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-14" dirty="0">
                <a:latin typeface="Arial"/>
                <a:cs typeface="Arial"/>
              </a:rPr>
              <a:t>y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1066" y="2310565"/>
            <a:ext cx="5367537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M</a:t>
            </a:r>
            <a:r>
              <a:rPr sz="1800" spc="-4" dirty="0">
                <a:latin typeface="Arial"/>
                <a:cs typeface="Arial"/>
              </a:rPr>
              <a:t>ole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di</a:t>
            </a:r>
            <a:r>
              <a:rPr sz="1800" spc="1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be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rk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ad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on</a:t>
            </a:r>
            <a:r>
              <a:rPr sz="1800" spc="14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- 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ri</a:t>
            </a:r>
            <a:r>
              <a:rPr sz="1800" spc="-2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83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ingg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ke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4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59" dirty="0">
                <a:latin typeface="Arial"/>
                <a:cs typeface="Arial"/>
              </a:rPr>
              <a:t> 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end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667" y="3135048"/>
            <a:ext cx="380462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enen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14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-4" dirty="0">
                <a:latin typeface="Arial"/>
                <a:cs typeface="Arial"/>
              </a:rPr>
              <a:t>j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4" dirty="0">
                <a:latin typeface="Arial"/>
                <a:cs typeface="Arial"/>
              </a:rPr>
              <a:t> di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0691" y="3683688"/>
            <a:ext cx="2648466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ole</a:t>
            </a:r>
            <a:r>
              <a:rPr sz="1800" spc="14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- K</a:t>
            </a:r>
            <a:r>
              <a:rPr sz="1800" spc="-4" dirty="0">
                <a:latin typeface="Arial"/>
                <a:cs typeface="Arial"/>
              </a:rPr>
              <a:t>ela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3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  <a:p>
            <a:pPr marL="37083" marR="34289">
              <a:lnSpc>
                <a:spcPct val="95825"/>
              </a:lnSpc>
              <a:spcBef>
                <a:spcPts val="100"/>
              </a:spcBef>
            </a:pPr>
            <a:r>
              <a:rPr sz="1800" spc="0" dirty="0">
                <a:latin typeface="Arial"/>
                <a:cs typeface="Arial"/>
              </a:rPr>
              <a:t>- M</a:t>
            </a:r>
            <a:r>
              <a:rPr sz="1800" spc="-4" dirty="0">
                <a:latin typeface="Arial"/>
                <a:cs typeface="Arial"/>
              </a:rPr>
              <a:t>ua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6668" y="4782492"/>
            <a:ext cx="8654976" cy="528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6270">
              <a:lnSpc>
                <a:spcPts val="550"/>
              </a:lnSpc>
              <a:spcBef>
                <a:spcPts val="39"/>
              </a:spcBef>
            </a:pPr>
            <a:endParaRPr sz="550" dirty="0"/>
          </a:p>
          <a:p>
            <a:pPr marL="76707" indent="-64007">
              <a:lnSpc>
                <a:spcPts val="2069"/>
              </a:lnSpc>
            </a:pPr>
            <a:r>
              <a:rPr sz="1800" spc="0" dirty="0">
                <a:latin typeface="Arial"/>
                <a:cs typeface="Arial"/>
              </a:rPr>
              <a:t>-M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27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14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43" dirty="0">
                <a:latin typeface="Arial"/>
                <a:cs typeface="Arial"/>
              </a:rPr>
              <a:t> 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6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dl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7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</a:t>
            </a:r>
            <a:r>
              <a:rPr sz="1800" spc="14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h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4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5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 </a:t>
            </a:r>
            <a:endParaRPr sz="1800" dirty="0">
              <a:latin typeface="Arial"/>
              <a:cs typeface="Arial"/>
            </a:endParaRPr>
          </a:p>
          <a:p>
            <a:pPr marL="76707">
              <a:lnSpc>
                <a:spcPts val="3095"/>
              </a:lnSpc>
            </a:pPr>
            <a:r>
              <a:rPr sz="1800" spc="-4" dirty="0">
                <a:latin typeface="Arial"/>
                <a:cs typeface="Arial"/>
              </a:rPr>
              <a:t>no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po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r)</a:t>
            </a:r>
            <a:r>
              <a:rPr sz="1800" spc="471" dirty="0">
                <a:latin typeface="Arial"/>
                <a:cs typeface="Arial"/>
              </a:rPr>
              <a:t> </a:t>
            </a:r>
            <a:r>
              <a:rPr lang="en-US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1800" spc="-178" dirty="0">
                <a:latin typeface="Malgun Gothic"/>
                <a:cs typeface="Malgun Gothic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4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4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di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si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ng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9" dirty="0">
                <a:latin typeface="Arial"/>
                <a:cs typeface="Arial"/>
              </a:rPr>
              <a:t> 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ipi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1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il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6670" y="5881295"/>
            <a:ext cx="7483838" cy="25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2700" spc="0" baseline="1610" dirty="0">
                <a:latin typeface="Arial"/>
                <a:cs typeface="Arial"/>
              </a:rPr>
              <a:t>- </a:t>
            </a:r>
            <a:r>
              <a:rPr sz="2700" spc="4" baseline="1610" dirty="0">
                <a:latin typeface="Arial"/>
                <a:cs typeface="Arial"/>
              </a:rPr>
              <a:t>I</a:t>
            </a:r>
            <a:r>
              <a:rPr sz="2700" spc="-4" baseline="1610" dirty="0">
                <a:latin typeface="Arial"/>
                <a:cs typeface="Arial"/>
              </a:rPr>
              <a:t>ipi</a:t>
            </a:r>
            <a:r>
              <a:rPr sz="2700" spc="0" baseline="1610" dirty="0">
                <a:latin typeface="Arial"/>
                <a:cs typeface="Arial"/>
              </a:rPr>
              <a:t>d</a:t>
            </a:r>
            <a:r>
              <a:rPr sz="2700" spc="-19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bi</a:t>
            </a:r>
            <a:r>
              <a:rPr sz="2700" spc="9" baseline="1610" dirty="0">
                <a:latin typeface="Arial"/>
                <a:cs typeface="Arial"/>
              </a:rPr>
              <a:t>l</a:t>
            </a:r>
            <a:r>
              <a:rPr sz="2700" spc="4" baseline="1610" dirty="0">
                <a:latin typeface="Arial"/>
                <a:cs typeface="Arial"/>
              </a:rPr>
              <a:t>a</a:t>
            </a:r>
            <a:r>
              <a:rPr sz="2700" spc="-9" baseline="1610" dirty="0">
                <a:latin typeface="Arial"/>
                <a:cs typeface="Arial"/>
              </a:rPr>
              <a:t>y</a:t>
            </a:r>
            <a:r>
              <a:rPr sz="2700" spc="-4" baseline="1610" dirty="0">
                <a:latin typeface="Arial"/>
                <a:cs typeface="Arial"/>
              </a:rPr>
              <a:t>e</a:t>
            </a:r>
            <a:r>
              <a:rPr sz="2700" spc="0" baseline="1610" dirty="0">
                <a:latin typeface="Arial"/>
                <a:cs typeface="Arial"/>
              </a:rPr>
              <a:t>r</a:t>
            </a:r>
            <a:r>
              <a:rPr sz="2700" spc="-25" baseline="1610" dirty="0">
                <a:latin typeface="Arial"/>
                <a:cs typeface="Arial"/>
              </a:rPr>
              <a:t> </a:t>
            </a:r>
            <a:r>
              <a:rPr lang="en-US" sz="2700" baseline="1076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2700" spc="-178" baseline="1076" dirty="0">
                <a:latin typeface="Malgun Gothic"/>
                <a:cs typeface="Malgun Gothic"/>
              </a:rPr>
              <a:t> </a:t>
            </a:r>
            <a:r>
              <a:rPr sz="2700" i="1" spc="-4" baseline="1610" dirty="0">
                <a:latin typeface="Arial"/>
                <a:cs typeface="Arial"/>
              </a:rPr>
              <a:t>highl</a:t>
            </a:r>
            <a:r>
              <a:rPr sz="2700" i="1" spc="0" baseline="1610" dirty="0">
                <a:latin typeface="Arial"/>
                <a:cs typeface="Arial"/>
              </a:rPr>
              <a:t>y</a:t>
            </a:r>
            <a:r>
              <a:rPr sz="2700" i="1" spc="-33" baseline="1610" dirty="0">
                <a:latin typeface="Arial"/>
                <a:cs typeface="Arial"/>
              </a:rPr>
              <a:t> </a:t>
            </a:r>
            <a:r>
              <a:rPr sz="2700" i="1" spc="9" baseline="1610" dirty="0">
                <a:latin typeface="Arial"/>
                <a:cs typeface="Arial"/>
              </a:rPr>
              <a:t>i</a:t>
            </a:r>
            <a:r>
              <a:rPr sz="2700" i="1" spc="0" baseline="1610" dirty="0">
                <a:latin typeface="Arial"/>
                <a:cs typeface="Arial"/>
              </a:rPr>
              <a:t>m</a:t>
            </a:r>
            <a:r>
              <a:rPr sz="2700" i="1" spc="-4" baseline="1610" dirty="0">
                <a:latin typeface="Arial"/>
                <a:cs typeface="Arial"/>
              </a:rPr>
              <a:t>pe</a:t>
            </a:r>
            <a:r>
              <a:rPr sz="2700" i="1" spc="14" baseline="1610" dirty="0">
                <a:latin typeface="Arial"/>
                <a:cs typeface="Arial"/>
              </a:rPr>
              <a:t>r</a:t>
            </a:r>
            <a:r>
              <a:rPr sz="2700" i="1" spc="-9" baseline="1610" dirty="0">
                <a:latin typeface="Arial"/>
                <a:cs typeface="Arial"/>
              </a:rPr>
              <a:t>m</a:t>
            </a:r>
            <a:r>
              <a:rPr sz="2700" i="1" spc="4" baseline="1610" dirty="0">
                <a:latin typeface="Arial"/>
                <a:cs typeface="Arial"/>
              </a:rPr>
              <a:t>e</a:t>
            </a:r>
            <a:r>
              <a:rPr sz="2700" i="1" spc="-4" baseline="1610" dirty="0">
                <a:latin typeface="Arial"/>
                <a:cs typeface="Arial"/>
              </a:rPr>
              <a:t>ab</a:t>
            </a:r>
            <a:r>
              <a:rPr sz="2700" i="1" spc="9" baseline="1610" dirty="0">
                <a:latin typeface="Arial"/>
                <a:cs typeface="Arial"/>
              </a:rPr>
              <a:t>l</a:t>
            </a:r>
            <a:r>
              <a:rPr sz="2700" i="1" spc="0" baseline="1610" dirty="0">
                <a:latin typeface="Arial"/>
                <a:cs typeface="Arial"/>
              </a:rPr>
              <a:t>e</a:t>
            </a:r>
            <a:r>
              <a:rPr sz="2700" i="1" spc="-95" baseline="1610" dirty="0">
                <a:latin typeface="Arial"/>
                <a:cs typeface="Arial"/>
              </a:rPr>
              <a:t> </a:t>
            </a:r>
            <a:r>
              <a:rPr sz="2700" spc="4" baseline="1610" dirty="0">
                <a:latin typeface="Arial"/>
                <a:cs typeface="Arial"/>
              </a:rPr>
              <a:t>t</a:t>
            </a:r>
            <a:r>
              <a:rPr sz="2700" spc="-4" baseline="1610" dirty="0">
                <a:latin typeface="Arial"/>
                <a:cs typeface="Arial"/>
              </a:rPr>
              <a:t>e</a:t>
            </a:r>
            <a:r>
              <a:rPr sz="2700" spc="0" baseline="1610" dirty="0">
                <a:latin typeface="Arial"/>
                <a:cs typeface="Arial"/>
              </a:rPr>
              <a:t>r</a:t>
            </a:r>
            <a:r>
              <a:rPr sz="2700" spc="-4" baseline="1610" dirty="0">
                <a:latin typeface="Arial"/>
                <a:cs typeface="Arial"/>
              </a:rPr>
              <a:t>ha</a:t>
            </a:r>
            <a:r>
              <a:rPr sz="2700" spc="4" baseline="1610" dirty="0">
                <a:latin typeface="Arial"/>
                <a:cs typeface="Arial"/>
              </a:rPr>
              <a:t>d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0" baseline="1610" dirty="0">
                <a:latin typeface="Arial"/>
                <a:cs typeface="Arial"/>
              </a:rPr>
              <a:t>p</a:t>
            </a:r>
            <a:r>
              <a:rPr sz="2700" spc="-66" baseline="1610" dirty="0">
                <a:latin typeface="Arial"/>
                <a:cs typeface="Arial"/>
              </a:rPr>
              <a:t> </a:t>
            </a:r>
            <a:r>
              <a:rPr sz="2700" spc="0" baseline="1610" dirty="0">
                <a:latin typeface="Arial"/>
                <a:cs typeface="Arial"/>
              </a:rPr>
              <a:t>m</a:t>
            </a:r>
            <a:r>
              <a:rPr sz="2700" spc="-4" baseline="1610" dirty="0">
                <a:latin typeface="Arial"/>
                <a:cs typeface="Arial"/>
              </a:rPr>
              <a:t>ole</a:t>
            </a:r>
            <a:r>
              <a:rPr sz="2700" spc="14" baseline="1610" dirty="0">
                <a:latin typeface="Arial"/>
                <a:cs typeface="Arial"/>
              </a:rPr>
              <a:t>k</a:t>
            </a:r>
            <a:r>
              <a:rPr sz="2700" spc="-4" baseline="1610" dirty="0">
                <a:latin typeface="Arial"/>
                <a:cs typeface="Arial"/>
              </a:rPr>
              <a:t>u</a:t>
            </a:r>
            <a:r>
              <a:rPr sz="2700" spc="0" baseline="1610" dirty="0">
                <a:latin typeface="Arial"/>
                <a:cs typeface="Arial"/>
              </a:rPr>
              <a:t>l</a:t>
            </a:r>
            <a:r>
              <a:rPr sz="2700" spc="-39" baseline="1610" dirty="0">
                <a:latin typeface="Arial"/>
                <a:cs typeface="Arial"/>
              </a:rPr>
              <a:t> </a:t>
            </a:r>
            <a:r>
              <a:rPr sz="2700" spc="-9" baseline="1610" dirty="0">
                <a:latin typeface="Arial"/>
                <a:cs typeface="Arial"/>
              </a:rPr>
              <a:t>y</a:t>
            </a:r>
            <a:r>
              <a:rPr sz="2700" spc="0" baseline="1610" dirty="0">
                <a:latin typeface="Arial"/>
                <a:cs typeface="Arial"/>
              </a:rPr>
              <a:t>g</a:t>
            </a:r>
            <a:r>
              <a:rPr sz="2700" spc="-4" baseline="1610" dirty="0">
                <a:latin typeface="Arial"/>
                <a:cs typeface="Arial"/>
              </a:rPr>
              <a:t> be</a:t>
            </a:r>
            <a:r>
              <a:rPr sz="2700" spc="0" baseline="1610" dirty="0">
                <a:latin typeface="Arial"/>
                <a:cs typeface="Arial"/>
              </a:rPr>
              <a:t>rm</a:t>
            </a:r>
            <a:r>
              <a:rPr sz="2700" spc="-4" baseline="1610" dirty="0">
                <a:latin typeface="Arial"/>
                <a:cs typeface="Arial"/>
              </a:rPr>
              <a:t>ua</a:t>
            </a:r>
            <a:r>
              <a:rPr sz="2700" spc="4" baseline="1610" dirty="0">
                <a:latin typeface="Arial"/>
                <a:cs typeface="Arial"/>
              </a:rPr>
              <a:t>ta</a:t>
            </a:r>
            <a:r>
              <a:rPr sz="2700" spc="0" baseline="1610" dirty="0">
                <a:latin typeface="Arial"/>
                <a:cs typeface="Arial"/>
              </a:rPr>
              <a:t>n</a:t>
            </a:r>
            <a:r>
              <a:rPr sz="2700" spc="-80" baseline="1610" dirty="0">
                <a:latin typeface="Arial"/>
                <a:cs typeface="Arial"/>
              </a:rPr>
              <a:t> </a:t>
            </a:r>
            <a:r>
              <a:rPr sz="2700" spc="0" baseline="1610" dirty="0">
                <a:latin typeface="Arial"/>
                <a:cs typeface="Arial"/>
              </a:rPr>
              <a:t>(</a:t>
            </a:r>
            <a:r>
              <a:rPr sz="2700" spc="-4" baseline="1610" dirty="0">
                <a:latin typeface="Arial"/>
                <a:cs typeface="Arial"/>
              </a:rPr>
              <a:t>io</a:t>
            </a:r>
            <a:r>
              <a:rPr sz="2700" spc="4" baseline="1610" dirty="0">
                <a:latin typeface="Arial"/>
                <a:cs typeface="Arial"/>
              </a:rPr>
              <a:t>n</a:t>
            </a:r>
            <a:r>
              <a:rPr sz="2700" spc="0" baseline="161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42363" y="1375481"/>
            <a:ext cx="80076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G</a:t>
            </a:r>
            <a:r>
              <a:rPr sz="2800" b="1" spc="4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4" dirty="0">
                <a:latin typeface="Arial"/>
                <a:cs typeface="Arial"/>
              </a:rPr>
              <a:t>era</a:t>
            </a:r>
            <a:r>
              <a:rPr sz="2800" b="1" spc="0" dirty="0">
                <a:latin typeface="Arial"/>
                <a:cs typeface="Arial"/>
              </a:rPr>
              <a:t>l</a:t>
            </a:r>
            <a:r>
              <a:rPr sz="2800" b="1" spc="-86" dirty="0">
                <a:latin typeface="Arial"/>
                <a:cs typeface="Arial"/>
              </a:rPr>
              <a:t> </a:t>
            </a:r>
            <a:r>
              <a:rPr sz="2800" b="1" spc="-4" dirty="0">
                <a:latin typeface="Arial"/>
                <a:cs typeface="Arial"/>
              </a:rPr>
              <a:t>S</a:t>
            </a:r>
            <a:r>
              <a:rPr sz="2800" b="1" spc="4" dirty="0">
                <a:latin typeface="Arial"/>
                <a:cs typeface="Arial"/>
              </a:rPr>
              <a:t>tr</a:t>
            </a:r>
            <a:r>
              <a:rPr sz="2800" b="1" spc="0" dirty="0">
                <a:latin typeface="Arial"/>
                <a:cs typeface="Arial"/>
              </a:rPr>
              <a:t>u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14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u</a:t>
            </a:r>
            <a:r>
              <a:rPr sz="2800" b="1" spc="4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of</a:t>
            </a:r>
            <a:r>
              <a:rPr sz="2800" b="1" spc="-16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he</a:t>
            </a:r>
            <a:r>
              <a:rPr sz="2800" b="1" spc="-21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b</a:t>
            </a:r>
            <a:r>
              <a:rPr sz="2800" b="1" spc="4" dirty="0">
                <a:latin typeface="Arial"/>
                <a:cs typeface="Arial"/>
              </a:rPr>
              <a:t>i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4" dirty="0">
                <a:latin typeface="Arial"/>
                <a:cs typeface="Arial"/>
              </a:rPr>
              <a:t>l</a:t>
            </a:r>
            <a:r>
              <a:rPr sz="2800" b="1" spc="9" dirty="0">
                <a:latin typeface="Arial"/>
                <a:cs typeface="Arial"/>
              </a:rPr>
              <a:t>o</a:t>
            </a:r>
            <a:r>
              <a:rPr sz="2800" b="1" spc="0" dirty="0">
                <a:latin typeface="Arial"/>
                <a:cs typeface="Arial"/>
              </a:rPr>
              <a:t>g</a:t>
            </a:r>
            <a:r>
              <a:rPr sz="2800" b="1" spc="4" dirty="0">
                <a:latin typeface="Arial"/>
                <a:cs typeface="Arial"/>
              </a:rPr>
              <a:t>i</a:t>
            </a:r>
            <a:r>
              <a:rPr sz="2800" b="1" spc="14" dirty="0">
                <a:latin typeface="Arial"/>
                <a:cs typeface="Arial"/>
              </a:rPr>
              <a:t>c</a:t>
            </a:r>
            <a:r>
              <a:rPr sz="2800" b="1" spc="4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l</a:t>
            </a:r>
            <a:r>
              <a:rPr sz="2800" b="1" spc="-8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m</a:t>
            </a:r>
            <a:r>
              <a:rPr sz="2800" b="1" spc="9" dirty="0">
                <a:latin typeface="Arial"/>
                <a:cs typeface="Arial"/>
              </a:rPr>
              <a:t>b</a:t>
            </a:r>
            <a:r>
              <a:rPr sz="2800" b="1" spc="4" dirty="0">
                <a:latin typeface="Arial"/>
                <a:cs typeface="Arial"/>
              </a:rPr>
              <a:t>ra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4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9047" y="2196607"/>
            <a:ext cx="885425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en-US" sz="2400" dirty="0">
                <a:latin typeface="Arial"/>
                <a:cs typeface="Arial"/>
              </a:rPr>
              <a:t>- </a:t>
            </a:r>
            <a:r>
              <a:rPr sz="2400" spc="0" dirty="0" err="1">
                <a:latin typeface="Arial"/>
                <a:cs typeface="Arial"/>
              </a:rPr>
              <a:t>lapi</a:t>
            </a:r>
            <a:r>
              <a:rPr sz="2400" spc="4" dirty="0" err="1">
                <a:latin typeface="Arial"/>
                <a:cs typeface="Arial"/>
              </a:rPr>
              <a:t>s</a:t>
            </a:r>
            <a:r>
              <a:rPr sz="2400" spc="0" dirty="0" err="1">
                <a:latin typeface="Arial"/>
                <a:cs typeface="Arial"/>
              </a:rPr>
              <a:t>an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ipis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lipid dan mo</a:t>
            </a:r>
            <a:r>
              <a:rPr sz="2400" spc="-14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k</a:t>
            </a:r>
            <a:r>
              <a:rPr sz="2400" spc="0" dirty="0">
                <a:latin typeface="Arial"/>
                <a:cs typeface="Arial"/>
              </a:rPr>
              <a:t>ul 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o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ein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ii</a:t>
            </a:r>
            <a:r>
              <a:rPr sz="2400" spc="4" dirty="0">
                <a:latin typeface="Arial"/>
                <a:cs typeface="Arial"/>
              </a:rPr>
              <a:t>k</a:t>
            </a:r>
            <a:r>
              <a:rPr sz="2400" spc="0" dirty="0">
                <a:latin typeface="Arial"/>
                <a:cs typeface="Arial"/>
              </a:rPr>
              <a:t>at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b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ama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o</a:t>
            </a:r>
            <a:r>
              <a:rPr sz="2400" spc="9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eh i</a:t>
            </a:r>
            <a:r>
              <a:rPr sz="2400" spc="4" dirty="0">
                <a:latin typeface="Arial"/>
                <a:cs typeface="Arial"/>
              </a:rPr>
              <a:t>k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an </a:t>
            </a:r>
            <a:r>
              <a:rPr sz="2400" i="1" spc="-9" dirty="0">
                <a:latin typeface="Arial"/>
                <a:cs typeface="Arial"/>
              </a:rPr>
              <a:t>n</a:t>
            </a:r>
            <a:r>
              <a:rPr sz="2400" i="1" spc="0" dirty="0">
                <a:latin typeface="Arial"/>
                <a:cs typeface="Arial"/>
              </a:rPr>
              <a:t>on</a:t>
            </a:r>
            <a:r>
              <a:rPr sz="2400" i="1" spc="-4" dirty="0">
                <a:latin typeface="Arial"/>
                <a:cs typeface="Arial"/>
              </a:rPr>
              <a:t>c</a:t>
            </a:r>
            <a:r>
              <a:rPr sz="2400" i="1" spc="0" dirty="0">
                <a:latin typeface="Arial"/>
                <a:cs typeface="Arial"/>
              </a:rPr>
              <a:t>o</a:t>
            </a:r>
            <a:r>
              <a:rPr sz="2400" i="1" spc="-4" dirty="0">
                <a:latin typeface="Arial"/>
                <a:cs typeface="Arial"/>
              </a:rPr>
              <a:t>v</a:t>
            </a:r>
            <a:r>
              <a:rPr sz="2400" i="1" spc="0" dirty="0">
                <a:latin typeface="Arial"/>
                <a:cs typeface="Arial"/>
              </a:rPr>
              <a:t>alent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9144" y="2806207"/>
            <a:ext cx="8296156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205"/>
              </a:lnSpc>
              <a:spcBef>
                <a:spcPts val="110"/>
              </a:spcBef>
            </a:pPr>
            <a:r>
              <a:rPr sz="24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spc="-9" baseline="14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0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Mole</a:t>
            </a:r>
            <a:r>
              <a:rPr sz="2800" spc="-4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800" spc="0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 lip</a:t>
            </a:r>
            <a:r>
              <a:rPr sz="2800" spc="9" baseline="1449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9" baseline="1449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ouble </a:t>
            </a:r>
            <a:r>
              <a:rPr sz="2800" spc="-14" baseline="1449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spc="-4" baseline="1449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2800" spc="-9" baseline="14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4" baseline="1449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800" spc="-4" baseline="144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800" spc="-9" baseline="144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bal 5</a:t>
            </a:r>
            <a:r>
              <a:rPr sz="2800" spc="-9" baseline="14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800" spc="-9" baseline="1449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2800" spc="4" baseline="14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800" spc="-19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i="1" spc="-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2800" b="1" i="1" spc="0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800" b="1" i="1" spc="-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800" b="1" i="1" spc="0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b="1" i="1" spc="-1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i="1" spc="0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i="1" spc="-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800" b="1" i="1" spc="0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sz="2800" b="1" i="1" spc="-9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800" b="1" i="1" spc="0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spc="0" baseline="1449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918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imp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-9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eab</a:t>
            </a:r>
            <a:r>
              <a:rPr sz="2000" spc="-14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hd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bagi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 b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 </a:t>
            </a:r>
            <a:r>
              <a:rPr sz="2000" spc="-9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ol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k</a:t>
            </a:r>
            <a:r>
              <a:rPr sz="2000" spc="0" dirty="0">
                <a:latin typeface="Arial"/>
                <a:cs typeface="Arial"/>
              </a:rPr>
              <a:t>ul </a:t>
            </a:r>
            <a:r>
              <a:rPr sz="2000" spc="-4" dirty="0">
                <a:latin typeface="Arial"/>
                <a:cs typeface="Arial"/>
              </a:rPr>
              <a:t>y</a:t>
            </a:r>
            <a:r>
              <a:rPr sz="2000" spc="0" dirty="0">
                <a:latin typeface="Arial"/>
                <a:cs typeface="Arial"/>
              </a:rPr>
              <a:t>ang 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ut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dlm air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051" y="3720606"/>
            <a:ext cx="8240726" cy="584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05"/>
              </a:lnSpc>
              <a:spcBef>
                <a:spcPts val="110"/>
              </a:spcBef>
            </a:pP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3000" baseline="1449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spc="-9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ole</a:t>
            </a:r>
            <a:r>
              <a:rPr lang="en-US" sz="2800" spc="4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US" sz="2800" baseline="14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9" baseline="1449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spc="-4" baseline="1449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1449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spc="-14" baseline="144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1449" dirty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spc="-18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4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spc="-9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spc="4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pc="-14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800" spc="-9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aseline="14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spc="-9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aseline="1449" dirty="0" err="1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800" baseline="1449" dirty="0">
                <a:latin typeface="Arial" panose="020B0604020202020204" pitchFamily="34" charset="0"/>
                <a:cs typeface="Arial" panose="020B0604020202020204" pitchFamily="34" charset="0"/>
              </a:rPr>
              <a:t> lipid bila</a:t>
            </a:r>
            <a:r>
              <a:rPr lang="en-US" sz="2800" spc="-4" baseline="1449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aseline="1449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sz="2800" spc="9" baseline="1449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i="1" spc="-9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i="1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800" b="1" i="1" spc="-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i="1" spc="-9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i="1" spc="-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i="1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b="1" i="1" spc="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i="1" spc="-9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i="1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2800" b="1" i="1" spc="-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i="1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i="1" spc="-14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i="1" baseline="144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brane) </a:t>
            </a:r>
            <a:r>
              <a:rPr sz="2000" spc="0" dirty="0" err="1">
                <a:latin typeface="Arial"/>
                <a:cs typeface="Arial"/>
              </a:rPr>
              <a:t>me</a:t>
            </a:r>
            <a:r>
              <a:rPr sz="2000" spc="-9" dirty="0" err="1">
                <a:latin typeface="Arial"/>
                <a:cs typeface="Arial"/>
              </a:rPr>
              <a:t>m</a:t>
            </a:r>
            <a:r>
              <a:rPr sz="2000" spc="-4" dirty="0" err="1">
                <a:latin typeface="Arial"/>
                <a:cs typeface="Arial"/>
              </a:rPr>
              <a:t>f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4" dirty="0" err="1">
                <a:latin typeface="Arial"/>
                <a:cs typeface="Arial"/>
              </a:rPr>
              <a:t>s</a:t>
            </a:r>
            <a:r>
              <a:rPr sz="2000" spc="0" dirty="0" err="1">
                <a:latin typeface="Arial"/>
                <a:cs typeface="Arial"/>
              </a:rPr>
              <a:t>ili</a:t>
            </a:r>
            <a:r>
              <a:rPr sz="2000" spc="-4" dirty="0" err="1">
                <a:latin typeface="Arial"/>
                <a:cs typeface="Arial"/>
              </a:rPr>
              <a:t>t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4" dirty="0" err="1">
                <a:latin typeface="Arial"/>
                <a:cs typeface="Arial"/>
              </a:rPr>
              <a:t>s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 ha</a:t>
            </a:r>
            <a:r>
              <a:rPr sz="2000" spc="-9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pir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emua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spc="0" dirty="0">
                <a:latin typeface="Arial"/>
                <a:cs typeface="Arial"/>
              </a:rPr>
              <a:t>u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g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me</a:t>
            </a:r>
            <a:r>
              <a:rPr sz="2000" spc="-9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b</a:t>
            </a:r>
            <a:r>
              <a:rPr sz="2000" spc="-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an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7851" y="4635006"/>
            <a:ext cx="148279" cy="1194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01773" y="4635006"/>
            <a:ext cx="5863666" cy="1194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38176">
              <a:lnSpc>
                <a:spcPts val="2150"/>
              </a:lnSpc>
              <a:spcBef>
                <a:spcPts val="107"/>
              </a:spcBef>
            </a:pPr>
            <a:r>
              <a:rPr sz="2400" spc="-9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-9" dirty="0" err="1">
                <a:latin typeface="Arial"/>
                <a:cs typeface="Arial"/>
              </a:rPr>
              <a:t>m</a:t>
            </a:r>
            <a:r>
              <a:rPr sz="2400" spc="0" dirty="0" err="1">
                <a:latin typeface="Arial"/>
                <a:cs typeface="Arial"/>
              </a:rPr>
              <a:t>ole</a:t>
            </a:r>
            <a:r>
              <a:rPr sz="2400" spc="4" dirty="0" err="1">
                <a:latin typeface="Arial"/>
                <a:cs typeface="Arial"/>
              </a:rPr>
              <a:t>k</a:t>
            </a:r>
            <a:r>
              <a:rPr sz="2400" spc="0" dirty="0" err="1">
                <a:latin typeface="Arial"/>
                <a:cs typeface="Arial"/>
              </a:rPr>
              <a:t>ul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4" dirty="0" err="1">
                <a:latin typeface="Arial"/>
                <a:cs typeface="Arial"/>
              </a:rPr>
              <a:t>s</a:t>
            </a:r>
            <a:r>
              <a:rPr sz="2400" spc="0" dirty="0" err="1">
                <a:latin typeface="Arial"/>
                <a:cs typeface="Arial"/>
              </a:rPr>
              <a:t>p</a:t>
            </a:r>
            <a:r>
              <a:rPr sz="2400" spc="-9" dirty="0" err="1">
                <a:latin typeface="Arial"/>
                <a:cs typeface="Arial"/>
              </a:rPr>
              <a:t>e</a:t>
            </a:r>
            <a:r>
              <a:rPr sz="2400" spc="4" dirty="0" err="1">
                <a:latin typeface="Arial"/>
                <a:cs typeface="Arial"/>
              </a:rPr>
              <a:t>s</a:t>
            </a:r>
            <a:r>
              <a:rPr sz="2400" spc="0" dirty="0" err="1">
                <a:latin typeface="Arial"/>
                <a:cs typeface="Arial"/>
              </a:rPr>
              <a:t>i</a:t>
            </a:r>
            <a:r>
              <a:rPr sz="2400" spc="-14" dirty="0" err="1">
                <a:latin typeface="Arial"/>
                <a:cs typeface="Arial"/>
              </a:rPr>
              <a:t>f</a:t>
            </a:r>
            <a:r>
              <a:rPr sz="2400" spc="0" dirty="0" err="1">
                <a:latin typeface="Arial"/>
                <a:cs typeface="Arial"/>
              </a:rPr>
              <a:t>ik</a:t>
            </a:r>
            <a:endParaRPr sz="2400" dirty="0">
              <a:latin typeface="Arial"/>
              <a:cs typeface="Arial"/>
            </a:endParaRPr>
          </a:p>
          <a:p>
            <a:pPr marL="14223" marR="2574659" indent="-1523">
              <a:lnSpc>
                <a:spcPct val="100041"/>
              </a:lnSpc>
            </a:pPr>
            <a:r>
              <a:rPr sz="2400" spc="4" dirty="0">
                <a:latin typeface="Arial"/>
                <a:cs typeface="Arial"/>
              </a:rPr>
              <a:t>k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ali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i </a:t>
            </a:r>
            <a:r>
              <a:rPr sz="2400" spc="-4" dirty="0">
                <a:latin typeface="Arial"/>
                <a:cs typeface="Arial"/>
              </a:rPr>
              <a:t>r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4" dirty="0">
                <a:latin typeface="Arial"/>
                <a:cs typeface="Arial"/>
              </a:rPr>
              <a:t>k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i 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in</a:t>
            </a:r>
            <a:r>
              <a:rPr sz="2400" spc="-4" dirty="0">
                <a:latin typeface="Arial"/>
                <a:cs typeface="Arial"/>
              </a:rPr>
              <a:t>t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TP </a:t>
            </a:r>
            <a:r>
              <a:rPr sz="2400" spc="4" dirty="0" err="1">
                <a:latin typeface="Arial"/>
                <a:cs typeface="Arial"/>
              </a:rPr>
              <a:t>R</a:t>
            </a:r>
            <a:r>
              <a:rPr sz="2400" spc="-9" dirty="0" err="1">
                <a:latin typeface="Arial"/>
                <a:cs typeface="Arial"/>
              </a:rPr>
              <a:t>e</a:t>
            </a:r>
            <a:r>
              <a:rPr sz="2400" spc="4" dirty="0" err="1">
                <a:latin typeface="Arial"/>
                <a:cs typeface="Arial"/>
              </a:rPr>
              <a:t>s</a:t>
            </a:r>
            <a:r>
              <a:rPr sz="2400" spc="-9" dirty="0" err="1">
                <a:latin typeface="Arial"/>
                <a:cs typeface="Arial"/>
              </a:rPr>
              <a:t>e</a:t>
            </a:r>
            <a:r>
              <a:rPr sz="2400" spc="0" dirty="0" err="1">
                <a:latin typeface="Arial"/>
                <a:cs typeface="Arial"/>
              </a:rPr>
              <a:t>p</a:t>
            </a:r>
            <a:r>
              <a:rPr sz="2400" spc="-4" dirty="0" err="1">
                <a:latin typeface="Arial"/>
                <a:cs typeface="Arial"/>
              </a:rPr>
              <a:t>t</a:t>
            </a:r>
            <a:r>
              <a:rPr sz="2400" spc="-9" dirty="0" err="1">
                <a:latin typeface="Arial"/>
                <a:cs typeface="Arial"/>
              </a:rPr>
              <a:t>o</a:t>
            </a:r>
            <a:r>
              <a:rPr sz="2400" spc="0" dirty="0" err="1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  <a:p>
            <a:pPr marL="14223">
              <a:lnSpc>
                <a:spcPct val="95825"/>
              </a:lnSpc>
            </a:pPr>
            <a:r>
              <a:rPr sz="2400" spc="-9" dirty="0" err="1">
                <a:latin typeface="Arial"/>
                <a:cs typeface="Arial"/>
              </a:rPr>
              <a:t>M</a:t>
            </a:r>
            <a:r>
              <a:rPr sz="2400" spc="0" dirty="0" err="1">
                <a:latin typeface="Arial"/>
                <a:cs typeface="Arial"/>
              </a:rPr>
              <a:t>en</a:t>
            </a:r>
            <a:r>
              <a:rPr sz="2400" spc="-9" dirty="0" err="1">
                <a:latin typeface="Arial"/>
                <a:cs typeface="Arial"/>
              </a:rPr>
              <a:t>g</a:t>
            </a:r>
            <a:r>
              <a:rPr sz="2400" spc="0" dirty="0" err="1">
                <a:latin typeface="Arial"/>
                <a:cs typeface="Arial"/>
              </a:rPr>
              <a:t>hub</a:t>
            </a:r>
            <a:r>
              <a:rPr sz="2400" spc="-9" dirty="0" err="1">
                <a:latin typeface="Arial"/>
                <a:cs typeface="Arial"/>
              </a:rPr>
              <a:t>un</a:t>
            </a:r>
            <a:r>
              <a:rPr sz="2400" spc="0" dirty="0" err="1">
                <a:latin typeface="Arial"/>
                <a:cs typeface="Arial"/>
              </a:rPr>
              <a:t>g</a:t>
            </a:r>
            <a:r>
              <a:rPr sz="2400" spc="4" dirty="0" err="1">
                <a:latin typeface="Arial"/>
                <a:cs typeface="Arial"/>
              </a:rPr>
              <a:t>k</a:t>
            </a:r>
            <a:r>
              <a:rPr sz="2400" spc="-9" dirty="0" err="1">
                <a:latin typeface="Arial"/>
                <a:cs typeface="Arial"/>
              </a:rPr>
              <a:t>a</a:t>
            </a:r>
            <a:r>
              <a:rPr sz="2400" spc="0" dirty="0" err="1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4" dirty="0" err="1">
                <a:latin typeface="Arial"/>
                <a:cs typeface="Arial"/>
              </a:rPr>
              <a:t>s</a:t>
            </a:r>
            <a:r>
              <a:rPr sz="2400" spc="0" dirty="0" err="1">
                <a:latin typeface="Arial"/>
                <a:cs typeface="Arial"/>
              </a:rPr>
              <a:t>i</a:t>
            </a:r>
            <a:r>
              <a:rPr sz="2400" spc="-4" dirty="0" err="1">
                <a:latin typeface="Arial"/>
                <a:cs typeface="Arial"/>
              </a:rPr>
              <a:t>t</a:t>
            </a:r>
            <a:r>
              <a:rPr sz="2400" spc="-9" dirty="0" err="1">
                <a:latin typeface="Arial"/>
                <a:cs typeface="Arial"/>
              </a:rPr>
              <a:t>o</a:t>
            </a:r>
            <a:r>
              <a:rPr sz="2400" spc="-4" dirty="0" err="1">
                <a:latin typeface="Arial"/>
                <a:cs typeface="Arial"/>
              </a:rPr>
              <a:t>s</a:t>
            </a:r>
            <a:r>
              <a:rPr sz="2400" spc="4" dirty="0" err="1">
                <a:latin typeface="Arial"/>
                <a:cs typeface="Arial"/>
              </a:rPr>
              <a:t>k</a:t>
            </a:r>
            <a:r>
              <a:rPr sz="2400" spc="0" dirty="0" err="1">
                <a:latin typeface="Arial"/>
                <a:cs typeface="Arial"/>
              </a:rPr>
              <a:t>ele</a:t>
            </a:r>
            <a:r>
              <a:rPr sz="2400" spc="-4" dirty="0" err="1">
                <a:latin typeface="Arial"/>
                <a:cs typeface="Arial"/>
              </a:rPr>
              <a:t>t</a:t>
            </a:r>
            <a:r>
              <a:rPr sz="2400" spc="0" dirty="0" err="1">
                <a:latin typeface="Arial"/>
                <a:cs typeface="Arial"/>
              </a:rPr>
              <a:t>on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0" dirty="0" err="1">
                <a:latin typeface="Arial"/>
                <a:cs typeface="Arial"/>
              </a:rPr>
              <a:t>dg</a:t>
            </a:r>
            <a:r>
              <a:rPr lang="en-US" sz="2400" spc="0" dirty="0" err="1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0" dirty="0" err="1">
                <a:latin typeface="Arial"/>
                <a:cs typeface="Arial"/>
              </a:rPr>
              <a:t>e</a:t>
            </a:r>
            <a:r>
              <a:rPr sz="2400" spc="-4" dirty="0" err="1">
                <a:latin typeface="Arial"/>
                <a:cs typeface="Arial"/>
              </a:rPr>
              <a:t>x</a:t>
            </a:r>
            <a:r>
              <a:rPr sz="2400" spc="-14" dirty="0" err="1">
                <a:latin typeface="Arial"/>
                <a:cs typeface="Arial"/>
              </a:rPr>
              <a:t>t</a:t>
            </a:r>
            <a:r>
              <a:rPr sz="2400" spc="4" dirty="0" err="1">
                <a:latin typeface="Arial"/>
                <a:cs typeface="Arial"/>
              </a:rPr>
              <a:t>r</a:t>
            </a:r>
            <a:r>
              <a:rPr sz="2400" spc="-9" dirty="0" err="1">
                <a:latin typeface="Arial"/>
                <a:cs typeface="Arial"/>
              </a:rPr>
              <a:t>a</a:t>
            </a:r>
            <a:r>
              <a:rPr sz="2400" spc="4" dirty="0" err="1">
                <a:latin typeface="Arial"/>
                <a:cs typeface="Arial"/>
              </a:rPr>
              <a:t>s</a:t>
            </a:r>
            <a:r>
              <a:rPr sz="2400" spc="0" dirty="0" err="1">
                <a:latin typeface="Arial"/>
                <a:cs typeface="Arial"/>
              </a:rPr>
              <a:t>eluler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ma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ix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95472" y="1616964"/>
            <a:ext cx="3325367" cy="522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22300" y="1235964"/>
            <a:ext cx="9601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2000" b="1" spc="-4" dirty="0">
                <a:latin typeface="Arial"/>
                <a:cs typeface="Arial"/>
              </a:rPr>
              <a:t>Rela</a:t>
            </a:r>
            <a:r>
              <a:rPr sz="2000" b="1" spc="4" dirty="0">
                <a:latin typeface="Arial"/>
                <a:cs typeface="Arial"/>
              </a:rPr>
              <a:t>t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14" dirty="0">
                <a:latin typeface="Arial"/>
                <a:cs typeface="Arial"/>
              </a:rPr>
              <a:t>v</a:t>
            </a:r>
            <a:r>
              <a:rPr sz="2000" b="1" spc="0" dirty="0">
                <a:latin typeface="Arial"/>
                <a:cs typeface="Arial"/>
              </a:rPr>
              <a:t>e</a:t>
            </a:r>
            <a:r>
              <a:rPr sz="2000" b="1" spc="-51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pe</a:t>
            </a:r>
            <a:r>
              <a:rPr sz="2000" b="1" spc="0" dirty="0">
                <a:latin typeface="Arial"/>
                <a:cs typeface="Arial"/>
              </a:rPr>
              <a:t>rm</a:t>
            </a:r>
            <a:r>
              <a:rPr sz="2000" b="1" spc="4" dirty="0">
                <a:latin typeface="Arial"/>
                <a:cs typeface="Arial"/>
              </a:rPr>
              <a:t>e</a:t>
            </a:r>
            <a:r>
              <a:rPr sz="2000" b="1" spc="-4" dirty="0">
                <a:latin typeface="Arial"/>
                <a:cs typeface="Arial"/>
              </a:rPr>
              <a:t>abi</a:t>
            </a:r>
            <a:r>
              <a:rPr sz="2000" b="1" spc="9" dirty="0">
                <a:latin typeface="Arial"/>
                <a:cs typeface="Arial"/>
              </a:rPr>
              <a:t>l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14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y</a:t>
            </a:r>
            <a:r>
              <a:rPr sz="2000" b="1" spc="-99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o</a:t>
            </a:r>
            <a:r>
              <a:rPr sz="2000" b="1" spc="0" dirty="0">
                <a:latin typeface="Arial"/>
                <a:cs typeface="Arial"/>
              </a:rPr>
              <a:t>f </a:t>
            </a:r>
            <a:r>
              <a:rPr sz="2000" b="1" spc="14" dirty="0">
                <a:latin typeface="Arial"/>
                <a:cs typeface="Arial"/>
              </a:rPr>
              <a:t>s</a:t>
            </a:r>
            <a:r>
              <a:rPr sz="2000" b="1" spc="-9" dirty="0">
                <a:latin typeface="Arial"/>
                <a:cs typeface="Arial"/>
              </a:rPr>
              <a:t>y</a:t>
            </a:r>
            <a:r>
              <a:rPr sz="2000" b="1" spc="-4" dirty="0">
                <a:latin typeface="Arial"/>
                <a:cs typeface="Arial"/>
              </a:rPr>
              <a:t>n</a:t>
            </a:r>
            <a:r>
              <a:rPr sz="2000" b="1" spc="4" dirty="0">
                <a:latin typeface="Arial"/>
                <a:cs typeface="Arial"/>
              </a:rPr>
              <a:t>th</a:t>
            </a:r>
            <a:r>
              <a:rPr sz="2000" b="1" spc="-4" dirty="0">
                <a:latin typeface="Arial"/>
                <a:cs typeface="Arial"/>
              </a:rPr>
              <a:t>e</a:t>
            </a:r>
            <a:r>
              <a:rPr sz="2000" b="1" spc="4" dirty="0">
                <a:latin typeface="Arial"/>
                <a:cs typeface="Arial"/>
              </a:rPr>
              <a:t>t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c</a:t>
            </a:r>
            <a:r>
              <a:rPr sz="2000" b="1" spc="-51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lip</a:t>
            </a:r>
            <a:r>
              <a:rPr sz="2000" b="1" spc="9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d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bi</a:t>
            </a:r>
            <a:r>
              <a:rPr sz="2000" b="1" spc="9" dirty="0">
                <a:latin typeface="Arial"/>
                <a:cs typeface="Arial"/>
              </a:rPr>
              <a:t>l</a:t>
            </a:r>
            <a:r>
              <a:rPr sz="2000" b="1" spc="4" dirty="0">
                <a:latin typeface="Arial"/>
                <a:cs typeface="Arial"/>
              </a:rPr>
              <a:t>a</a:t>
            </a:r>
            <a:r>
              <a:rPr sz="2000" b="1" spc="-9" dirty="0">
                <a:latin typeface="Arial"/>
                <a:cs typeface="Arial"/>
              </a:rPr>
              <a:t>y</a:t>
            </a:r>
            <a:r>
              <a:rPr sz="2000" b="1" spc="4" dirty="0">
                <a:latin typeface="Arial"/>
                <a:cs typeface="Arial"/>
              </a:rPr>
              <a:t>e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-39" dirty="0">
                <a:latin typeface="Arial"/>
                <a:cs typeface="Arial"/>
              </a:rPr>
              <a:t> </a:t>
            </a:r>
            <a:r>
              <a:rPr sz="2000" b="1" spc="4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o</a:t>
            </a:r>
            <a:r>
              <a:rPr sz="2000" b="1" spc="-4" dirty="0">
                <a:latin typeface="Arial"/>
                <a:cs typeface="Arial"/>
              </a:rPr>
              <a:t> di</a:t>
            </a:r>
            <a:r>
              <a:rPr sz="2000" b="1" spc="4" dirty="0">
                <a:latin typeface="Arial"/>
                <a:cs typeface="Arial"/>
              </a:rPr>
              <a:t>ff</a:t>
            </a:r>
            <a:r>
              <a:rPr sz="2000" b="1" spc="-4" dirty="0">
                <a:latin typeface="Arial"/>
                <a:cs typeface="Arial"/>
              </a:rPr>
              <a:t>e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-4" dirty="0">
                <a:latin typeface="Arial"/>
                <a:cs typeface="Arial"/>
              </a:rPr>
              <a:t>en</a:t>
            </a:r>
            <a:r>
              <a:rPr sz="2000" b="1" spc="0" dirty="0">
                <a:latin typeface="Arial"/>
                <a:cs typeface="Arial"/>
              </a:rPr>
              <a:t>t</a:t>
            </a:r>
            <a:r>
              <a:rPr sz="2000" b="1" spc="-36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c</a:t>
            </a:r>
            <a:r>
              <a:rPr sz="2000" b="1" spc="-4" dirty="0">
                <a:latin typeface="Arial"/>
                <a:cs typeface="Arial"/>
              </a:rPr>
              <a:t>la</a:t>
            </a:r>
            <a:r>
              <a:rPr sz="2000" b="1" spc="0" dirty="0">
                <a:latin typeface="Arial"/>
                <a:cs typeface="Arial"/>
              </a:rPr>
              <a:t>ss</a:t>
            </a:r>
            <a:r>
              <a:rPr sz="2000" b="1" spc="-4" dirty="0">
                <a:latin typeface="Arial"/>
                <a:cs typeface="Arial"/>
              </a:rPr>
              <a:t>e</a:t>
            </a:r>
            <a:r>
              <a:rPr sz="2000" b="1" spc="0" dirty="0">
                <a:latin typeface="Arial"/>
                <a:cs typeface="Arial"/>
              </a:rPr>
              <a:t>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o</a:t>
            </a:r>
            <a:r>
              <a:rPr sz="2000" b="1" spc="0" dirty="0">
                <a:latin typeface="Arial"/>
                <a:cs typeface="Arial"/>
              </a:rPr>
              <a:t>f m</a:t>
            </a:r>
            <a:r>
              <a:rPr sz="2000" b="1" spc="-4" dirty="0">
                <a:latin typeface="Arial"/>
                <a:cs typeface="Arial"/>
              </a:rPr>
              <a:t>ole</a:t>
            </a:r>
            <a:r>
              <a:rPr sz="2000" b="1" spc="14" dirty="0">
                <a:latin typeface="Arial"/>
                <a:cs typeface="Arial"/>
              </a:rPr>
              <a:t>c</a:t>
            </a:r>
            <a:r>
              <a:rPr sz="2000" b="1" spc="-4" dirty="0">
                <a:latin typeface="Arial"/>
                <a:cs typeface="Arial"/>
              </a:rPr>
              <a:t>ule</a:t>
            </a:r>
            <a:r>
              <a:rPr sz="2000" b="1" spc="0" dirty="0">
                <a:latin typeface="Arial"/>
                <a:cs typeface="Arial"/>
              </a:rPr>
              <a:t>s</a:t>
            </a:r>
            <a:endParaRPr sz="20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784960" y="1247322"/>
            <a:ext cx="73542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Terdapat</a:t>
            </a:r>
            <a:r>
              <a:rPr sz="2400" b="1" spc="-4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2</a:t>
            </a:r>
            <a:r>
              <a:rPr sz="2400" b="1" spc="-13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k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as</a:t>
            </a:r>
            <a:r>
              <a:rPr sz="2400" b="1" spc="-39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u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a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bran</a:t>
            </a:r>
            <a:r>
              <a:rPr sz="2400" b="1" spc="-7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Transport</a:t>
            </a:r>
            <a:r>
              <a:rPr sz="2400" b="1" spc="-38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P</a:t>
            </a:r>
            <a:r>
              <a:rPr sz="2400" b="1" spc="0" dirty="0">
                <a:latin typeface="Arial"/>
                <a:cs typeface="Arial"/>
              </a:rPr>
              <a:t>ro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4891" y="1851841"/>
            <a:ext cx="3931597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po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-5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arr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spc="-5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1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spc="-1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ermea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9291" y="2400481"/>
            <a:ext cx="494751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m</a:t>
            </a:r>
            <a:r>
              <a:rPr sz="1800" spc="-4" dirty="0">
                <a:latin typeface="Arial"/>
                <a:cs typeface="Arial"/>
              </a:rPr>
              <a:t>engi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4" dirty="0">
                <a:latin typeface="Arial"/>
                <a:cs typeface="Arial"/>
              </a:rPr>
              <a:t>ut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2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1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33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di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14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po</a:t>
            </a:r>
            <a:r>
              <a:rPr sz="1800" spc="0" dirty="0">
                <a:latin typeface="Arial"/>
                <a:cs typeface="Arial"/>
              </a:rPr>
              <a:t>rt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9291" y="2950644"/>
            <a:ext cx="6040753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Pr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in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nga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mi</a:t>
            </a:r>
            <a:r>
              <a:rPr sz="1800" spc="-7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an</a:t>
            </a:r>
            <a:r>
              <a:rPr sz="1800" spc="-4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ai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u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-4" dirty="0">
                <a:latin typeface="Arial"/>
                <a:cs typeface="Arial"/>
              </a:rPr>
              <a:t>ha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86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on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14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40715" marR="34289">
              <a:lnSpc>
                <a:spcPct val="95825"/>
              </a:lnSpc>
            </a:pP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olu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2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14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el</a:t>
            </a:r>
            <a:r>
              <a:rPr sz="1800" spc="19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w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5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4999" y="2950644"/>
            <a:ext cx="120090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Arial"/>
                <a:cs typeface="Arial"/>
              </a:rPr>
              <a:t>un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3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289" y="3773604"/>
            <a:ext cx="2116273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B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sa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891" y="4323768"/>
            <a:ext cx="96136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nn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291" y="4872408"/>
            <a:ext cx="324648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ksi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de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ga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le</a:t>
            </a:r>
            <a:r>
              <a:rPr sz="1800" spc="14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291" y="5422571"/>
            <a:ext cx="5798460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95"/>
              </a:lnSpc>
              <a:spcBef>
                <a:spcPts val="99"/>
              </a:spcBef>
            </a:pPr>
            <a:r>
              <a:rPr sz="2700" spc="0" baseline="1610" dirty="0">
                <a:latin typeface="Arial"/>
                <a:cs typeface="Arial"/>
              </a:rPr>
              <a:t>-</a:t>
            </a:r>
            <a:r>
              <a:rPr sz="2700" spc="-10" baseline="1610" dirty="0">
                <a:latin typeface="Arial"/>
                <a:cs typeface="Arial"/>
              </a:rPr>
              <a:t> </a:t>
            </a:r>
            <a:r>
              <a:rPr sz="2700" spc="14" baseline="1610" dirty="0">
                <a:latin typeface="Arial"/>
                <a:cs typeface="Arial"/>
              </a:rPr>
              <a:t>T</a:t>
            </a:r>
            <a:r>
              <a:rPr sz="2700" spc="-4" baseline="1610" dirty="0">
                <a:latin typeface="Arial"/>
                <a:cs typeface="Arial"/>
              </a:rPr>
              <a:t>e</a:t>
            </a:r>
            <a:r>
              <a:rPr sz="2700" spc="0" baseline="1610" dirty="0">
                <a:latin typeface="Arial"/>
                <a:cs typeface="Arial"/>
              </a:rPr>
              <a:t>r</a:t>
            </a:r>
            <a:r>
              <a:rPr sz="2700" spc="-4" baseline="1610" dirty="0">
                <a:latin typeface="Arial"/>
                <a:cs typeface="Arial"/>
              </a:rPr>
              <a:t>ben</a:t>
            </a:r>
            <a:r>
              <a:rPr sz="2700" spc="4" baseline="1610" dirty="0">
                <a:latin typeface="Arial"/>
                <a:cs typeface="Arial"/>
              </a:rPr>
              <a:t>t</a:t>
            </a:r>
            <a:r>
              <a:rPr sz="2700" spc="-4" baseline="1610" dirty="0">
                <a:latin typeface="Arial"/>
                <a:cs typeface="Arial"/>
              </a:rPr>
              <a:t>u</a:t>
            </a:r>
            <a:r>
              <a:rPr sz="2700" spc="0" baseline="1610" dirty="0">
                <a:latin typeface="Arial"/>
                <a:cs typeface="Arial"/>
              </a:rPr>
              <a:t>k</a:t>
            </a:r>
            <a:r>
              <a:rPr sz="2700" spc="-59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4" baseline="1610" dirty="0">
                <a:latin typeface="Arial"/>
                <a:cs typeface="Arial"/>
              </a:rPr>
              <a:t>q</a:t>
            </a:r>
            <a:r>
              <a:rPr sz="2700" spc="-4" baseline="1610" dirty="0">
                <a:latin typeface="Arial"/>
                <a:cs typeface="Arial"/>
              </a:rPr>
              <a:t>ueou</a:t>
            </a:r>
            <a:r>
              <a:rPr sz="2700" spc="0" baseline="1610" dirty="0">
                <a:latin typeface="Arial"/>
                <a:cs typeface="Arial"/>
              </a:rPr>
              <a:t>s</a:t>
            </a:r>
            <a:r>
              <a:rPr sz="2700" spc="-64" baseline="1610" dirty="0">
                <a:latin typeface="Arial"/>
                <a:cs typeface="Arial"/>
              </a:rPr>
              <a:t> </a:t>
            </a:r>
            <a:r>
              <a:rPr sz="2700" spc="4" baseline="1610" dirty="0">
                <a:latin typeface="Arial"/>
                <a:cs typeface="Arial"/>
              </a:rPr>
              <a:t>p</a:t>
            </a:r>
            <a:r>
              <a:rPr sz="2700" spc="-4" baseline="1610" dirty="0">
                <a:latin typeface="Arial"/>
                <a:cs typeface="Arial"/>
              </a:rPr>
              <a:t>o</a:t>
            </a:r>
            <a:r>
              <a:rPr sz="2700" spc="0" baseline="1610" dirty="0">
                <a:latin typeface="Arial"/>
                <a:cs typeface="Arial"/>
              </a:rPr>
              <a:t>r</a:t>
            </a:r>
            <a:r>
              <a:rPr sz="2700" spc="-4" baseline="1610" dirty="0">
                <a:latin typeface="Arial"/>
                <a:cs typeface="Arial"/>
              </a:rPr>
              <a:t>e</a:t>
            </a:r>
            <a:r>
              <a:rPr sz="2700" spc="0" baseline="1610" dirty="0">
                <a:latin typeface="Arial"/>
                <a:cs typeface="Arial"/>
              </a:rPr>
              <a:t>s</a:t>
            </a:r>
            <a:r>
              <a:rPr sz="2700" spc="-34" baseline="1610" dirty="0">
                <a:latin typeface="Arial"/>
                <a:cs typeface="Arial"/>
              </a:rPr>
              <a:t> </a:t>
            </a:r>
            <a:r>
              <a:rPr lang="en-US" sz="2700" baseline="1076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2700" spc="-168" baseline="1076" dirty="0">
                <a:latin typeface="Malgun Gothic"/>
                <a:cs typeface="Malgun Gothic"/>
              </a:rPr>
              <a:t> </a:t>
            </a:r>
            <a:r>
              <a:rPr sz="2700" spc="4" baseline="1610" dirty="0" err="1">
                <a:latin typeface="Arial"/>
                <a:cs typeface="Arial"/>
              </a:rPr>
              <a:t>t</a:t>
            </a:r>
            <a:r>
              <a:rPr sz="2700" spc="-4" baseline="1610" dirty="0" err="1">
                <a:latin typeface="Arial"/>
                <a:cs typeface="Arial"/>
              </a:rPr>
              <a:t>e</a:t>
            </a:r>
            <a:r>
              <a:rPr sz="2700" spc="0" baseline="1610" dirty="0" err="1">
                <a:latin typeface="Arial"/>
                <a:cs typeface="Arial"/>
              </a:rPr>
              <a:t>r</a:t>
            </a:r>
            <a:r>
              <a:rPr sz="2700" spc="-4" baseline="1610" dirty="0" err="1">
                <a:latin typeface="Arial"/>
                <a:cs typeface="Arial"/>
              </a:rPr>
              <a:t>bu</a:t>
            </a:r>
            <a:r>
              <a:rPr sz="2700" spc="0" baseline="1610" dirty="0" err="1">
                <a:latin typeface="Arial"/>
                <a:cs typeface="Arial"/>
              </a:rPr>
              <a:t>ka</a:t>
            </a:r>
            <a:r>
              <a:rPr sz="2700" spc="-54" baseline="1610" dirty="0">
                <a:latin typeface="Arial"/>
                <a:cs typeface="Arial"/>
              </a:rPr>
              <a:t> </a:t>
            </a:r>
            <a:r>
              <a:rPr lang="en-US" sz="2700" baseline="1076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2700" spc="0" baseline="1610" dirty="0">
                <a:latin typeface="Arial"/>
                <a:cs typeface="Arial"/>
              </a:rPr>
              <a:t>s</a:t>
            </a:r>
            <a:r>
              <a:rPr sz="2700" spc="-4" baseline="1610" dirty="0">
                <a:latin typeface="Arial"/>
                <a:cs typeface="Arial"/>
              </a:rPr>
              <a:t>p</a:t>
            </a:r>
            <a:r>
              <a:rPr sz="2700" spc="4" baseline="1610" dirty="0">
                <a:latin typeface="Arial"/>
                <a:cs typeface="Arial"/>
              </a:rPr>
              <a:t>e</a:t>
            </a:r>
            <a:r>
              <a:rPr sz="2700" spc="0" baseline="1610" dirty="0">
                <a:latin typeface="Arial"/>
                <a:cs typeface="Arial"/>
              </a:rPr>
              <a:t>c</a:t>
            </a:r>
            <a:r>
              <a:rPr sz="2700" spc="-4" baseline="1610" dirty="0">
                <a:latin typeface="Arial"/>
                <a:cs typeface="Arial"/>
              </a:rPr>
              <a:t>i</a:t>
            </a:r>
            <a:r>
              <a:rPr sz="2700" spc="4" baseline="1610" dirty="0">
                <a:latin typeface="Arial"/>
                <a:cs typeface="Arial"/>
              </a:rPr>
              <a:t>f</a:t>
            </a:r>
            <a:r>
              <a:rPr sz="2700" spc="-4" baseline="1610" dirty="0">
                <a:latin typeface="Arial"/>
                <a:cs typeface="Arial"/>
              </a:rPr>
              <a:t>i</a:t>
            </a:r>
            <a:r>
              <a:rPr sz="2700" spc="0" baseline="1610" dirty="0">
                <a:latin typeface="Arial"/>
                <a:cs typeface="Arial"/>
              </a:rPr>
              <a:t>c</a:t>
            </a:r>
            <a:r>
              <a:rPr sz="2700" spc="-41" baseline="1610" dirty="0">
                <a:latin typeface="Arial"/>
                <a:cs typeface="Arial"/>
              </a:rPr>
              <a:t> </a:t>
            </a:r>
            <a:r>
              <a:rPr sz="2700" spc="0" baseline="1610" dirty="0">
                <a:latin typeface="Arial"/>
                <a:cs typeface="Arial"/>
              </a:rPr>
              <a:t>s</a:t>
            </a:r>
            <a:r>
              <a:rPr sz="2700" spc="-4" baseline="1610" dirty="0">
                <a:latin typeface="Arial"/>
                <a:cs typeface="Arial"/>
              </a:rPr>
              <a:t>olu</a:t>
            </a:r>
            <a:r>
              <a:rPr sz="2700" spc="4" baseline="1610" dirty="0">
                <a:latin typeface="Arial"/>
                <a:cs typeface="Arial"/>
              </a:rPr>
              <a:t>t</a:t>
            </a:r>
            <a:r>
              <a:rPr sz="2700" spc="-4" baseline="1610" dirty="0">
                <a:latin typeface="Arial"/>
                <a:cs typeface="Arial"/>
              </a:rPr>
              <a:t>e</a:t>
            </a:r>
            <a:r>
              <a:rPr sz="2700" spc="0" baseline="1610" dirty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212984" marR="298460" algn="ctr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denga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ua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uai</a:t>
            </a:r>
            <a:r>
              <a:rPr sz="1800" spc="0" dirty="0">
                <a:latin typeface="Arial"/>
                <a:cs typeface="Arial"/>
              </a:rPr>
              <a:t>)</a:t>
            </a:r>
            <a:r>
              <a:rPr sz="1800" spc="-4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bi</a:t>
            </a:r>
            <a:r>
              <a:rPr sz="1800" spc="14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-14" dirty="0">
                <a:latin typeface="Arial"/>
                <a:cs typeface="Arial"/>
              </a:rPr>
              <a:t>w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9314" y="5422571"/>
            <a:ext cx="143004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(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ga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66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io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09296" y="6245531"/>
            <a:ext cx="1672932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P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8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po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86584" y="1406652"/>
            <a:ext cx="5977127" cy="2299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1364" y="4282439"/>
            <a:ext cx="4826508" cy="2567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611626" y="691291"/>
            <a:ext cx="516627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Transpor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ers</a:t>
            </a:r>
            <a:r>
              <a:rPr sz="2400" b="1" spc="-89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and</a:t>
            </a:r>
            <a:r>
              <a:rPr sz="2400" b="1" spc="-8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C</a:t>
            </a:r>
            <a:r>
              <a:rPr sz="2400" b="1" spc="0" dirty="0">
                <a:latin typeface="Arial"/>
                <a:cs typeface="Arial"/>
              </a:rPr>
              <a:t>hannel</a:t>
            </a:r>
            <a:r>
              <a:rPr sz="2400" b="1" spc="-29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P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spc="0" dirty="0">
                <a:latin typeface="Arial"/>
                <a:cs typeface="Arial"/>
              </a:rPr>
              <a:t>o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379220" y="1833371"/>
            <a:ext cx="7703820" cy="320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6227" y="1320801"/>
            <a:ext cx="53914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>
                <a:latin typeface="Arial"/>
                <a:cs typeface="Arial"/>
              </a:rPr>
              <a:t>H</a:t>
            </a:r>
            <a:r>
              <a:rPr sz="1800" b="1" spc="-19" dirty="0">
                <a:latin typeface="Arial"/>
                <a:cs typeface="Arial"/>
              </a:rPr>
              <a:t>o</a:t>
            </a:r>
            <a:r>
              <a:rPr sz="1800" b="1" spc="0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4942" y="1320801"/>
            <a:ext cx="189866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a</a:t>
            </a:r>
            <a:r>
              <a:rPr sz="1800" b="1" spc="-19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c</a:t>
            </a:r>
            <a:r>
              <a:rPr sz="1800" b="1" spc="4" dirty="0">
                <a:latin typeface="Arial"/>
                <a:cs typeface="Arial"/>
              </a:rPr>
              <a:t>on</a:t>
            </a:r>
            <a:r>
              <a:rPr sz="1800" b="1" spc="0" dirty="0">
                <a:latin typeface="Arial"/>
                <a:cs typeface="Arial"/>
              </a:rPr>
              <a:t>f</a:t>
            </a:r>
            <a:r>
              <a:rPr sz="1800" b="1" spc="4" dirty="0">
                <a:latin typeface="Arial"/>
                <a:cs typeface="Arial"/>
              </a:rPr>
              <a:t>o</a:t>
            </a:r>
            <a:r>
              <a:rPr sz="1800" b="1" spc="-14" dirty="0">
                <a:latin typeface="Arial"/>
                <a:cs typeface="Arial"/>
              </a:rPr>
              <a:t>r</a:t>
            </a:r>
            <a:r>
              <a:rPr sz="1800" b="1" spc="-4" dirty="0">
                <a:latin typeface="Arial"/>
                <a:cs typeface="Arial"/>
              </a:rPr>
              <a:t>ma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4" dirty="0">
                <a:latin typeface="Arial"/>
                <a:cs typeface="Arial"/>
              </a:rPr>
              <a:t>ion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0" dirty="0">
                <a:latin typeface="Arial"/>
                <a:cs typeface="Arial"/>
              </a:rPr>
              <a:t>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8537" y="1320801"/>
            <a:ext cx="112591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>
                <a:latin typeface="Arial"/>
                <a:cs typeface="Arial"/>
              </a:rPr>
              <a:t>c</a:t>
            </a:r>
            <a:r>
              <a:rPr sz="1800" b="1" spc="4" dirty="0">
                <a:latin typeface="Arial"/>
                <a:cs typeface="Arial"/>
              </a:rPr>
              <a:t>h</a:t>
            </a:r>
            <a:r>
              <a:rPr sz="1800" b="1" spc="-4" dirty="0">
                <a:latin typeface="Arial"/>
                <a:cs typeface="Arial"/>
              </a:rPr>
              <a:t>an</a:t>
            </a:r>
            <a:r>
              <a:rPr sz="1800" b="1" spc="4" dirty="0">
                <a:latin typeface="Arial"/>
                <a:cs typeface="Arial"/>
              </a:rPr>
              <a:t>g</a:t>
            </a:r>
            <a:r>
              <a:rPr sz="1800" b="1" spc="0" dirty="0">
                <a:latin typeface="Arial"/>
                <a:cs typeface="Arial"/>
              </a:rPr>
              <a:t>e</a:t>
            </a:r>
            <a:r>
              <a:rPr sz="1800" b="1" spc="-29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i</a:t>
            </a:r>
            <a:r>
              <a:rPr sz="1800" b="1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9500" y="1320801"/>
            <a:ext cx="448940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a</a:t>
            </a:r>
            <a:r>
              <a:rPr sz="1800" b="1" spc="-9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ra</a:t>
            </a:r>
            <a:r>
              <a:rPr sz="1800" b="1" spc="4" dirty="0">
                <a:latin typeface="Arial"/>
                <a:cs typeface="Arial"/>
              </a:rPr>
              <a:t>n</a:t>
            </a:r>
            <a:r>
              <a:rPr sz="1800" b="1" spc="-4" dirty="0">
                <a:latin typeface="Arial"/>
                <a:cs typeface="Arial"/>
              </a:rPr>
              <a:t>sp</a:t>
            </a:r>
            <a:r>
              <a:rPr sz="1800" b="1" spc="4" dirty="0">
                <a:latin typeface="Arial"/>
                <a:cs typeface="Arial"/>
              </a:rPr>
              <a:t>o</a:t>
            </a:r>
            <a:r>
              <a:rPr sz="1800" b="1" spc="-4" dirty="0">
                <a:latin typeface="Arial"/>
                <a:cs typeface="Arial"/>
              </a:rPr>
              <a:t>r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r</a:t>
            </a:r>
            <a:r>
              <a:rPr sz="1800" b="1" spc="-62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me</a:t>
            </a:r>
            <a:r>
              <a:rPr sz="1800" b="1" spc="4" dirty="0">
                <a:latin typeface="Arial"/>
                <a:cs typeface="Arial"/>
              </a:rPr>
              <a:t>di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s</a:t>
            </a:r>
            <a:r>
              <a:rPr sz="1800" b="1" spc="-62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p</a:t>
            </a:r>
            <a:r>
              <a:rPr sz="1800" b="1" spc="-4" dirty="0">
                <a:latin typeface="Arial"/>
                <a:cs typeface="Arial"/>
              </a:rPr>
              <a:t>ass</a:t>
            </a:r>
            <a:r>
              <a:rPr sz="1800" b="1" spc="29" dirty="0">
                <a:latin typeface="Arial"/>
                <a:cs typeface="Arial"/>
              </a:rPr>
              <a:t>i</a:t>
            </a:r>
            <a:r>
              <a:rPr sz="1800" b="1" spc="-29" dirty="0">
                <a:latin typeface="Arial"/>
                <a:cs typeface="Arial"/>
              </a:rPr>
              <a:t>v</a:t>
            </a:r>
            <a:r>
              <a:rPr sz="1800" b="1" spc="0" dirty="0">
                <a:latin typeface="Arial"/>
                <a:cs typeface="Arial"/>
              </a:rPr>
              <a:t>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ra</a:t>
            </a:r>
            <a:r>
              <a:rPr sz="1800" b="1" spc="14" dirty="0">
                <a:latin typeface="Arial"/>
                <a:cs typeface="Arial"/>
              </a:rPr>
              <a:t>n</a:t>
            </a:r>
            <a:r>
              <a:rPr sz="1800" b="1" spc="-4" dirty="0">
                <a:latin typeface="Arial"/>
                <a:cs typeface="Arial"/>
              </a:rPr>
              <a:t>s</a:t>
            </a:r>
            <a:r>
              <a:rPr sz="1800" b="1" spc="4" dirty="0">
                <a:latin typeface="Arial"/>
                <a:cs typeface="Arial"/>
              </a:rPr>
              <a:t>po</a:t>
            </a:r>
            <a:r>
              <a:rPr sz="1800" b="1" spc="-4" dirty="0">
                <a:latin typeface="Arial"/>
                <a:cs typeface="Arial"/>
              </a:rPr>
              <a:t>r</a:t>
            </a:r>
            <a:r>
              <a:rPr sz="1800" b="1" spc="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4367" y="5932769"/>
            <a:ext cx="747644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po</a:t>
            </a:r>
            <a:r>
              <a:rPr sz="1600" spc="9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r</a:t>
            </a:r>
            <a:r>
              <a:rPr sz="1600" spc="-7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pu</a:t>
            </a:r>
            <a:r>
              <a:rPr sz="1600" spc="14" dirty="0">
                <a:latin typeface="Arial"/>
                <a:cs typeface="Arial"/>
              </a:rPr>
              <a:t>n</a:t>
            </a:r>
            <a:r>
              <a:rPr sz="1600" spc="-19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ai</a:t>
            </a:r>
            <a:r>
              <a:rPr sz="1600" spc="-7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atu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-3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eb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h</a:t>
            </a:r>
            <a:r>
              <a:rPr sz="1600" spc="-3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9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-9" dirty="0">
                <a:latin typeface="Arial"/>
                <a:cs typeface="Arial"/>
              </a:rPr>
              <a:t>f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c</a:t>
            </a:r>
            <a:r>
              <a:rPr sz="1600" spc="-4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ng</a:t>
            </a:r>
            <a:r>
              <a:rPr sz="1600" spc="-51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s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te</a:t>
            </a:r>
            <a:r>
              <a:rPr sz="1600" spc="-2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untuk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ute</a:t>
            </a:r>
            <a:r>
              <a:rPr sz="1600" spc="-42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(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ub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14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74367" y="6421973"/>
            <a:ext cx="724255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ote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ni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en</a:t>
            </a:r>
            <a:r>
              <a:rPr sz="1600" spc="-4" dirty="0">
                <a:latin typeface="Arial"/>
                <a:cs typeface="Arial"/>
              </a:rPr>
              <a:t>-</a:t>
            </a:r>
            <a:r>
              <a:rPr sz="1600" spc="14" dirty="0">
                <a:latin typeface="Arial"/>
                <a:cs typeface="Arial"/>
              </a:rPr>
              <a:t>t</a:t>
            </a:r>
            <a:r>
              <a:rPr sz="1600" spc="9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fer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ute</a:t>
            </a:r>
            <a:r>
              <a:rPr sz="1600" spc="-4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14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gan</a:t>
            </a:r>
            <a:r>
              <a:rPr sz="1600" spc="-5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3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ub</a:t>
            </a:r>
            <a:r>
              <a:rPr sz="1600" spc="14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han</a:t>
            </a:r>
            <a:r>
              <a:rPr sz="1600" spc="-76" dirty="0">
                <a:latin typeface="Arial"/>
                <a:cs typeface="Arial"/>
              </a:rPr>
              <a:t> </a:t>
            </a:r>
            <a:r>
              <a:rPr sz="1600" spc="14" dirty="0">
                <a:latin typeface="Arial"/>
                <a:cs typeface="Arial"/>
              </a:rPr>
              <a:t>k</a:t>
            </a:r>
            <a:r>
              <a:rPr sz="1600" spc="0" dirty="0">
                <a:latin typeface="Arial"/>
                <a:cs typeface="Arial"/>
              </a:rPr>
              <a:t>onfo</a:t>
            </a:r>
            <a:r>
              <a:rPr sz="1600" spc="9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58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y</a:t>
            </a:r>
            <a:r>
              <a:rPr sz="1600" spc="0" dirty="0">
                <a:latin typeface="Arial"/>
                <a:cs typeface="Arial"/>
              </a:rPr>
              <a:t>g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1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17700" y="1785112"/>
            <a:ext cx="6408420" cy="3066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1365" y="4851400"/>
            <a:ext cx="4567936" cy="215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975100" y="1117600"/>
            <a:ext cx="272817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ra</a:t>
            </a:r>
            <a:r>
              <a:rPr sz="1800" b="1" spc="4" dirty="0">
                <a:latin typeface="Arial"/>
                <a:cs typeface="Arial"/>
              </a:rPr>
              <a:t>n</a:t>
            </a:r>
            <a:r>
              <a:rPr sz="1800" b="1" spc="-4" dirty="0">
                <a:latin typeface="Arial"/>
                <a:cs typeface="Arial"/>
              </a:rPr>
              <a:t>s</a:t>
            </a:r>
            <a:r>
              <a:rPr sz="1800" b="1" spc="4" dirty="0">
                <a:latin typeface="Arial"/>
                <a:cs typeface="Arial"/>
              </a:rPr>
              <a:t>po</a:t>
            </a:r>
            <a:r>
              <a:rPr sz="1800" b="1" spc="-4" dirty="0">
                <a:latin typeface="Arial"/>
                <a:cs typeface="Arial"/>
              </a:rPr>
              <a:t>r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34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ak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4" dirty="0">
                <a:latin typeface="Arial"/>
                <a:cs typeface="Arial"/>
              </a:rPr>
              <a:t>i</a:t>
            </a:r>
            <a:r>
              <a:rPr sz="1800" b="1" spc="0" dirty="0">
                <a:latin typeface="Arial"/>
                <a:cs typeface="Arial"/>
              </a:rPr>
              <a:t>f</a:t>
            </a:r>
            <a:r>
              <a:rPr sz="1800" b="1" spc="-26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4" dirty="0">
                <a:latin typeface="Arial"/>
                <a:cs typeface="Arial"/>
              </a:rPr>
              <a:t>n</a:t>
            </a:r>
            <a:r>
              <a:rPr sz="1800" b="1" spc="0" dirty="0">
                <a:latin typeface="Arial"/>
                <a:cs typeface="Arial"/>
              </a:rPr>
              <a:t>d </a:t>
            </a:r>
            <a:r>
              <a:rPr sz="1800" b="1" spc="4" dirty="0">
                <a:latin typeface="Arial"/>
                <a:cs typeface="Arial"/>
              </a:rPr>
              <a:t>p</a:t>
            </a:r>
            <a:r>
              <a:rPr sz="1800" b="1" spc="-4" dirty="0">
                <a:latin typeface="Arial"/>
                <a:cs typeface="Arial"/>
              </a:rPr>
              <a:t>as</a:t>
            </a:r>
            <a:r>
              <a:rPr sz="1800" b="1" spc="4" dirty="0">
                <a:latin typeface="Arial"/>
                <a:cs typeface="Arial"/>
              </a:rPr>
              <a:t>i</a:t>
            </a:r>
            <a:r>
              <a:rPr sz="1800" b="1" spc="0" dirty="0">
                <a:latin typeface="Arial"/>
                <a:cs typeface="Arial"/>
              </a:rPr>
              <a:t>f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74380" y="1224379"/>
            <a:ext cx="631804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>
                <a:latin typeface="Arial"/>
                <a:cs typeface="Arial"/>
              </a:rPr>
              <a:t>S</a:t>
            </a:r>
            <a:r>
              <a:rPr sz="2400" b="1" spc="0" dirty="0">
                <a:latin typeface="Arial"/>
                <a:cs typeface="Arial"/>
              </a:rPr>
              <a:t>el</a:t>
            </a:r>
            <a:r>
              <a:rPr sz="2400" b="1" spc="1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akukan</a:t>
            </a:r>
            <a:r>
              <a:rPr sz="2400" b="1" spc="-87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ranport</a:t>
            </a:r>
            <a:r>
              <a:rPr sz="2400" b="1" spc="-3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ak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-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f</a:t>
            </a:r>
            <a:r>
              <a:rPr sz="2400" b="1" spc="-32" dirty="0">
                <a:latin typeface="Arial"/>
                <a:cs typeface="Arial"/>
              </a:rPr>
              <a:t> </a:t>
            </a:r>
            <a:r>
              <a:rPr sz="2400" b="1" spc="-9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a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spc="0" dirty="0">
                <a:latin typeface="Arial"/>
                <a:cs typeface="Arial"/>
              </a:rPr>
              <a:t>i</a:t>
            </a:r>
            <a:r>
              <a:rPr sz="2400" b="1" spc="-33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3</a:t>
            </a:r>
            <a:r>
              <a:rPr sz="2400" b="1" spc="-33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j</a:t>
            </a:r>
            <a:r>
              <a:rPr sz="2400" b="1" spc="0" dirty="0">
                <a:latin typeface="Arial"/>
                <a:cs typeface="Arial"/>
              </a:rPr>
              <a:t>a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447" y="2268235"/>
            <a:ext cx="8323912" cy="55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000" spc="-4" dirty="0">
                <a:latin typeface="Arial"/>
                <a:cs typeface="Arial"/>
              </a:rPr>
              <a:t>-</a:t>
            </a:r>
            <a:r>
              <a:rPr sz="2000" b="1" spc="4" dirty="0">
                <a:latin typeface="Arial"/>
                <a:cs typeface="Arial"/>
              </a:rPr>
              <a:t>C</a:t>
            </a:r>
            <a:r>
              <a:rPr sz="2000" b="1" spc="0" dirty="0">
                <a:latin typeface="Arial"/>
                <a:cs typeface="Arial"/>
              </a:rPr>
              <a:t>oup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spc="0" dirty="0">
                <a:latin typeface="Arial"/>
                <a:cs typeface="Arial"/>
              </a:rPr>
              <a:t>ed </a:t>
            </a:r>
            <a:r>
              <a:rPr sz="2000" b="1" spc="-4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-9" dirty="0">
                <a:latin typeface="Arial"/>
                <a:cs typeface="Arial"/>
              </a:rPr>
              <a:t>a</a:t>
            </a:r>
            <a:r>
              <a:rPr sz="2000" b="1" spc="0" dirty="0">
                <a:latin typeface="Arial"/>
                <a:cs typeface="Arial"/>
              </a:rPr>
              <a:t>nspor</a:t>
            </a:r>
            <a:r>
              <a:rPr sz="2000" b="1" spc="-4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ers</a:t>
            </a:r>
            <a:r>
              <a:rPr sz="2000" b="1" spc="-59" dirty="0">
                <a:latin typeface="Arial"/>
                <a:cs typeface="Arial"/>
              </a:rPr>
              <a:t> </a:t>
            </a:r>
            <a:r>
              <a:rPr lang="en-US" dirty="0">
                <a:latin typeface="Malgun Gothic"/>
                <a:cs typeface="Arial"/>
              </a:rPr>
              <a:t>:</a:t>
            </a:r>
            <a:r>
              <a:rPr sz="1800" spc="0" dirty="0" err="1">
                <a:latin typeface="Arial"/>
                <a:cs typeface="Arial"/>
              </a:rPr>
              <a:t>m</a:t>
            </a:r>
            <a:r>
              <a:rPr sz="1800" spc="-4" dirty="0" err="1">
                <a:latin typeface="Arial"/>
                <a:cs typeface="Arial"/>
              </a:rPr>
              <a:t>eng</a:t>
            </a:r>
            <a:r>
              <a:rPr sz="1800" spc="0" dirty="0">
                <a:latin typeface="Arial"/>
                <a:cs typeface="Arial"/>
              </a:rPr>
              <a:t>-c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-4" dirty="0">
                <a:latin typeface="Arial"/>
                <a:cs typeface="Arial"/>
              </a:rPr>
              <a:t>up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uphi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i="1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po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ri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olu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pad</a:t>
            </a:r>
            <a:r>
              <a:rPr sz="1800" spc="0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  <a:p>
            <a:pPr marL="2986022" marR="38176">
              <a:lnSpc>
                <a:spcPct val="95825"/>
              </a:lnSpc>
            </a:pP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wnh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i="1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olu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24" dirty="0">
                <a:latin typeface="Arial"/>
                <a:cs typeface="Arial"/>
              </a:rPr>
              <a:t> 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4" dirty="0">
                <a:latin typeface="Arial"/>
                <a:cs typeface="Arial"/>
              </a:rPr>
              <a:t>ai</a:t>
            </a:r>
            <a:r>
              <a:rPr sz="1800" spc="0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1447" y="3395995"/>
            <a:ext cx="797684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000" spc="-4" dirty="0">
                <a:latin typeface="Arial"/>
                <a:cs typeface="Arial"/>
              </a:rPr>
              <a:t>-</a:t>
            </a:r>
            <a:r>
              <a:rPr sz="2000" b="1" spc="4" dirty="0">
                <a:latin typeface="Arial"/>
                <a:cs typeface="Arial"/>
              </a:rPr>
              <a:t>A</a:t>
            </a:r>
            <a:r>
              <a:rPr sz="2000" b="1" spc="0" dirty="0">
                <a:latin typeface="Arial"/>
                <a:cs typeface="Arial"/>
              </a:rPr>
              <a:t>TP –dr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-19" dirty="0">
                <a:latin typeface="Arial"/>
                <a:cs typeface="Arial"/>
              </a:rPr>
              <a:t>v</a:t>
            </a:r>
            <a:r>
              <a:rPr sz="2000" b="1" spc="0" dirty="0">
                <a:latin typeface="Arial"/>
                <a:cs typeface="Arial"/>
              </a:rPr>
              <a:t>en</a:t>
            </a:r>
            <a:r>
              <a:rPr sz="2000" b="1" spc="9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pu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lang="en-US" dirty="0">
                <a:latin typeface="Malgun Gothic"/>
                <a:cs typeface="Arial"/>
              </a:rPr>
              <a:t>: </a:t>
            </a:r>
            <a:r>
              <a:rPr sz="1800" spc="-178" dirty="0">
                <a:latin typeface="Malgun Gothic"/>
                <a:cs typeface="Malgun Gothic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eng</a:t>
            </a:r>
            <a:r>
              <a:rPr sz="1800" spc="0" dirty="0">
                <a:latin typeface="Arial"/>
                <a:cs typeface="Arial"/>
              </a:rPr>
              <a:t>-c</a:t>
            </a:r>
            <a:r>
              <a:rPr sz="1800" spc="-4" dirty="0">
                <a:latin typeface="Arial"/>
                <a:cs typeface="Arial"/>
              </a:rPr>
              <a:t>ou</a:t>
            </a:r>
            <a:r>
              <a:rPr sz="1800" spc="4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4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hi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po</a:t>
            </a:r>
            <a:r>
              <a:rPr sz="1800" spc="0" dirty="0">
                <a:latin typeface="Arial"/>
                <a:cs typeface="Arial"/>
              </a:rPr>
              <a:t>rt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de</a:t>
            </a:r>
            <a:r>
              <a:rPr sz="1800" spc="4" dirty="0">
                <a:latin typeface="Arial"/>
                <a:cs typeface="Arial"/>
              </a:rPr>
              <a:t>ng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h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-4" dirty="0">
                <a:latin typeface="Arial"/>
                <a:cs typeface="Arial"/>
              </a:rPr>
              <a:t>li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8" dirty="0">
                <a:latin typeface="Arial"/>
                <a:cs typeface="Arial"/>
              </a:rPr>
              <a:t> </a:t>
            </a:r>
            <a:r>
              <a:rPr sz="1800" spc="14" dirty="0">
                <a:latin typeface="Arial"/>
                <a:cs typeface="Arial"/>
              </a:rPr>
              <a:t>AT</a:t>
            </a:r>
            <a:r>
              <a:rPr sz="1800" spc="0" dirty="0">
                <a:latin typeface="Arial"/>
                <a:cs typeface="Arial"/>
              </a:rPr>
              <a:t>P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1447" y="4250958"/>
            <a:ext cx="8415593" cy="5554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000" spc="-4" dirty="0">
                <a:latin typeface="Arial"/>
                <a:cs typeface="Arial"/>
              </a:rPr>
              <a:t>-</a:t>
            </a:r>
            <a:r>
              <a:rPr sz="2000" b="1" spc="0" dirty="0">
                <a:latin typeface="Arial"/>
                <a:cs typeface="Arial"/>
              </a:rPr>
              <a:t>L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gh</a:t>
            </a:r>
            <a:r>
              <a:rPr sz="2000" b="1" spc="-4" dirty="0">
                <a:latin typeface="Arial"/>
                <a:cs typeface="Arial"/>
              </a:rPr>
              <a:t>t</a:t>
            </a:r>
            <a:r>
              <a:rPr sz="2000" b="1" spc="4" dirty="0">
                <a:latin typeface="Arial"/>
                <a:cs typeface="Arial"/>
              </a:rPr>
              <a:t>-</a:t>
            </a:r>
            <a:r>
              <a:rPr sz="2000" b="1" spc="0" dirty="0">
                <a:latin typeface="Arial"/>
                <a:cs typeface="Arial"/>
              </a:rPr>
              <a:t>dr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-19" dirty="0">
                <a:latin typeface="Arial"/>
                <a:cs typeface="Arial"/>
              </a:rPr>
              <a:t>v</a:t>
            </a:r>
            <a:r>
              <a:rPr sz="2000" b="1" spc="0" dirty="0">
                <a:latin typeface="Arial"/>
                <a:cs typeface="Arial"/>
              </a:rPr>
              <a:t>en pu</a:t>
            </a:r>
            <a:r>
              <a:rPr sz="2000" b="1" spc="-4" dirty="0">
                <a:latin typeface="Arial"/>
                <a:cs typeface="Arial"/>
              </a:rPr>
              <a:t>m</a:t>
            </a: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</a:t>
            </a:r>
            <a:r>
              <a:rPr sz="1800" spc="-4" dirty="0">
                <a:latin typeface="Arial"/>
                <a:cs typeface="Arial"/>
              </a:rPr>
              <a:t>pad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haea</a:t>
            </a:r>
            <a:r>
              <a:rPr sz="1800" spc="0" dirty="0">
                <a:latin typeface="Arial"/>
                <a:cs typeface="Arial"/>
              </a:rPr>
              <a:t>)</a:t>
            </a:r>
            <a:r>
              <a:rPr sz="1800" spc="-61" dirty="0">
                <a:latin typeface="Arial"/>
                <a:cs typeface="Arial"/>
              </a:rPr>
              <a:t> </a:t>
            </a:r>
            <a:r>
              <a:rPr sz="1800" spc="0" dirty="0">
                <a:latin typeface="Malgun Gothic"/>
                <a:cs typeface="Malgun Gothic"/>
              </a:rPr>
              <a:t>�</a:t>
            </a:r>
            <a:r>
              <a:rPr sz="1800" spc="-178" dirty="0">
                <a:latin typeface="Malgun Gothic"/>
                <a:cs typeface="Malgun Gothic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4" dirty="0">
                <a:latin typeface="Arial"/>
                <a:cs typeface="Arial"/>
              </a:rPr>
              <a:t>ng</a:t>
            </a:r>
            <a:r>
              <a:rPr sz="1800" spc="0" dirty="0">
                <a:latin typeface="Arial"/>
                <a:cs typeface="Arial"/>
              </a:rPr>
              <a:t>-c</a:t>
            </a:r>
            <a:r>
              <a:rPr sz="1800" spc="-4" dirty="0">
                <a:latin typeface="Arial"/>
                <a:cs typeface="Arial"/>
              </a:rPr>
              <a:t>oup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up</a:t>
            </a:r>
            <a:r>
              <a:rPr sz="1800" spc="4" dirty="0">
                <a:latin typeface="Arial"/>
                <a:cs typeface="Arial"/>
              </a:rPr>
              <a:t>h</a:t>
            </a:r>
            <a:r>
              <a:rPr sz="1800" spc="-4" dirty="0">
                <a:latin typeface="Arial"/>
                <a:cs typeface="Arial"/>
              </a:rPr>
              <a:t>il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po</a:t>
            </a:r>
            <a:r>
              <a:rPr sz="1800" spc="0" dirty="0">
                <a:latin typeface="Arial"/>
                <a:cs typeface="Arial"/>
              </a:rPr>
              <a:t>rt</a:t>
            </a:r>
            <a:endParaRPr sz="1800">
              <a:latin typeface="Arial"/>
              <a:cs typeface="Arial"/>
            </a:endParaRPr>
          </a:p>
          <a:p>
            <a:pPr marL="2350520" marR="38176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denga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9" dirty="0">
                <a:latin typeface="Arial"/>
                <a:cs typeface="Arial"/>
              </a:rPr>
              <a:t> 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4" dirty="0">
                <a:latin typeface="Arial"/>
                <a:cs typeface="Arial"/>
              </a:rPr>
              <a:t>pu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ene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ri</a:t>
            </a:r>
            <a:r>
              <a:rPr sz="1800" spc="-11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ah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1184" y="2002535"/>
            <a:ext cx="8531352" cy="393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765300" y="1193800"/>
            <a:ext cx="75018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T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ga</a:t>
            </a:r>
            <a:r>
              <a:rPr sz="2400" b="1" spc="-13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cara</a:t>
            </a:r>
            <a:r>
              <a:rPr sz="2400" b="1" spc="-49" dirty="0">
                <a:latin typeface="Arial"/>
                <a:cs typeface="Arial"/>
              </a:rPr>
              <a:t> </a:t>
            </a:r>
            <a:r>
              <a:rPr sz="2400" b="1" spc="-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ransport</a:t>
            </a:r>
            <a:r>
              <a:rPr sz="2400" b="1" spc="-46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ak</a:t>
            </a:r>
            <a:r>
              <a:rPr sz="2400" b="1" spc="4" dirty="0">
                <a:latin typeface="Arial"/>
                <a:cs typeface="Arial"/>
              </a:rPr>
              <a:t>ti</a:t>
            </a:r>
            <a:r>
              <a:rPr sz="2400" b="1" spc="0" dirty="0">
                <a:latin typeface="Arial"/>
                <a:cs typeface="Arial"/>
              </a:rPr>
              <a:t>f</a:t>
            </a:r>
            <a:r>
              <a:rPr sz="2400" b="1" spc="-42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a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-14" dirty="0">
                <a:latin typeface="Arial"/>
                <a:cs typeface="Arial"/>
              </a:rPr>
              <a:t>u</a:t>
            </a:r>
            <a:r>
              <a:rPr sz="2400" b="1" spc="0" dirty="0">
                <a:latin typeface="Arial"/>
                <a:cs typeface="Arial"/>
              </a:rPr>
              <a:t>i</a:t>
            </a:r>
            <a:r>
              <a:rPr sz="2400" b="1" spc="-4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pro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-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-9" dirty="0">
                <a:latin typeface="Arial"/>
                <a:cs typeface="Arial"/>
              </a:rPr>
              <a:t>r</a:t>
            </a:r>
            <a:r>
              <a:rPr sz="2400" b="1" spc="0" dirty="0">
                <a:latin typeface="Arial"/>
                <a:cs typeface="Arial"/>
              </a:rPr>
              <a:t>anspor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95628" y="1833371"/>
            <a:ext cx="7703820" cy="479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90277" y="1193800"/>
            <a:ext cx="691452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Three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14" dirty="0">
                <a:latin typeface="Arial"/>
                <a:cs typeface="Arial"/>
              </a:rPr>
              <a:t>t</a:t>
            </a:r>
            <a:r>
              <a:rPr sz="2400" b="1" spc="-25" dirty="0">
                <a:latin typeface="Arial"/>
                <a:cs typeface="Arial"/>
              </a:rPr>
              <a:t>y</a:t>
            </a:r>
            <a:r>
              <a:rPr sz="2400" b="1" spc="0" dirty="0">
                <a:latin typeface="Arial"/>
                <a:cs typeface="Arial"/>
              </a:rPr>
              <a:t>p</a:t>
            </a:r>
            <a:r>
              <a:rPr sz="2400" b="1" spc="9" dirty="0">
                <a:latin typeface="Arial"/>
                <a:cs typeface="Arial"/>
              </a:rPr>
              <a:t>e</a:t>
            </a:r>
            <a:r>
              <a:rPr sz="2400" b="1" spc="0" dirty="0">
                <a:latin typeface="Arial"/>
                <a:cs typeface="Arial"/>
              </a:rPr>
              <a:t>s</a:t>
            </a:r>
            <a:r>
              <a:rPr sz="2400" b="1" spc="-4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of</a:t>
            </a:r>
            <a:r>
              <a:rPr sz="2400" b="1" spc="-7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ranspor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er</a:t>
            </a:r>
            <a:r>
              <a:rPr sz="2400" b="1" spc="4" dirty="0">
                <a:latin typeface="Arial"/>
                <a:cs typeface="Arial"/>
              </a:rPr>
              <a:t>-m</a:t>
            </a:r>
            <a:r>
              <a:rPr sz="2400" b="1" spc="0" dirty="0">
                <a:latin typeface="Arial"/>
                <a:cs typeface="Arial"/>
              </a:rPr>
              <a:t>ed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a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ed</a:t>
            </a:r>
            <a:r>
              <a:rPr sz="2400" b="1" spc="-156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ov</a:t>
            </a:r>
            <a:r>
              <a:rPr sz="2400" b="1" spc="9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ent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3678426" y="937688"/>
            <a:ext cx="886530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>
                <a:latin typeface="Arial"/>
                <a:cs typeface="Arial"/>
              </a:rPr>
              <a:t>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1131" y="937688"/>
            <a:ext cx="2473006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>
                <a:latin typeface="Arial"/>
                <a:cs typeface="Arial"/>
              </a:rPr>
              <a:t>Chann</a:t>
            </a:r>
            <a:r>
              <a:rPr sz="4400" spc="9" dirty="0">
                <a:latin typeface="Arial"/>
                <a:cs typeface="Arial"/>
              </a:rPr>
              <a:t>e</a:t>
            </a:r>
            <a:r>
              <a:rPr sz="4400" spc="4" dirty="0">
                <a:latin typeface="Arial"/>
                <a:cs typeface="Arial"/>
              </a:rPr>
              <a:t>l</a:t>
            </a:r>
            <a:r>
              <a:rPr sz="4400" spc="0" dirty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6227" y="2339863"/>
            <a:ext cx="617226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34" dirty="0">
                <a:latin typeface="Arial"/>
                <a:cs typeface="Arial"/>
              </a:rPr>
              <a:t>T</a:t>
            </a:r>
            <a:r>
              <a:rPr sz="2000" b="1" spc="50" dirty="0">
                <a:latin typeface="Arial"/>
                <a:cs typeface="Arial"/>
              </a:rPr>
              <a:t>w</a:t>
            </a:r>
            <a:r>
              <a:rPr sz="2000" b="1" spc="0" dirty="0">
                <a:latin typeface="Arial"/>
                <a:cs typeface="Arial"/>
              </a:rPr>
              <a:t>o</a:t>
            </a:r>
            <a:r>
              <a:rPr sz="2000" b="1" spc="-14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im</a:t>
            </a:r>
            <a:r>
              <a:rPr sz="2000" b="1" spc="0" dirty="0">
                <a:latin typeface="Arial"/>
                <a:cs typeface="Arial"/>
              </a:rPr>
              <a:t>po</a:t>
            </a:r>
            <a:r>
              <a:rPr sz="2000" b="1" spc="-9" dirty="0">
                <a:latin typeface="Arial"/>
                <a:cs typeface="Arial"/>
              </a:rPr>
              <a:t>r</a:t>
            </a:r>
            <a:r>
              <a:rPr sz="2000" b="1" spc="4" dirty="0">
                <a:latin typeface="Arial"/>
                <a:cs typeface="Arial"/>
              </a:rPr>
              <a:t>t</a:t>
            </a:r>
            <a:r>
              <a:rPr sz="2000" b="1" spc="-9" dirty="0">
                <a:latin typeface="Arial"/>
                <a:cs typeface="Arial"/>
              </a:rPr>
              <a:t>a</a:t>
            </a:r>
            <a:r>
              <a:rPr sz="2000" b="1" spc="0" dirty="0">
                <a:latin typeface="Arial"/>
                <a:cs typeface="Arial"/>
              </a:rPr>
              <a:t>nt prop</a:t>
            </a:r>
            <a:r>
              <a:rPr sz="2000" b="1" spc="-9" dirty="0">
                <a:latin typeface="Arial"/>
                <a:cs typeface="Arial"/>
              </a:rPr>
              <a:t>er</a:t>
            </a:r>
            <a:r>
              <a:rPr sz="2000" b="1" spc="4" dirty="0">
                <a:latin typeface="Arial"/>
                <a:cs typeface="Arial"/>
              </a:rPr>
              <a:t>t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es</a:t>
            </a:r>
            <a:r>
              <a:rPr sz="2000" b="1" spc="-9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d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s</a:t>
            </a:r>
            <a:r>
              <a:rPr sz="2000" b="1" spc="-4" dirty="0">
                <a:latin typeface="Arial"/>
                <a:cs typeface="Arial"/>
              </a:rPr>
              <a:t>ti</a:t>
            </a:r>
            <a:r>
              <a:rPr sz="2000" b="1" spc="0" dirty="0">
                <a:latin typeface="Arial"/>
                <a:cs typeface="Arial"/>
              </a:rPr>
              <a:t>ngu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sh</a:t>
            </a:r>
            <a:r>
              <a:rPr sz="2000" b="1" spc="-14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on channe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spc="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</a:pPr>
            <a:r>
              <a:rPr sz="2000" b="1" spc="4" dirty="0">
                <a:latin typeface="Arial"/>
                <a:cs typeface="Arial"/>
              </a:rPr>
              <a:t>f</a:t>
            </a:r>
            <a:r>
              <a:rPr sz="2000" b="1" spc="0" dirty="0">
                <a:latin typeface="Arial"/>
                <a:cs typeface="Arial"/>
              </a:rPr>
              <a:t>rom</a:t>
            </a:r>
            <a:r>
              <a:rPr sz="2000" b="1" spc="-19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s</a:t>
            </a:r>
            <a:r>
              <a:rPr sz="2000" b="1" spc="-4" dirty="0">
                <a:latin typeface="Arial"/>
                <a:cs typeface="Arial"/>
              </a:rPr>
              <a:t>im</a:t>
            </a:r>
            <a:r>
              <a:rPr sz="2000" b="1" spc="0" dirty="0">
                <a:latin typeface="Arial"/>
                <a:cs typeface="Arial"/>
              </a:rPr>
              <a:t>p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spc="0" dirty="0">
                <a:latin typeface="Arial"/>
                <a:cs typeface="Arial"/>
              </a:rPr>
              <a:t>e</a:t>
            </a:r>
            <a:r>
              <a:rPr sz="2000" b="1" spc="-9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aqueous po</a:t>
            </a:r>
            <a:r>
              <a:rPr sz="2000" b="1" spc="-9" dirty="0">
                <a:latin typeface="Arial"/>
                <a:cs typeface="Arial"/>
              </a:rPr>
              <a:t>r</a:t>
            </a:r>
            <a:r>
              <a:rPr sz="2000" b="1" spc="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6227" y="3250872"/>
            <a:ext cx="24962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>
                <a:latin typeface="Arial"/>
                <a:cs typeface="Arial"/>
              </a:rPr>
              <a:t>1</a:t>
            </a:r>
            <a:r>
              <a:rPr sz="1800" b="1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9130" y="3250872"/>
            <a:ext cx="7788432" cy="25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2700" b="1" spc="4" baseline="1610" dirty="0">
                <a:latin typeface="Arial"/>
                <a:cs typeface="Arial"/>
              </a:rPr>
              <a:t>Io</a:t>
            </a:r>
            <a:r>
              <a:rPr sz="2700" b="1" spc="0" baseline="1610" dirty="0">
                <a:latin typeface="Arial"/>
                <a:cs typeface="Arial"/>
              </a:rPr>
              <a:t>n</a:t>
            </a:r>
            <a:r>
              <a:rPr sz="2700" b="1" spc="9" baseline="1610" dirty="0">
                <a:latin typeface="Arial"/>
                <a:cs typeface="Arial"/>
              </a:rPr>
              <a:t> </a:t>
            </a:r>
            <a:r>
              <a:rPr sz="2700" b="1" spc="-4" baseline="1610" dirty="0">
                <a:latin typeface="Arial"/>
                <a:cs typeface="Arial"/>
              </a:rPr>
              <a:t>se</a:t>
            </a:r>
            <a:r>
              <a:rPr sz="2700" b="1" spc="4" baseline="1610" dirty="0">
                <a:latin typeface="Arial"/>
                <a:cs typeface="Arial"/>
              </a:rPr>
              <a:t>l</a:t>
            </a:r>
            <a:r>
              <a:rPr sz="2700" b="1" spc="-4" baseline="1610" dirty="0">
                <a:latin typeface="Arial"/>
                <a:cs typeface="Arial"/>
              </a:rPr>
              <a:t>ec</a:t>
            </a:r>
            <a:r>
              <a:rPr sz="2700" b="1" spc="0" baseline="1610" dirty="0">
                <a:latin typeface="Arial"/>
                <a:cs typeface="Arial"/>
              </a:rPr>
              <a:t>t</a:t>
            </a:r>
            <a:r>
              <a:rPr sz="2700" b="1" spc="14" baseline="1610" dirty="0">
                <a:latin typeface="Arial"/>
                <a:cs typeface="Arial"/>
              </a:rPr>
              <a:t>i</a:t>
            </a:r>
            <a:r>
              <a:rPr sz="2700" b="1" spc="-39" baseline="1610" dirty="0">
                <a:latin typeface="Arial"/>
                <a:cs typeface="Arial"/>
              </a:rPr>
              <a:t>v</a:t>
            </a:r>
            <a:r>
              <a:rPr sz="2700" b="1" spc="4" baseline="1610" dirty="0">
                <a:latin typeface="Arial"/>
                <a:cs typeface="Arial"/>
              </a:rPr>
              <a:t>i</a:t>
            </a:r>
            <a:r>
              <a:rPr sz="2700" b="1" spc="14" baseline="1610" dirty="0">
                <a:latin typeface="Arial"/>
                <a:cs typeface="Arial"/>
              </a:rPr>
              <a:t>t</a:t>
            </a:r>
            <a:r>
              <a:rPr sz="2700" b="1" spc="0" baseline="1610" dirty="0">
                <a:latin typeface="Arial"/>
                <a:cs typeface="Arial"/>
              </a:rPr>
              <a:t>y</a:t>
            </a:r>
            <a:r>
              <a:rPr sz="2700" b="1" spc="-62" baseline="1610" dirty="0">
                <a:latin typeface="Arial"/>
                <a:cs typeface="Arial"/>
              </a:rPr>
              <a:t> </a:t>
            </a:r>
            <a:r>
              <a:rPr lang="en-US" sz="2700" baseline="1076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2700" b="1" spc="4" baseline="1610" dirty="0">
                <a:latin typeface="Arial"/>
                <a:cs typeface="Arial"/>
              </a:rPr>
              <a:t>p</a:t>
            </a:r>
            <a:r>
              <a:rPr sz="2700" b="1" spc="-4" baseline="1610" dirty="0">
                <a:latin typeface="Arial"/>
                <a:cs typeface="Arial"/>
              </a:rPr>
              <a:t>erm</a:t>
            </a:r>
            <a:r>
              <a:rPr sz="2700" b="1" spc="4" baseline="1610" dirty="0">
                <a:latin typeface="Arial"/>
                <a:cs typeface="Arial"/>
              </a:rPr>
              <a:t>i</a:t>
            </a:r>
            <a:r>
              <a:rPr sz="2700" b="1" spc="0" baseline="1610" dirty="0">
                <a:latin typeface="Arial"/>
                <a:cs typeface="Arial"/>
              </a:rPr>
              <a:t>tt</a:t>
            </a:r>
            <a:r>
              <a:rPr sz="2700" b="1" spc="4" baseline="1610" dirty="0">
                <a:latin typeface="Arial"/>
                <a:cs typeface="Arial"/>
              </a:rPr>
              <a:t>in</a:t>
            </a:r>
            <a:r>
              <a:rPr sz="2700" b="1" spc="0" baseline="1610" dirty="0">
                <a:latin typeface="Arial"/>
                <a:cs typeface="Arial"/>
              </a:rPr>
              <a:t>g</a:t>
            </a:r>
            <a:r>
              <a:rPr sz="2700" b="1" spc="-59" baseline="1610" dirty="0">
                <a:latin typeface="Arial"/>
                <a:cs typeface="Arial"/>
              </a:rPr>
              <a:t> </a:t>
            </a:r>
            <a:r>
              <a:rPr sz="2700" b="1" spc="-4" baseline="1610" dirty="0">
                <a:latin typeface="Arial"/>
                <a:cs typeface="Arial"/>
              </a:rPr>
              <a:t>s</a:t>
            </a:r>
            <a:r>
              <a:rPr sz="2700" b="1" spc="4" baseline="1610" dirty="0">
                <a:latin typeface="Arial"/>
                <a:cs typeface="Arial"/>
              </a:rPr>
              <a:t>o</a:t>
            </a:r>
            <a:r>
              <a:rPr sz="2700" b="1" spc="-4" baseline="1610" dirty="0">
                <a:latin typeface="Arial"/>
                <a:cs typeface="Arial"/>
              </a:rPr>
              <a:t>m</a:t>
            </a:r>
            <a:r>
              <a:rPr sz="2700" b="1" spc="0" baseline="1610" dirty="0">
                <a:latin typeface="Arial"/>
                <a:cs typeface="Arial"/>
              </a:rPr>
              <a:t>e</a:t>
            </a:r>
            <a:r>
              <a:rPr sz="2700" b="1" spc="-35" baseline="1610" dirty="0">
                <a:latin typeface="Arial"/>
                <a:cs typeface="Arial"/>
              </a:rPr>
              <a:t> </a:t>
            </a:r>
            <a:r>
              <a:rPr sz="2700" b="1" spc="4" baseline="1610" dirty="0">
                <a:latin typeface="Arial"/>
                <a:cs typeface="Arial"/>
              </a:rPr>
              <a:t>ino</a:t>
            </a:r>
            <a:r>
              <a:rPr sz="2700" b="1" spc="-4" baseline="1610" dirty="0">
                <a:latin typeface="Arial"/>
                <a:cs typeface="Arial"/>
              </a:rPr>
              <a:t>r</a:t>
            </a:r>
            <a:r>
              <a:rPr sz="2700" b="1" spc="4" baseline="1610" dirty="0">
                <a:latin typeface="Arial"/>
                <a:cs typeface="Arial"/>
              </a:rPr>
              <a:t>g</a:t>
            </a:r>
            <a:r>
              <a:rPr sz="2700" b="1" spc="-4" baseline="1610" dirty="0">
                <a:latin typeface="Arial"/>
                <a:cs typeface="Arial"/>
              </a:rPr>
              <a:t>an</a:t>
            </a:r>
            <a:r>
              <a:rPr sz="2700" b="1" spc="4" baseline="1610" dirty="0">
                <a:latin typeface="Arial"/>
                <a:cs typeface="Arial"/>
              </a:rPr>
              <a:t>i</a:t>
            </a:r>
            <a:r>
              <a:rPr sz="2700" b="1" spc="0" baseline="1610" dirty="0">
                <a:latin typeface="Arial"/>
                <a:cs typeface="Arial"/>
              </a:rPr>
              <a:t>c</a:t>
            </a:r>
            <a:r>
              <a:rPr sz="2700" b="1" spc="-26" baseline="1610" dirty="0">
                <a:latin typeface="Arial"/>
                <a:cs typeface="Arial"/>
              </a:rPr>
              <a:t> </a:t>
            </a:r>
            <a:r>
              <a:rPr sz="2700" b="1" spc="4" baseline="1610" dirty="0">
                <a:latin typeface="Arial"/>
                <a:cs typeface="Arial"/>
              </a:rPr>
              <a:t>ion</a:t>
            </a:r>
            <a:r>
              <a:rPr sz="2700" b="1" spc="0" baseline="1610" dirty="0">
                <a:latin typeface="Arial"/>
                <a:cs typeface="Arial"/>
              </a:rPr>
              <a:t>s</a:t>
            </a:r>
            <a:r>
              <a:rPr sz="2700" b="1" spc="-9" baseline="1610" dirty="0">
                <a:latin typeface="Arial"/>
                <a:cs typeface="Arial"/>
              </a:rPr>
              <a:t> t</a:t>
            </a:r>
            <a:r>
              <a:rPr sz="2700" b="1" spc="0" baseline="1610" dirty="0">
                <a:latin typeface="Arial"/>
                <a:cs typeface="Arial"/>
              </a:rPr>
              <a:t>o</a:t>
            </a:r>
            <a:r>
              <a:rPr sz="2700" b="1" spc="3" baseline="1610" dirty="0">
                <a:latin typeface="Arial"/>
                <a:cs typeface="Arial"/>
              </a:rPr>
              <a:t> </a:t>
            </a:r>
            <a:r>
              <a:rPr sz="2700" b="1" spc="4" baseline="1610" dirty="0">
                <a:latin typeface="Arial"/>
                <a:cs typeface="Arial"/>
              </a:rPr>
              <a:t>p</a:t>
            </a:r>
            <a:r>
              <a:rPr sz="2700" b="1" spc="-4" baseline="1610" dirty="0">
                <a:latin typeface="Arial"/>
                <a:cs typeface="Arial"/>
              </a:rPr>
              <a:t>a</a:t>
            </a:r>
            <a:r>
              <a:rPr sz="2700" b="1" spc="-14" baseline="1610" dirty="0">
                <a:latin typeface="Arial"/>
                <a:cs typeface="Arial"/>
              </a:rPr>
              <a:t>s</a:t>
            </a:r>
            <a:r>
              <a:rPr sz="2700" b="1" spc="0" baseline="1610" dirty="0">
                <a:latin typeface="Arial"/>
                <a:cs typeface="Arial"/>
              </a:rPr>
              <a:t>s</a:t>
            </a:r>
            <a:r>
              <a:rPr sz="2700" b="1" spc="-29" baseline="1610" dirty="0">
                <a:latin typeface="Arial"/>
                <a:cs typeface="Arial"/>
              </a:rPr>
              <a:t> </a:t>
            </a:r>
            <a:r>
              <a:rPr sz="2700" b="1" spc="4" baseline="1610" dirty="0">
                <a:latin typeface="Arial"/>
                <a:cs typeface="Arial"/>
              </a:rPr>
              <a:t>bu</a:t>
            </a:r>
            <a:r>
              <a:rPr sz="2700" b="1" spc="0" baseline="1610" dirty="0">
                <a:latin typeface="Arial"/>
                <a:cs typeface="Arial"/>
              </a:rPr>
              <a:t>t </a:t>
            </a:r>
            <a:r>
              <a:rPr sz="2700" b="1" spc="-4" baseline="1610" dirty="0">
                <a:latin typeface="Arial"/>
                <a:cs typeface="Arial"/>
              </a:rPr>
              <a:t>n</a:t>
            </a:r>
            <a:r>
              <a:rPr sz="2700" b="1" spc="4" baseline="1610" dirty="0">
                <a:latin typeface="Arial"/>
                <a:cs typeface="Arial"/>
              </a:rPr>
              <a:t>o</a:t>
            </a:r>
            <a:r>
              <a:rPr sz="2700" b="1" spc="0" baseline="1610" dirty="0">
                <a:latin typeface="Arial"/>
                <a:cs typeface="Arial"/>
              </a:rPr>
              <a:t>t </a:t>
            </a:r>
            <a:r>
              <a:rPr sz="2700" b="1" spc="4" baseline="1610" dirty="0">
                <a:latin typeface="Arial"/>
                <a:cs typeface="Arial"/>
              </a:rPr>
              <a:t>o</a:t>
            </a:r>
            <a:r>
              <a:rPr sz="2700" b="1" spc="-9" baseline="1610" dirty="0">
                <a:latin typeface="Arial"/>
                <a:cs typeface="Arial"/>
              </a:rPr>
              <a:t>t</a:t>
            </a:r>
            <a:r>
              <a:rPr sz="2700" b="1" spc="4" baseline="1610" dirty="0">
                <a:latin typeface="Arial"/>
                <a:cs typeface="Arial"/>
              </a:rPr>
              <a:t>h</a:t>
            </a:r>
            <a:r>
              <a:rPr sz="2700" b="1" spc="-9" baseline="1610" dirty="0">
                <a:latin typeface="Arial"/>
                <a:cs typeface="Arial"/>
              </a:rPr>
              <a:t>e</a:t>
            </a:r>
            <a:r>
              <a:rPr sz="2700" b="1" spc="-4" baseline="1610" dirty="0">
                <a:latin typeface="Arial"/>
                <a:cs typeface="Arial"/>
              </a:rPr>
              <a:t>r</a:t>
            </a:r>
            <a:r>
              <a:rPr sz="2700" b="1" spc="0" baseline="1610" dirty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6233" y="3799512"/>
            <a:ext cx="24962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>
                <a:latin typeface="Arial"/>
                <a:cs typeface="Arial"/>
              </a:rPr>
              <a:t>2</a:t>
            </a:r>
            <a:r>
              <a:rPr sz="1800" b="1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9136" y="3799512"/>
            <a:ext cx="437855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>
                <a:latin typeface="Arial"/>
                <a:cs typeface="Arial"/>
              </a:rPr>
              <a:t>Io</a:t>
            </a:r>
            <a:r>
              <a:rPr sz="1800" b="1" spc="0" dirty="0">
                <a:latin typeface="Arial"/>
                <a:cs typeface="Arial"/>
              </a:rPr>
              <a:t>n</a:t>
            </a:r>
            <a:r>
              <a:rPr sz="1800" b="1" spc="9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c</a:t>
            </a:r>
            <a:r>
              <a:rPr sz="1800" b="1" spc="4" dirty="0">
                <a:latin typeface="Arial"/>
                <a:cs typeface="Arial"/>
              </a:rPr>
              <a:t>h</a:t>
            </a:r>
            <a:r>
              <a:rPr sz="1800" b="1" spc="-4" dirty="0">
                <a:latin typeface="Arial"/>
                <a:cs typeface="Arial"/>
              </a:rPr>
              <a:t>an</a:t>
            </a:r>
            <a:r>
              <a:rPr sz="1800" b="1" spc="4" dirty="0">
                <a:latin typeface="Arial"/>
                <a:cs typeface="Arial"/>
              </a:rPr>
              <a:t>n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4" dirty="0">
                <a:latin typeface="Arial"/>
                <a:cs typeface="Arial"/>
              </a:rPr>
              <a:t>l</a:t>
            </a:r>
            <a:r>
              <a:rPr sz="1800" b="1" spc="0" dirty="0">
                <a:latin typeface="Arial"/>
                <a:cs typeface="Arial"/>
              </a:rPr>
              <a:t>s</a:t>
            </a:r>
            <a:r>
              <a:rPr sz="1800" b="1" spc="-49" dirty="0">
                <a:latin typeface="Arial"/>
                <a:cs typeface="Arial"/>
              </a:rPr>
              <a:t> </a:t>
            </a:r>
            <a:r>
              <a:rPr sz="1800" b="1" spc="-4" dirty="0">
                <a:latin typeface="Arial"/>
                <a:cs typeface="Arial"/>
              </a:rPr>
              <a:t>ar</a:t>
            </a:r>
            <a:r>
              <a:rPr sz="1800" b="1" spc="0" dirty="0">
                <a:latin typeface="Arial"/>
                <a:cs typeface="Arial"/>
              </a:rPr>
              <a:t>e</a:t>
            </a:r>
            <a:r>
              <a:rPr sz="1800" b="1" spc="-26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no</a:t>
            </a:r>
            <a:r>
              <a:rPr sz="1800" b="1" spc="0" dirty="0">
                <a:latin typeface="Arial"/>
                <a:cs typeface="Arial"/>
              </a:rPr>
              <a:t>t </a:t>
            </a:r>
            <a:r>
              <a:rPr sz="1800" b="1" spc="-4" dirty="0">
                <a:latin typeface="Arial"/>
                <a:cs typeface="Arial"/>
              </a:rPr>
              <a:t>c</a:t>
            </a:r>
            <a:r>
              <a:rPr sz="1800" b="1" spc="4" dirty="0">
                <a:latin typeface="Arial"/>
                <a:cs typeface="Arial"/>
              </a:rPr>
              <a:t>on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4" dirty="0">
                <a:latin typeface="Arial"/>
                <a:cs typeface="Arial"/>
              </a:rPr>
              <a:t>i</a:t>
            </a:r>
            <a:r>
              <a:rPr sz="1800" b="1" spc="-4" dirty="0">
                <a:latin typeface="Arial"/>
                <a:cs typeface="Arial"/>
              </a:rPr>
              <a:t>n</a:t>
            </a:r>
            <a:r>
              <a:rPr sz="1800" b="1" spc="4" dirty="0">
                <a:latin typeface="Arial"/>
                <a:cs typeface="Arial"/>
              </a:rPr>
              <a:t>uou</a:t>
            </a:r>
            <a:r>
              <a:rPr sz="1800" b="1" spc="-4" dirty="0">
                <a:latin typeface="Arial"/>
                <a:cs typeface="Arial"/>
              </a:rPr>
              <a:t>s</a:t>
            </a:r>
            <a:r>
              <a:rPr sz="1800" b="1" spc="4" dirty="0">
                <a:latin typeface="Arial"/>
                <a:cs typeface="Arial"/>
              </a:rPr>
              <a:t>l</a:t>
            </a:r>
            <a:r>
              <a:rPr sz="1800" b="1" spc="0" dirty="0">
                <a:latin typeface="Arial"/>
                <a:cs typeface="Arial"/>
              </a:rPr>
              <a:t>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4" dirty="0">
                <a:latin typeface="Arial"/>
                <a:cs typeface="Arial"/>
              </a:rPr>
              <a:t>op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0633" y="4349676"/>
            <a:ext cx="6366918" cy="25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lang="en-US" sz="2700" baseline="1076" dirty="0">
                <a:latin typeface="Malgun Gothic"/>
                <a:cs typeface="Malgun Gothic"/>
              </a:rPr>
              <a:t>-</a:t>
            </a:r>
            <a:r>
              <a:rPr sz="2700" spc="-178" baseline="1076" dirty="0">
                <a:latin typeface="Malgun Gothic"/>
                <a:cs typeface="Malgun Gothic"/>
              </a:rPr>
              <a:t> </a:t>
            </a:r>
            <a:r>
              <a:rPr sz="2700" b="1" spc="4" baseline="1610" dirty="0">
                <a:latin typeface="Arial"/>
                <a:cs typeface="Arial"/>
              </a:rPr>
              <a:t>G</a:t>
            </a:r>
            <a:r>
              <a:rPr sz="2700" b="1" spc="-4" baseline="1610" dirty="0">
                <a:latin typeface="Arial"/>
                <a:cs typeface="Arial"/>
              </a:rPr>
              <a:t>a</a:t>
            </a:r>
            <a:r>
              <a:rPr sz="2700" b="1" spc="0" baseline="1610" dirty="0">
                <a:latin typeface="Arial"/>
                <a:cs typeface="Arial"/>
              </a:rPr>
              <a:t>t</a:t>
            </a:r>
            <a:r>
              <a:rPr sz="2700" b="1" spc="-4" baseline="1610" dirty="0">
                <a:latin typeface="Arial"/>
                <a:cs typeface="Arial"/>
              </a:rPr>
              <a:t>e</a:t>
            </a:r>
            <a:r>
              <a:rPr sz="2700" b="1" spc="4" baseline="1610" dirty="0">
                <a:latin typeface="Arial"/>
                <a:cs typeface="Arial"/>
              </a:rPr>
              <a:t>d</a:t>
            </a:r>
            <a:r>
              <a:rPr sz="2700" b="1" spc="0" baseline="1610" dirty="0">
                <a:latin typeface="Arial"/>
                <a:cs typeface="Arial"/>
              </a:rPr>
              <a:t>,</a:t>
            </a:r>
            <a:r>
              <a:rPr sz="2700" b="1" spc="-40" baseline="1610" dirty="0">
                <a:latin typeface="Arial"/>
                <a:cs typeface="Arial"/>
              </a:rPr>
              <a:t> </a:t>
            </a:r>
            <a:r>
              <a:rPr sz="2700" b="1" spc="29" baseline="1610" dirty="0">
                <a:latin typeface="Arial"/>
                <a:cs typeface="Arial"/>
              </a:rPr>
              <a:t>w</a:t>
            </a:r>
            <a:r>
              <a:rPr sz="2700" b="1" spc="-4" baseline="1610" dirty="0">
                <a:latin typeface="Arial"/>
                <a:cs typeface="Arial"/>
              </a:rPr>
              <a:t>hic</a:t>
            </a:r>
            <a:r>
              <a:rPr sz="2700" b="1" spc="0" baseline="1610" dirty="0">
                <a:latin typeface="Arial"/>
                <a:cs typeface="Arial"/>
              </a:rPr>
              <a:t>h </a:t>
            </a:r>
            <a:r>
              <a:rPr sz="2700" b="1" spc="-4" baseline="1610" dirty="0">
                <a:latin typeface="Arial"/>
                <a:cs typeface="Arial"/>
              </a:rPr>
              <a:t>a</a:t>
            </a:r>
            <a:r>
              <a:rPr sz="2700" b="1" spc="4" baseline="1610" dirty="0">
                <a:latin typeface="Arial"/>
                <a:cs typeface="Arial"/>
              </a:rPr>
              <a:t>ll</a:t>
            </a:r>
            <a:r>
              <a:rPr sz="2700" b="1" spc="-19" baseline="1610" dirty="0">
                <a:latin typeface="Arial"/>
                <a:cs typeface="Arial"/>
              </a:rPr>
              <a:t>o</a:t>
            </a:r>
            <a:r>
              <a:rPr sz="2700" b="1" spc="0" baseline="1610" dirty="0">
                <a:latin typeface="Arial"/>
                <a:cs typeface="Arial"/>
              </a:rPr>
              <a:t>w</a:t>
            </a:r>
            <a:r>
              <a:rPr sz="2700" b="1" spc="14" baseline="1610" dirty="0">
                <a:latin typeface="Arial"/>
                <a:cs typeface="Arial"/>
              </a:rPr>
              <a:t> </a:t>
            </a:r>
            <a:r>
              <a:rPr sz="2700" b="1" spc="0" baseline="1610" dirty="0">
                <a:latin typeface="Arial"/>
                <a:cs typeface="Arial"/>
              </a:rPr>
              <a:t>to</a:t>
            </a:r>
            <a:r>
              <a:rPr sz="2700" b="1" spc="-5" baseline="1610" dirty="0">
                <a:latin typeface="Arial"/>
                <a:cs typeface="Arial"/>
              </a:rPr>
              <a:t> </a:t>
            </a:r>
            <a:r>
              <a:rPr sz="2700" b="1" spc="4" baseline="1610" dirty="0">
                <a:latin typeface="Arial"/>
                <a:cs typeface="Arial"/>
              </a:rPr>
              <a:t>o</a:t>
            </a:r>
            <a:r>
              <a:rPr sz="2700" b="1" spc="-4" baseline="1610" dirty="0">
                <a:latin typeface="Arial"/>
                <a:cs typeface="Arial"/>
              </a:rPr>
              <a:t>pe</a:t>
            </a:r>
            <a:r>
              <a:rPr sz="2700" b="1" spc="0" baseline="1610" dirty="0">
                <a:latin typeface="Arial"/>
                <a:cs typeface="Arial"/>
              </a:rPr>
              <a:t>n </a:t>
            </a:r>
            <a:r>
              <a:rPr sz="2700" b="1" spc="4" baseline="1610" dirty="0">
                <a:latin typeface="Arial"/>
                <a:cs typeface="Arial"/>
              </a:rPr>
              <a:t>b</a:t>
            </a:r>
            <a:r>
              <a:rPr sz="2700" b="1" spc="-4" baseline="1610" dirty="0">
                <a:latin typeface="Arial"/>
                <a:cs typeface="Arial"/>
              </a:rPr>
              <a:t>r</a:t>
            </a:r>
            <a:r>
              <a:rPr sz="2700" b="1" spc="4" baseline="1610" dirty="0">
                <a:latin typeface="Arial"/>
                <a:cs typeface="Arial"/>
              </a:rPr>
              <a:t>i</a:t>
            </a:r>
            <a:r>
              <a:rPr sz="2700" b="1" spc="-4" baseline="1610" dirty="0">
                <a:latin typeface="Arial"/>
                <a:cs typeface="Arial"/>
              </a:rPr>
              <a:t>e</a:t>
            </a:r>
            <a:r>
              <a:rPr sz="2700" b="1" spc="0" baseline="1610" dirty="0">
                <a:latin typeface="Arial"/>
                <a:cs typeface="Arial"/>
              </a:rPr>
              <a:t>f</a:t>
            </a:r>
            <a:r>
              <a:rPr sz="2700" b="1" spc="4" baseline="1610" dirty="0">
                <a:latin typeface="Arial"/>
                <a:cs typeface="Arial"/>
              </a:rPr>
              <a:t>l</a:t>
            </a:r>
            <a:r>
              <a:rPr sz="2700" b="1" spc="0" baseline="1610" dirty="0">
                <a:latin typeface="Arial"/>
                <a:cs typeface="Arial"/>
              </a:rPr>
              <a:t>y</a:t>
            </a:r>
            <a:r>
              <a:rPr sz="2700" b="1" spc="-42" baseline="1610" dirty="0">
                <a:latin typeface="Arial"/>
                <a:cs typeface="Arial"/>
              </a:rPr>
              <a:t> </a:t>
            </a:r>
            <a:r>
              <a:rPr sz="2700" b="1" spc="-4" baseline="1610" dirty="0">
                <a:latin typeface="Arial"/>
                <a:cs typeface="Arial"/>
              </a:rPr>
              <a:t>a</a:t>
            </a:r>
            <a:r>
              <a:rPr sz="2700" b="1" spc="4" baseline="1610" dirty="0">
                <a:latin typeface="Arial"/>
                <a:cs typeface="Arial"/>
              </a:rPr>
              <a:t>n</a:t>
            </a:r>
            <a:r>
              <a:rPr sz="2700" b="1" spc="0" baseline="1610" dirty="0">
                <a:latin typeface="Arial"/>
                <a:cs typeface="Arial"/>
              </a:rPr>
              <a:t>d t</a:t>
            </a:r>
            <a:r>
              <a:rPr sz="2700" b="1" spc="4" baseline="1610" dirty="0">
                <a:latin typeface="Arial"/>
                <a:cs typeface="Arial"/>
              </a:rPr>
              <a:t>h</a:t>
            </a:r>
            <a:r>
              <a:rPr sz="2700" b="1" spc="-4" baseline="1610" dirty="0">
                <a:latin typeface="Arial"/>
                <a:cs typeface="Arial"/>
              </a:rPr>
              <a:t>e</a:t>
            </a:r>
            <a:r>
              <a:rPr sz="2700" b="1" spc="0" baseline="1610" dirty="0">
                <a:latin typeface="Arial"/>
                <a:cs typeface="Arial"/>
              </a:rPr>
              <a:t>n</a:t>
            </a:r>
            <a:r>
              <a:rPr sz="2700" b="1" spc="-5" baseline="1610" dirty="0">
                <a:latin typeface="Arial"/>
                <a:cs typeface="Arial"/>
              </a:rPr>
              <a:t> </a:t>
            </a:r>
            <a:r>
              <a:rPr sz="2700" b="1" spc="-4" baseline="1610" dirty="0">
                <a:latin typeface="Arial"/>
                <a:cs typeface="Arial"/>
              </a:rPr>
              <a:t>c</a:t>
            </a:r>
            <a:r>
              <a:rPr sz="2700" b="1" spc="4" baseline="1610" dirty="0">
                <a:latin typeface="Arial"/>
                <a:cs typeface="Arial"/>
              </a:rPr>
              <a:t>lo</a:t>
            </a:r>
            <a:r>
              <a:rPr sz="2700" b="1" spc="-4" baseline="1610" dirty="0">
                <a:latin typeface="Arial"/>
                <a:cs typeface="Arial"/>
              </a:rPr>
              <a:t>s</a:t>
            </a:r>
            <a:r>
              <a:rPr sz="2700" b="1" spc="0" baseline="1610" dirty="0">
                <a:latin typeface="Arial"/>
                <a:cs typeface="Arial"/>
              </a:rPr>
              <a:t>e</a:t>
            </a:r>
            <a:r>
              <a:rPr sz="2700" b="1" spc="-29" baseline="1610" dirty="0">
                <a:latin typeface="Arial"/>
                <a:cs typeface="Arial"/>
              </a:rPr>
              <a:t> </a:t>
            </a:r>
            <a:r>
              <a:rPr sz="2700" b="1" spc="-9" baseline="1610" dirty="0">
                <a:latin typeface="Arial"/>
                <a:cs typeface="Arial"/>
              </a:rPr>
              <a:t>a</a:t>
            </a:r>
            <a:r>
              <a:rPr sz="2700" b="1" spc="-4" baseline="1610" dirty="0">
                <a:latin typeface="Arial"/>
                <a:cs typeface="Arial"/>
              </a:rPr>
              <a:t>ga</a:t>
            </a:r>
            <a:r>
              <a:rPr sz="2700" b="1" spc="4" baseline="1610" dirty="0">
                <a:latin typeface="Arial"/>
                <a:cs typeface="Arial"/>
              </a:rPr>
              <a:t>i</a:t>
            </a:r>
            <a:r>
              <a:rPr sz="2700" b="1" spc="0" baseline="1610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30626" y="4898316"/>
            <a:ext cx="4483191" cy="25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lang="en-US" sz="2700" baseline="1076" dirty="0">
                <a:latin typeface="Malgun Gothic"/>
                <a:cs typeface="Malgun Gothic"/>
              </a:rPr>
              <a:t>-</a:t>
            </a:r>
            <a:r>
              <a:rPr sz="2700" spc="-168" baseline="1076" dirty="0">
                <a:latin typeface="Malgun Gothic"/>
                <a:cs typeface="Malgun Gothic"/>
              </a:rPr>
              <a:t> </a:t>
            </a:r>
            <a:r>
              <a:rPr sz="2700" b="1" spc="0" baseline="1610" dirty="0">
                <a:latin typeface="Arial"/>
                <a:cs typeface="Arial"/>
              </a:rPr>
              <a:t>P</a:t>
            </a:r>
            <a:r>
              <a:rPr sz="2700" b="1" spc="-4" baseline="1610" dirty="0">
                <a:latin typeface="Arial"/>
                <a:cs typeface="Arial"/>
              </a:rPr>
              <a:t>ro</a:t>
            </a:r>
            <a:r>
              <a:rPr sz="2700" b="1" spc="4" baseline="1610" dirty="0">
                <a:latin typeface="Arial"/>
                <a:cs typeface="Arial"/>
              </a:rPr>
              <a:t>lo</a:t>
            </a:r>
            <a:r>
              <a:rPr sz="2700" b="1" spc="-4" baseline="1610" dirty="0">
                <a:latin typeface="Arial"/>
                <a:cs typeface="Arial"/>
              </a:rPr>
              <a:t>n</a:t>
            </a:r>
            <a:r>
              <a:rPr sz="2700" b="1" spc="4" baseline="1610" dirty="0">
                <a:latin typeface="Arial"/>
                <a:cs typeface="Arial"/>
              </a:rPr>
              <a:t>g</a:t>
            </a:r>
            <a:r>
              <a:rPr sz="2700" b="1" spc="-4" baseline="1610" dirty="0">
                <a:latin typeface="Arial"/>
                <a:cs typeface="Arial"/>
              </a:rPr>
              <a:t>e</a:t>
            </a:r>
            <a:r>
              <a:rPr sz="2700" b="1" spc="0" baseline="1610" dirty="0">
                <a:latin typeface="Arial"/>
                <a:cs typeface="Arial"/>
              </a:rPr>
              <a:t>d</a:t>
            </a:r>
            <a:r>
              <a:rPr sz="2700" b="1" spc="-16" baseline="1610" dirty="0">
                <a:latin typeface="Arial"/>
                <a:cs typeface="Arial"/>
              </a:rPr>
              <a:t> </a:t>
            </a:r>
            <a:r>
              <a:rPr sz="2700" b="1" spc="-4" baseline="1610" dirty="0">
                <a:latin typeface="Arial"/>
                <a:cs typeface="Arial"/>
              </a:rPr>
              <a:t>s</a:t>
            </a:r>
            <a:r>
              <a:rPr sz="2700" b="1" spc="0" baseline="1610" dirty="0">
                <a:latin typeface="Arial"/>
                <a:cs typeface="Arial"/>
              </a:rPr>
              <a:t>t</a:t>
            </a:r>
            <a:r>
              <a:rPr sz="2700" b="1" spc="4" baseline="1610" dirty="0">
                <a:latin typeface="Arial"/>
                <a:cs typeface="Arial"/>
              </a:rPr>
              <a:t>i</a:t>
            </a:r>
            <a:r>
              <a:rPr sz="2700" b="1" spc="-4" baseline="1610" dirty="0">
                <a:latin typeface="Arial"/>
                <a:cs typeface="Arial"/>
              </a:rPr>
              <a:t>m</a:t>
            </a:r>
            <a:r>
              <a:rPr sz="2700" b="1" spc="4" baseline="1610" dirty="0">
                <a:latin typeface="Arial"/>
                <a:cs typeface="Arial"/>
              </a:rPr>
              <a:t>ul</a:t>
            </a:r>
            <a:r>
              <a:rPr sz="2700" b="1" spc="-4" baseline="1610" dirty="0">
                <a:latin typeface="Arial"/>
                <a:cs typeface="Arial"/>
              </a:rPr>
              <a:t>a</a:t>
            </a:r>
            <a:r>
              <a:rPr sz="2700" b="1" spc="0" baseline="1610" dirty="0">
                <a:latin typeface="Arial"/>
                <a:cs typeface="Arial"/>
              </a:rPr>
              <a:t>t</a:t>
            </a:r>
            <a:r>
              <a:rPr sz="2700" b="1" spc="4" baseline="1610" dirty="0">
                <a:latin typeface="Arial"/>
                <a:cs typeface="Arial"/>
              </a:rPr>
              <a:t>io</a:t>
            </a:r>
            <a:r>
              <a:rPr sz="2700" b="1" spc="0" baseline="1610" dirty="0">
                <a:latin typeface="Arial"/>
                <a:cs typeface="Arial"/>
              </a:rPr>
              <a:t>n</a:t>
            </a:r>
            <a:r>
              <a:rPr sz="2700" b="1" spc="-47" baseline="1610" dirty="0">
                <a:latin typeface="Arial"/>
                <a:cs typeface="Arial"/>
              </a:rPr>
              <a:t> </a:t>
            </a:r>
            <a:r>
              <a:rPr lang="en-US" sz="2700" baseline="1076" dirty="0">
                <a:latin typeface="Malgun Gothic"/>
                <a:cs typeface="Arial"/>
              </a:rPr>
              <a:t>-</a:t>
            </a:r>
            <a:r>
              <a:rPr lang="en-US" sz="2700" baseline="1076" dirty="0">
                <a:latin typeface="Malgun Gothic"/>
                <a:cs typeface="Arial"/>
                <a:sym typeface="Wingdings" panose="05000000000000000000" pitchFamily="2" charset="2"/>
              </a:rPr>
              <a:t></a:t>
            </a:r>
            <a:r>
              <a:rPr sz="2700" spc="-178" baseline="1076" dirty="0">
                <a:latin typeface="Malgun Gothic"/>
                <a:cs typeface="Malgun Gothic"/>
              </a:rPr>
              <a:t> </a:t>
            </a:r>
            <a:r>
              <a:rPr sz="2700" b="1" spc="4" baseline="1610" dirty="0">
                <a:latin typeface="Arial"/>
                <a:cs typeface="Arial"/>
              </a:rPr>
              <a:t>d</a:t>
            </a:r>
            <a:r>
              <a:rPr sz="2700" b="1" spc="-4" baseline="1610" dirty="0">
                <a:latin typeface="Arial"/>
                <a:cs typeface="Arial"/>
              </a:rPr>
              <a:t>ese</a:t>
            </a:r>
            <a:r>
              <a:rPr sz="2700" b="1" spc="4" baseline="1610" dirty="0">
                <a:latin typeface="Arial"/>
                <a:cs typeface="Arial"/>
              </a:rPr>
              <a:t>n</a:t>
            </a:r>
            <a:r>
              <a:rPr sz="2700" b="1" spc="-4" baseline="1610" dirty="0">
                <a:latin typeface="Arial"/>
                <a:cs typeface="Arial"/>
              </a:rPr>
              <a:t>s</a:t>
            </a:r>
            <a:r>
              <a:rPr sz="2700" b="1" spc="4" baseline="1610" dirty="0">
                <a:latin typeface="Arial"/>
                <a:cs typeface="Arial"/>
              </a:rPr>
              <a:t>i</a:t>
            </a:r>
            <a:r>
              <a:rPr sz="2700" b="1" spc="0" baseline="1610" dirty="0">
                <a:latin typeface="Arial"/>
                <a:cs typeface="Arial"/>
              </a:rPr>
              <a:t>t</a:t>
            </a:r>
            <a:r>
              <a:rPr sz="2700" b="1" spc="4" baseline="1610" dirty="0">
                <a:latin typeface="Arial"/>
                <a:cs typeface="Arial"/>
              </a:rPr>
              <a:t>i</a:t>
            </a:r>
            <a:r>
              <a:rPr sz="2700" b="1" spc="0" baseline="1610" dirty="0">
                <a:latin typeface="Arial"/>
                <a:cs typeface="Arial"/>
              </a:rPr>
              <a:t>z</a:t>
            </a:r>
            <a:r>
              <a:rPr sz="2700" b="1" spc="-4" baseline="1610" dirty="0">
                <a:latin typeface="Arial"/>
                <a:cs typeface="Arial"/>
              </a:rPr>
              <a:t>e</a:t>
            </a:r>
            <a:r>
              <a:rPr sz="2700" b="1" spc="0" baseline="1610" dirty="0"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9500" y="1574800"/>
            <a:ext cx="8531352" cy="473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594100" y="1041400"/>
            <a:ext cx="392622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latin typeface="Arial"/>
                <a:cs typeface="Arial"/>
              </a:rPr>
              <a:t>The</a:t>
            </a:r>
            <a:r>
              <a:rPr sz="2400" b="1" spc="-13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ga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-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ng</a:t>
            </a:r>
            <a:r>
              <a:rPr sz="2400" b="1" spc="-21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of</a:t>
            </a:r>
            <a:r>
              <a:rPr sz="2400" b="1" spc="-17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on channe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5700" y="2336800"/>
            <a:ext cx="8531352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6996" y="1063835"/>
            <a:ext cx="520261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>
                <a:latin typeface="Arial"/>
                <a:cs typeface="Arial"/>
              </a:rPr>
              <a:t>G</a:t>
            </a:r>
            <a:r>
              <a:rPr sz="2400" b="1" spc="0" dirty="0">
                <a:latin typeface="Arial"/>
                <a:cs typeface="Arial"/>
              </a:rPr>
              <a:t>eneral</a:t>
            </a:r>
            <a:r>
              <a:rPr sz="2400" b="1" spc="-34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s</a:t>
            </a:r>
            <a:r>
              <a:rPr sz="2400" b="1" spc="-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ruc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ure</a:t>
            </a:r>
            <a:r>
              <a:rPr sz="2400" b="1" spc="-74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of</a:t>
            </a:r>
            <a:r>
              <a:rPr sz="2400" b="1" spc="-7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ce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l</a:t>
            </a:r>
            <a:r>
              <a:rPr sz="2400" b="1" spc="-11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spc="-14" dirty="0">
                <a:latin typeface="Arial"/>
                <a:cs typeface="Arial"/>
              </a:rPr>
              <a:t>b</a:t>
            </a:r>
            <a:r>
              <a:rPr sz="2400" b="1" spc="0" dirty="0">
                <a:latin typeface="Arial"/>
                <a:cs typeface="Arial"/>
              </a:rPr>
              <a:t>rane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66518" y="1651001"/>
            <a:ext cx="4284982" cy="303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600" b="1" spc="4" dirty="0">
                <a:latin typeface="Arial"/>
                <a:cs typeface="Arial"/>
              </a:rPr>
              <a:t>El</a:t>
            </a:r>
            <a:r>
              <a:rPr sz="1600" b="1" spc="-4" dirty="0">
                <a:latin typeface="Arial"/>
                <a:cs typeface="Arial"/>
              </a:rPr>
              <a:t>e</a:t>
            </a:r>
            <a:r>
              <a:rPr sz="1600" b="1" spc="4" dirty="0">
                <a:latin typeface="Arial"/>
                <a:cs typeface="Arial"/>
              </a:rPr>
              <a:t>c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0" dirty="0">
                <a:latin typeface="Arial"/>
                <a:cs typeface="Arial"/>
              </a:rPr>
              <a:t>ron</a:t>
            </a:r>
            <a:r>
              <a:rPr sz="1600" b="1" spc="-16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m</a:t>
            </a:r>
            <a:r>
              <a:rPr sz="1600" b="1" spc="4" dirty="0">
                <a:latin typeface="Arial"/>
                <a:cs typeface="Arial"/>
              </a:rPr>
              <a:t>ic</a:t>
            </a:r>
            <a:r>
              <a:rPr sz="1600" b="1" spc="0" dirty="0">
                <a:latin typeface="Arial"/>
                <a:cs typeface="Arial"/>
              </a:rPr>
              <a:t>rog</a:t>
            </a:r>
            <a:r>
              <a:rPr sz="1600" b="1" spc="-9" dirty="0">
                <a:latin typeface="Arial"/>
                <a:cs typeface="Arial"/>
              </a:rPr>
              <a:t>r</a:t>
            </a:r>
            <a:r>
              <a:rPr sz="1600" b="1" spc="4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ph</a:t>
            </a:r>
            <a:r>
              <a:rPr sz="1600" b="1" spc="-28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of</a:t>
            </a:r>
            <a:r>
              <a:rPr sz="1600" b="1" spc="-3" dirty="0">
                <a:latin typeface="Arial"/>
                <a:cs typeface="Arial"/>
              </a:rPr>
              <a:t> </a:t>
            </a:r>
            <a:r>
              <a:rPr sz="1600" b="1" spc="9" dirty="0">
                <a:latin typeface="Arial"/>
                <a:cs typeface="Arial"/>
              </a:rPr>
              <a:t>h</a:t>
            </a:r>
            <a:r>
              <a:rPr sz="1600" b="1" spc="0" dirty="0">
                <a:latin typeface="Arial"/>
                <a:cs typeface="Arial"/>
              </a:rPr>
              <a:t>um</a:t>
            </a:r>
            <a:r>
              <a:rPr sz="1600" b="1" spc="4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n</a:t>
            </a:r>
            <a:r>
              <a:rPr sz="1600" b="1" spc="-12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RBC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7100" y="3251200"/>
            <a:ext cx="170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VIDEO 1</a:t>
            </a:r>
          </a:p>
        </p:txBody>
      </p:sp>
    </p:spTree>
    <p:extLst>
      <p:ext uri="{BB962C8B-B14F-4D97-AF65-F5344CB8AC3E}">
        <p14:creationId xmlns:p14="http://schemas.microsoft.com/office/powerpoint/2010/main" val="424843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174492" y="3302161"/>
            <a:ext cx="266699" cy="79248"/>
          </a:xfrm>
          <a:custGeom>
            <a:avLst/>
            <a:gdLst/>
            <a:ahLst/>
            <a:cxnLst/>
            <a:rect l="l" t="t" r="r" b="b"/>
            <a:pathLst>
              <a:path w="266699" h="79248">
                <a:moveTo>
                  <a:pt x="254507" y="4571"/>
                </a:moveTo>
                <a:lnTo>
                  <a:pt x="252983" y="3048"/>
                </a:lnTo>
                <a:lnTo>
                  <a:pt x="236955" y="11403"/>
                </a:lnTo>
                <a:lnTo>
                  <a:pt x="254507" y="7619"/>
                </a:lnTo>
                <a:lnTo>
                  <a:pt x="254507" y="4571"/>
                </a:lnTo>
                <a:close/>
              </a:path>
              <a:path w="266699" h="79248">
                <a:moveTo>
                  <a:pt x="266699" y="41148"/>
                </a:moveTo>
                <a:lnTo>
                  <a:pt x="252983" y="9143"/>
                </a:lnTo>
                <a:lnTo>
                  <a:pt x="243782" y="18230"/>
                </a:lnTo>
                <a:lnTo>
                  <a:pt x="266699" y="41148"/>
                </a:lnTo>
                <a:close/>
              </a:path>
              <a:path w="266699" h="79248">
                <a:moveTo>
                  <a:pt x="245363" y="3048"/>
                </a:moveTo>
                <a:lnTo>
                  <a:pt x="249935" y="0"/>
                </a:lnTo>
                <a:lnTo>
                  <a:pt x="246887" y="0"/>
                </a:lnTo>
                <a:lnTo>
                  <a:pt x="245363" y="3048"/>
                </a:lnTo>
                <a:close/>
              </a:path>
              <a:path w="266699" h="79248">
                <a:moveTo>
                  <a:pt x="254507" y="4571"/>
                </a:moveTo>
                <a:lnTo>
                  <a:pt x="249935" y="0"/>
                </a:lnTo>
                <a:lnTo>
                  <a:pt x="245363" y="3048"/>
                </a:lnTo>
                <a:lnTo>
                  <a:pt x="246887" y="0"/>
                </a:lnTo>
                <a:lnTo>
                  <a:pt x="249935" y="0"/>
                </a:lnTo>
                <a:lnTo>
                  <a:pt x="254507" y="4571"/>
                </a:lnTo>
                <a:lnTo>
                  <a:pt x="254507" y="7619"/>
                </a:lnTo>
                <a:lnTo>
                  <a:pt x="236955" y="11403"/>
                </a:lnTo>
                <a:lnTo>
                  <a:pt x="1524" y="245363"/>
                </a:lnTo>
                <a:lnTo>
                  <a:pt x="0" y="246887"/>
                </a:lnTo>
                <a:lnTo>
                  <a:pt x="0" y="249936"/>
                </a:lnTo>
                <a:lnTo>
                  <a:pt x="1524" y="251459"/>
                </a:lnTo>
                <a:lnTo>
                  <a:pt x="3048" y="252983"/>
                </a:lnTo>
                <a:lnTo>
                  <a:pt x="6096" y="252983"/>
                </a:lnTo>
                <a:lnTo>
                  <a:pt x="7620" y="251459"/>
                </a:lnTo>
                <a:lnTo>
                  <a:pt x="243782" y="18230"/>
                </a:lnTo>
                <a:lnTo>
                  <a:pt x="252983" y="9143"/>
                </a:lnTo>
                <a:lnTo>
                  <a:pt x="266699" y="41148"/>
                </a:lnTo>
                <a:lnTo>
                  <a:pt x="294131" y="-38100"/>
                </a:lnTo>
                <a:lnTo>
                  <a:pt x="213359" y="-12192"/>
                </a:lnTo>
                <a:lnTo>
                  <a:pt x="236955" y="11403"/>
                </a:lnTo>
                <a:lnTo>
                  <a:pt x="252983" y="3048"/>
                </a:lnTo>
                <a:lnTo>
                  <a:pt x="254507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4492" y="3544477"/>
            <a:ext cx="220980" cy="367284"/>
          </a:xfrm>
          <a:custGeom>
            <a:avLst/>
            <a:gdLst/>
            <a:ahLst/>
            <a:cxnLst/>
            <a:rect l="l" t="t" r="r" b="b"/>
            <a:pathLst>
              <a:path w="220980" h="367284">
                <a:moveTo>
                  <a:pt x="192023" y="309372"/>
                </a:moveTo>
                <a:lnTo>
                  <a:pt x="193547" y="312420"/>
                </a:lnTo>
                <a:lnTo>
                  <a:pt x="220980" y="367284"/>
                </a:lnTo>
                <a:lnTo>
                  <a:pt x="214883" y="281940"/>
                </a:lnTo>
                <a:lnTo>
                  <a:pt x="185756" y="298874"/>
                </a:lnTo>
                <a:lnTo>
                  <a:pt x="192023" y="309372"/>
                </a:lnTo>
                <a:close/>
              </a:path>
              <a:path w="220980" h="367284">
                <a:moveTo>
                  <a:pt x="190499" y="315468"/>
                </a:moveTo>
                <a:lnTo>
                  <a:pt x="185927" y="316992"/>
                </a:lnTo>
                <a:lnTo>
                  <a:pt x="188975" y="316992"/>
                </a:lnTo>
                <a:lnTo>
                  <a:pt x="190499" y="315468"/>
                </a:lnTo>
                <a:close/>
              </a:path>
              <a:path w="220980" h="367284">
                <a:moveTo>
                  <a:pt x="149351" y="320040"/>
                </a:moveTo>
                <a:lnTo>
                  <a:pt x="184404" y="313944"/>
                </a:lnTo>
                <a:lnTo>
                  <a:pt x="178050" y="303354"/>
                </a:lnTo>
                <a:lnTo>
                  <a:pt x="149351" y="320040"/>
                </a:lnTo>
                <a:close/>
              </a:path>
              <a:path w="220980" h="367284">
                <a:moveTo>
                  <a:pt x="0" y="6096"/>
                </a:moveTo>
                <a:lnTo>
                  <a:pt x="1524" y="9143"/>
                </a:lnTo>
                <a:lnTo>
                  <a:pt x="178050" y="303354"/>
                </a:lnTo>
                <a:lnTo>
                  <a:pt x="184404" y="313944"/>
                </a:lnTo>
                <a:lnTo>
                  <a:pt x="193547" y="315468"/>
                </a:lnTo>
                <a:lnTo>
                  <a:pt x="188975" y="316992"/>
                </a:lnTo>
                <a:lnTo>
                  <a:pt x="185927" y="316992"/>
                </a:lnTo>
                <a:lnTo>
                  <a:pt x="190499" y="315468"/>
                </a:lnTo>
                <a:lnTo>
                  <a:pt x="188975" y="316992"/>
                </a:lnTo>
                <a:lnTo>
                  <a:pt x="193547" y="315468"/>
                </a:lnTo>
                <a:lnTo>
                  <a:pt x="184404" y="313944"/>
                </a:lnTo>
                <a:lnTo>
                  <a:pt x="149351" y="320040"/>
                </a:lnTo>
                <a:lnTo>
                  <a:pt x="220980" y="367284"/>
                </a:lnTo>
                <a:lnTo>
                  <a:pt x="193547" y="312420"/>
                </a:lnTo>
                <a:lnTo>
                  <a:pt x="192023" y="309372"/>
                </a:lnTo>
                <a:lnTo>
                  <a:pt x="185756" y="298874"/>
                </a:lnTo>
                <a:lnTo>
                  <a:pt x="9143" y="3048"/>
                </a:lnTo>
                <a:lnTo>
                  <a:pt x="7620" y="1524"/>
                </a:lnTo>
                <a:lnTo>
                  <a:pt x="4572" y="0"/>
                </a:lnTo>
                <a:lnTo>
                  <a:pt x="3048" y="1524"/>
                </a:lnTo>
                <a:lnTo>
                  <a:pt x="0" y="3048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79900" y="1374871"/>
            <a:ext cx="189675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i="1" spc="0" dirty="0">
                <a:latin typeface="Arial"/>
                <a:cs typeface="Arial"/>
              </a:rPr>
              <a:t>L</a:t>
            </a:r>
            <a:r>
              <a:rPr sz="2400" b="1" i="1" spc="4" dirty="0">
                <a:latin typeface="Arial"/>
                <a:cs typeface="Arial"/>
              </a:rPr>
              <a:t>i</a:t>
            </a:r>
            <a:r>
              <a:rPr sz="2400" b="1" i="1" spc="-9" dirty="0">
                <a:latin typeface="Arial"/>
                <a:cs typeface="Arial"/>
              </a:rPr>
              <a:t>p</a:t>
            </a:r>
            <a:r>
              <a:rPr sz="2400" b="1" i="1" spc="4" dirty="0">
                <a:latin typeface="Arial"/>
                <a:cs typeface="Arial"/>
              </a:rPr>
              <a:t>i</a:t>
            </a:r>
            <a:r>
              <a:rPr sz="2400" b="1" i="1" spc="0" dirty="0">
                <a:latin typeface="Arial"/>
                <a:cs typeface="Arial"/>
              </a:rPr>
              <a:t>d </a:t>
            </a:r>
            <a:r>
              <a:rPr sz="2400" b="1" i="1" spc="-4" dirty="0">
                <a:latin typeface="Arial"/>
                <a:cs typeface="Arial"/>
              </a:rPr>
              <a:t>Bi</a:t>
            </a:r>
            <a:r>
              <a:rPr sz="2400" b="1" i="1" spc="4" dirty="0">
                <a:latin typeface="Arial"/>
                <a:cs typeface="Arial"/>
              </a:rPr>
              <a:t>l</a:t>
            </a:r>
            <a:r>
              <a:rPr sz="2400" b="1" i="1" spc="0" dirty="0">
                <a:latin typeface="Arial"/>
                <a:cs typeface="Arial"/>
              </a:rPr>
              <a:t>ayer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299" y="1803400"/>
            <a:ext cx="10058399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2700" spc="0" baseline="1610" dirty="0">
                <a:latin typeface="Arial"/>
                <a:cs typeface="Arial"/>
              </a:rPr>
              <a:t>-</a:t>
            </a:r>
            <a:r>
              <a:rPr sz="3600" spc="0" baseline="1610" dirty="0">
                <a:latin typeface="Arial"/>
                <a:cs typeface="Arial"/>
              </a:rPr>
              <a:t>S</a:t>
            </a:r>
            <a:r>
              <a:rPr sz="3600" spc="4" baseline="1610" dirty="0">
                <a:latin typeface="Arial"/>
                <a:cs typeface="Arial"/>
              </a:rPr>
              <a:t>t</a:t>
            </a:r>
            <a:r>
              <a:rPr sz="3600" spc="0" baseline="1610" dirty="0">
                <a:latin typeface="Arial"/>
                <a:cs typeface="Arial"/>
              </a:rPr>
              <a:t>r</a:t>
            </a:r>
            <a:r>
              <a:rPr sz="3600" spc="-4" baseline="1610" dirty="0">
                <a:latin typeface="Arial"/>
                <a:cs typeface="Arial"/>
              </a:rPr>
              <a:t>u</a:t>
            </a:r>
            <a:r>
              <a:rPr sz="3600" spc="0" baseline="1610" dirty="0">
                <a:latin typeface="Arial"/>
                <a:cs typeface="Arial"/>
              </a:rPr>
              <a:t>k</a:t>
            </a:r>
            <a:r>
              <a:rPr sz="3600" spc="4" baseline="1610" dirty="0">
                <a:latin typeface="Arial"/>
                <a:cs typeface="Arial"/>
              </a:rPr>
              <a:t>t</a:t>
            </a:r>
            <a:r>
              <a:rPr sz="3600" spc="-4" baseline="1610" dirty="0">
                <a:latin typeface="Arial"/>
                <a:cs typeface="Arial"/>
              </a:rPr>
              <a:t>u</a:t>
            </a:r>
            <a:r>
              <a:rPr sz="3600" spc="0" baseline="1610" dirty="0">
                <a:latin typeface="Arial"/>
                <a:cs typeface="Arial"/>
              </a:rPr>
              <a:t>r</a:t>
            </a:r>
            <a:r>
              <a:rPr sz="3600" spc="-41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da</a:t>
            </a:r>
            <a:r>
              <a:rPr sz="3600" spc="0" baseline="1610" dirty="0">
                <a:latin typeface="Arial"/>
                <a:cs typeface="Arial"/>
              </a:rPr>
              <a:t>s</a:t>
            </a:r>
            <a:r>
              <a:rPr sz="3600" spc="-4" baseline="1610" dirty="0">
                <a:latin typeface="Arial"/>
                <a:cs typeface="Arial"/>
              </a:rPr>
              <a:t>a</a:t>
            </a:r>
            <a:r>
              <a:rPr sz="3600" spc="0" baseline="1610" dirty="0">
                <a:latin typeface="Arial"/>
                <a:cs typeface="Arial"/>
              </a:rPr>
              <a:t>r</a:t>
            </a:r>
            <a:r>
              <a:rPr sz="3600" spc="-39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pad</a:t>
            </a:r>
            <a:r>
              <a:rPr sz="3600" spc="0" baseline="1610" dirty="0">
                <a:latin typeface="Arial"/>
                <a:cs typeface="Arial"/>
              </a:rPr>
              <a:t>a</a:t>
            </a:r>
            <a:r>
              <a:rPr sz="3600" spc="-39" baseline="1610" dirty="0">
                <a:latin typeface="Arial"/>
                <a:cs typeface="Arial"/>
              </a:rPr>
              <a:t> </a:t>
            </a:r>
            <a:r>
              <a:rPr sz="3600" spc="0" baseline="1610" dirty="0">
                <a:latin typeface="Arial"/>
                <a:cs typeface="Arial"/>
              </a:rPr>
              <a:t>m</a:t>
            </a:r>
            <a:r>
              <a:rPr sz="3600" spc="-4" baseline="1610" dirty="0">
                <a:latin typeface="Arial"/>
                <a:cs typeface="Arial"/>
              </a:rPr>
              <a:t>e</a:t>
            </a:r>
            <a:r>
              <a:rPr sz="3600" spc="14" baseline="1610" dirty="0">
                <a:latin typeface="Arial"/>
                <a:cs typeface="Arial"/>
              </a:rPr>
              <a:t>m</a:t>
            </a:r>
            <a:r>
              <a:rPr sz="3600" spc="-4" baseline="1610" dirty="0">
                <a:latin typeface="Arial"/>
                <a:cs typeface="Arial"/>
              </a:rPr>
              <a:t>b</a:t>
            </a:r>
            <a:r>
              <a:rPr sz="3600" spc="0" baseline="1610" dirty="0">
                <a:latin typeface="Arial"/>
                <a:cs typeface="Arial"/>
              </a:rPr>
              <a:t>r</a:t>
            </a:r>
            <a:r>
              <a:rPr sz="3600" spc="-4" baseline="1610" dirty="0">
                <a:latin typeface="Arial"/>
                <a:cs typeface="Arial"/>
              </a:rPr>
              <a:t>a</a:t>
            </a:r>
            <a:r>
              <a:rPr sz="3600" spc="0" baseline="1610" dirty="0">
                <a:latin typeface="Arial"/>
                <a:cs typeface="Arial"/>
              </a:rPr>
              <a:t>n</a:t>
            </a:r>
            <a:r>
              <a:rPr sz="3600" spc="-61" baseline="1610" dirty="0">
                <a:latin typeface="Arial"/>
                <a:cs typeface="Arial"/>
              </a:rPr>
              <a:t> </a:t>
            </a:r>
            <a:r>
              <a:rPr sz="3600" spc="0" baseline="1610" dirty="0" err="1">
                <a:latin typeface="Arial"/>
                <a:cs typeface="Arial"/>
              </a:rPr>
              <a:t>s</a:t>
            </a:r>
            <a:r>
              <a:rPr sz="3600" spc="-4" baseline="1610" dirty="0" err="1">
                <a:latin typeface="Arial"/>
                <a:cs typeface="Arial"/>
              </a:rPr>
              <a:t>e</a:t>
            </a:r>
            <a:r>
              <a:rPr sz="3600" spc="0" baseline="1610" dirty="0" err="1">
                <a:latin typeface="Arial"/>
                <a:cs typeface="Arial"/>
              </a:rPr>
              <a:t>l</a:t>
            </a:r>
            <a:r>
              <a:rPr sz="3600" spc="-13" baseline="1610" dirty="0">
                <a:latin typeface="Arial"/>
                <a:cs typeface="Arial"/>
              </a:rPr>
              <a:t> </a:t>
            </a:r>
            <a:r>
              <a:rPr lang="en-US" sz="3600" baseline="1076" dirty="0">
                <a:latin typeface="Malgun Gothic"/>
                <a:cs typeface="Arial"/>
              </a:rPr>
              <a:t>:</a:t>
            </a:r>
            <a:r>
              <a:rPr sz="3600" spc="-178" baseline="1076" dirty="0">
                <a:latin typeface="Malgun Gothic"/>
                <a:cs typeface="Malgun Gothic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p</a:t>
            </a:r>
            <a:r>
              <a:rPr sz="3600" spc="0" baseline="1610" dirty="0">
                <a:latin typeface="Arial"/>
                <a:cs typeface="Arial"/>
              </a:rPr>
              <a:t>r</a:t>
            </a:r>
            <a:r>
              <a:rPr sz="3600" spc="-4" baseline="1610" dirty="0">
                <a:latin typeface="Arial"/>
                <a:cs typeface="Arial"/>
              </a:rPr>
              <a:t>opo</a:t>
            </a:r>
            <a:r>
              <a:rPr sz="3600" spc="0" baseline="1610" dirty="0">
                <a:latin typeface="Arial"/>
                <a:cs typeface="Arial"/>
              </a:rPr>
              <a:t>rsi</a:t>
            </a:r>
            <a:r>
              <a:rPr sz="3600" spc="-45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lipi</a:t>
            </a:r>
            <a:r>
              <a:rPr sz="3600" spc="0" baseline="1610" dirty="0">
                <a:latin typeface="Arial"/>
                <a:cs typeface="Arial"/>
              </a:rPr>
              <a:t>d</a:t>
            </a:r>
            <a:r>
              <a:rPr sz="3600" spc="-19" baseline="1610" dirty="0">
                <a:latin typeface="Arial"/>
                <a:cs typeface="Arial"/>
              </a:rPr>
              <a:t> </a:t>
            </a:r>
            <a:r>
              <a:rPr sz="3600" spc="0" baseline="1610" dirty="0">
                <a:latin typeface="Arial"/>
                <a:cs typeface="Arial"/>
              </a:rPr>
              <a:t>=</a:t>
            </a:r>
            <a:r>
              <a:rPr sz="3600" spc="9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50</a:t>
            </a:r>
            <a:r>
              <a:rPr sz="3600" spc="0" baseline="1610" dirty="0">
                <a:latin typeface="Arial"/>
                <a:cs typeface="Arial"/>
              </a:rPr>
              <a:t>%</a:t>
            </a:r>
            <a:r>
              <a:rPr sz="3600" spc="-35" baseline="1610" dirty="0">
                <a:latin typeface="Arial"/>
                <a:cs typeface="Arial"/>
              </a:rPr>
              <a:t> </a:t>
            </a:r>
            <a:r>
              <a:rPr sz="3600" spc="-4" baseline="1610" dirty="0" err="1">
                <a:latin typeface="Arial"/>
                <a:cs typeface="Arial"/>
              </a:rPr>
              <a:t>d</a:t>
            </a:r>
            <a:r>
              <a:rPr sz="3600" spc="4" baseline="1610" dirty="0" err="1">
                <a:latin typeface="Arial"/>
                <a:cs typeface="Arial"/>
              </a:rPr>
              <a:t>a</a:t>
            </a:r>
            <a:r>
              <a:rPr sz="3600" spc="0" baseline="1610" dirty="0" err="1">
                <a:latin typeface="Arial"/>
                <a:cs typeface="Arial"/>
              </a:rPr>
              <a:t>ri</a:t>
            </a:r>
            <a:r>
              <a:rPr lang="en-US" sz="3600" spc="0" baseline="1610" dirty="0">
                <a:latin typeface="Arial"/>
                <a:cs typeface="Arial"/>
              </a:rPr>
              <a:t> total masa</a:t>
            </a:r>
            <a:endParaRPr sz="3600" dirty="0">
              <a:latin typeface="Arial"/>
              <a:cs typeface="Arial"/>
            </a:endParaRPr>
          </a:p>
          <a:p>
            <a:pPr marL="12707" marR="34302">
              <a:lnSpc>
                <a:spcPct val="95825"/>
              </a:lnSpc>
            </a:pPr>
            <a:r>
              <a:rPr sz="2400" spc="0" dirty="0">
                <a:latin typeface="Arial"/>
                <a:cs typeface="Arial"/>
              </a:rPr>
              <a:t>- m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b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pi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4" dirty="0">
                <a:latin typeface="Arial"/>
                <a:cs typeface="Arial"/>
              </a:rPr>
              <a:t> be</a:t>
            </a:r>
            <a:r>
              <a:rPr sz="2400" spc="0" dirty="0">
                <a:latin typeface="Arial"/>
                <a:cs typeface="Arial"/>
              </a:rPr>
              <a:t>rs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-29" dirty="0">
                <a:latin typeface="Arial"/>
                <a:cs typeface="Arial"/>
              </a:rPr>
              <a:t> </a:t>
            </a:r>
            <a:r>
              <a:rPr sz="2400" b="1" i="1" spc="-4" dirty="0">
                <a:solidFill>
                  <a:srgbClr val="FF0000"/>
                </a:solidFill>
                <a:latin typeface="Arial"/>
                <a:cs typeface="Arial"/>
              </a:rPr>
              <a:t>am</a:t>
            </a:r>
            <a:r>
              <a:rPr sz="2400" b="1" i="1" spc="4" dirty="0">
                <a:solidFill>
                  <a:srgbClr val="FF0000"/>
                </a:solidFill>
                <a:latin typeface="Arial"/>
                <a:cs typeface="Arial"/>
              </a:rPr>
              <a:t>phiphi</a:t>
            </a:r>
            <a:r>
              <a:rPr sz="2400" b="1" i="1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b="1" i="1" spc="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i="1" spc="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5925" y="2921343"/>
            <a:ext cx="6005575" cy="305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2400" spc="9" dirty="0">
                <a:latin typeface="Arial"/>
                <a:cs typeface="Arial"/>
              </a:rPr>
              <a:t>H</a:t>
            </a:r>
            <a:r>
              <a:rPr sz="2400" spc="-9" dirty="0">
                <a:latin typeface="Arial"/>
                <a:cs typeface="Arial"/>
              </a:rPr>
              <a:t>y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hi</a:t>
            </a:r>
            <a:r>
              <a:rPr sz="2400" spc="9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c</a:t>
            </a:r>
            <a:r>
              <a:rPr sz="2400" spc="-71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(</a:t>
            </a:r>
            <a:r>
              <a:rPr sz="2400" spc="-14" dirty="0">
                <a:latin typeface="Arial"/>
                <a:cs typeface="Arial"/>
              </a:rPr>
              <a:t>w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r-</a:t>
            </a:r>
            <a:r>
              <a:rPr sz="2400" spc="-4" dirty="0">
                <a:latin typeface="Arial"/>
                <a:cs typeface="Arial"/>
              </a:rPr>
              <a:t>lo</a:t>
            </a:r>
            <a:r>
              <a:rPr sz="2400" spc="0" dirty="0">
                <a:latin typeface="Arial"/>
                <a:cs typeface="Arial"/>
              </a:rPr>
              <a:t>v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ng</a:t>
            </a:r>
            <a:r>
              <a:rPr sz="2400" spc="0" dirty="0">
                <a:latin typeface="Arial"/>
                <a:cs typeface="Arial"/>
              </a:rPr>
              <a:t>)</a:t>
            </a:r>
            <a:r>
              <a:rPr sz="2400" spc="-91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/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pola</a:t>
            </a:r>
            <a:r>
              <a:rPr sz="2400" spc="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8536" y="3479127"/>
            <a:ext cx="1795691" cy="189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2400" spc="0" dirty="0">
                <a:latin typeface="Arial"/>
                <a:cs typeface="Arial"/>
              </a:rPr>
              <a:t>Am</a:t>
            </a:r>
            <a:r>
              <a:rPr sz="2400" spc="-4" dirty="0">
                <a:latin typeface="Arial"/>
                <a:cs typeface="Arial"/>
              </a:rPr>
              <a:t>phi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hi</a:t>
            </a:r>
            <a:r>
              <a:rPr sz="2400" spc="9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4212" y="3910418"/>
            <a:ext cx="6368287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2400" spc="9" dirty="0">
                <a:latin typeface="Arial"/>
                <a:cs typeface="Arial"/>
              </a:rPr>
              <a:t>H</a:t>
            </a:r>
            <a:r>
              <a:rPr sz="2400" spc="-9" dirty="0">
                <a:latin typeface="Arial"/>
                <a:cs typeface="Arial"/>
              </a:rPr>
              <a:t>y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ho</a:t>
            </a:r>
            <a:r>
              <a:rPr sz="2400" spc="4" dirty="0">
                <a:latin typeface="Arial"/>
                <a:cs typeface="Arial"/>
              </a:rPr>
              <a:t>b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c</a:t>
            </a:r>
            <a:r>
              <a:rPr sz="2400" spc="-91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(</a:t>
            </a:r>
            <a:r>
              <a:rPr sz="2400" spc="-14" dirty="0">
                <a:latin typeface="Arial"/>
                <a:cs typeface="Arial"/>
              </a:rPr>
              <a:t>w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14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r-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ea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ng</a:t>
            </a:r>
            <a:r>
              <a:rPr sz="2400" spc="0" dirty="0">
                <a:latin typeface="Arial"/>
                <a:cs typeface="Arial"/>
              </a:rPr>
              <a:t>)</a:t>
            </a:r>
            <a:r>
              <a:rPr sz="2400" spc="-97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/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no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-2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po</a:t>
            </a:r>
            <a:r>
              <a:rPr sz="2400" spc="9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98" y="4643980"/>
            <a:ext cx="9601199" cy="1275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237">
              <a:lnSpc>
                <a:spcPts val="1995"/>
              </a:lnSpc>
              <a:spcBef>
                <a:spcPts val="99"/>
              </a:spcBef>
            </a:pPr>
            <a:r>
              <a:rPr sz="2700" spc="0" baseline="1610" dirty="0">
                <a:latin typeface="Arial"/>
                <a:cs typeface="Arial"/>
              </a:rPr>
              <a:t>- </a:t>
            </a:r>
            <a:r>
              <a:rPr sz="3600" spc="-4" baseline="1610" dirty="0">
                <a:latin typeface="Arial"/>
                <a:cs typeface="Arial"/>
              </a:rPr>
              <a:t>Lipi</a:t>
            </a:r>
            <a:r>
              <a:rPr sz="3600" spc="0" baseline="1610" dirty="0">
                <a:latin typeface="Arial"/>
                <a:cs typeface="Arial"/>
              </a:rPr>
              <a:t>d</a:t>
            </a:r>
            <a:r>
              <a:rPr sz="3600" spc="-15" baseline="1610" dirty="0">
                <a:latin typeface="Arial"/>
                <a:cs typeface="Arial"/>
              </a:rPr>
              <a:t> </a:t>
            </a:r>
            <a:r>
              <a:rPr sz="3600" spc="-9" baseline="1610" dirty="0">
                <a:latin typeface="Arial"/>
                <a:cs typeface="Arial"/>
              </a:rPr>
              <a:t>y</a:t>
            </a:r>
            <a:r>
              <a:rPr sz="3600" spc="4" baseline="1610" dirty="0">
                <a:latin typeface="Arial"/>
                <a:cs typeface="Arial"/>
              </a:rPr>
              <a:t>a</a:t>
            </a:r>
            <a:r>
              <a:rPr sz="3600" spc="-4" baseline="1610" dirty="0">
                <a:latin typeface="Arial"/>
                <a:cs typeface="Arial"/>
              </a:rPr>
              <a:t>n</a:t>
            </a:r>
            <a:r>
              <a:rPr sz="3600" spc="0" baseline="1610" dirty="0">
                <a:latin typeface="Arial"/>
                <a:cs typeface="Arial"/>
              </a:rPr>
              <a:t>g</a:t>
            </a:r>
            <a:r>
              <a:rPr sz="3600" spc="-38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p</a:t>
            </a:r>
            <a:r>
              <a:rPr sz="3600" spc="4" baseline="1610" dirty="0">
                <a:latin typeface="Arial"/>
                <a:cs typeface="Arial"/>
              </a:rPr>
              <a:t>a</a:t>
            </a:r>
            <a:r>
              <a:rPr sz="3600" spc="-4" baseline="1610" dirty="0">
                <a:latin typeface="Arial"/>
                <a:cs typeface="Arial"/>
              </a:rPr>
              <a:t>l</a:t>
            </a:r>
            <a:r>
              <a:rPr sz="3600" spc="9" baseline="1610" dirty="0">
                <a:latin typeface="Arial"/>
                <a:cs typeface="Arial"/>
              </a:rPr>
              <a:t>i</a:t>
            </a:r>
            <a:r>
              <a:rPr sz="3600" spc="-4" baseline="1610" dirty="0">
                <a:latin typeface="Arial"/>
                <a:cs typeface="Arial"/>
              </a:rPr>
              <a:t>n</a:t>
            </a:r>
            <a:r>
              <a:rPr sz="3600" spc="0" baseline="1610" dirty="0">
                <a:latin typeface="Arial"/>
                <a:cs typeface="Arial"/>
              </a:rPr>
              <a:t>g</a:t>
            </a:r>
            <a:r>
              <a:rPr sz="3600" spc="-39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ba</a:t>
            </a:r>
            <a:r>
              <a:rPr sz="3600" spc="4" baseline="1610" dirty="0">
                <a:latin typeface="Arial"/>
                <a:cs typeface="Arial"/>
              </a:rPr>
              <a:t>n</a:t>
            </a:r>
            <a:r>
              <a:rPr sz="3600" spc="-9" baseline="1610" dirty="0">
                <a:latin typeface="Arial"/>
                <a:cs typeface="Arial"/>
              </a:rPr>
              <a:t>y</a:t>
            </a:r>
            <a:r>
              <a:rPr sz="3600" spc="4" baseline="1610" dirty="0">
                <a:latin typeface="Arial"/>
                <a:cs typeface="Arial"/>
              </a:rPr>
              <a:t>a</a:t>
            </a:r>
            <a:r>
              <a:rPr sz="3600" spc="0" baseline="1610" dirty="0">
                <a:latin typeface="Arial"/>
                <a:cs typeface="Arial"/>
              </a:rPr>
              <a:t>k</a:t>
            </a:r>
            <a:r>
              <a:rPr sz="3600" spc="-53" baseline="1610" dirty="0">
                <a:latin typeface="Arial"/>
                <a:cs typeface="Arial"/>
              </a:rPr>
              <a:t> </a:t>
            </a:r>
            <a:r>
              <a:rPr sz="3600" spc="-4" baseline="1610" dirty="0" err="1">
                <a:latin typeface="Arial"/>
                <a:cs typeface="Arial"/>
              </a:rPr>
              <a:t>ad</a:t>
            </a:r>
            <a:r>
              <a:rPr sz="3600" spc="4" baseline="1610" dirty="0" err="1">
                <a:latin typeface="Arial"/>
                <a:cs typeface="Arial"/>
              </a:rPr>
              <a:t>a</a:t>
            </a:r>
            <a:r>
              <a:rPr sz="3600" spc="9" baseline="1610" dirty="0" err="1">
                <a:latin typeface="Arial"/>
                <a:cs typeface="Arial"/>
              </a:rPr>
              <a:t>l</a:t>
            </a:r>
            <a:r>
              <a:rPr sz="3600" spc="-4" baseline="1610" dirty="0" err="1">
                <a:latin typeface="Arial"/>
                <a:cs typeface="Arial"/>
              </a:rPr>
              <a:t>a</a:t>
            </a:r>
            <a:r>
              <a:rPr sz="3600" spc="0" baseline="1610" dirty="0" err="1">
                <a:latin typeface="Arial"/>
                <a:cs typeface="Arial"/>
              </a:rPr>
              <a:t>h</a:t>
            </a:r>
            <a:r>
              <a:rPr sz="3600" spc="-45" baseline="1610" dirty="0">
                <a:latin typeface="Arial"/>
                <a:cs typeface="Arial"/>
              </a:rPr>
              <a:t> </a:t>
            </a:r>
            <a:r>
              <a:rPr lang="en-US" sz="3600" baseline="1076" dirty="0">
                <a:latin typeface="Malgun Gothic"/>
                <a:cs typeface="Arial"/>
              </a:rPr>
              <a:t>:</a:t>
            </a:r>
            <a:r>
              <a:rPr sz="3600" spc="-178" baseline="1076" dirty="0">
                <a:latin typeface="Malgun Gothic"/>
                <a:cs typeface="Malgun Gothic"/>
              </a:rPr>
              <a:t> </a:t>
            </a:r>
            <a:r>
              <a:rPr sz="3600" b="1" spc="4" baseline="1610" dirty="0">
                <a:solidFill>
                  <a:srgbClr val="FF0000"/>
                </a:solidFill>
                <a:latin typeface="Arial"/>
                <a:cs typeface="Arial"/>
              </a:rPr>
              <a:t>pho</a:t>
            </a:r>
            <a:r>
              <a:rPr sz="3600" b="1" spc="-4" baseline="16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600" b="1" spc="4" baseline="16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600" b="1" spc="-4" baseline="16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3600" b="1" spc="4" baseline="1610" dirty="0">
                <a:solidFill>
                  <a:srgbClr val="FF0000"/>
                </a:solidFill>
                <a:latin typeface="Arial"/>
                <a:cs typeface="Arial"/>
              </a:rPr>
              <a:t>oli</a:t>
            </a:r>
            <a:r>
              <a:rPr sz="3600" b="1" spc="-4" baseline="16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600" b="1" spc="4" baseline="16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3600" b="1" spc="0" baseline="1610" dirty="0">
                <a:solidFill>
                  <a:srgbClr val="FF0000"/>
                </a:solidFill>
                <a:latin typeface="Arial"/>
                <a:cs typeface="Arial"/>
              </a:rPr>
              <a:t>d </a:t>
            </a:r>
            <a:r>
              <a:rPr sz="3600" spc="-193" baseline="1076" dirty="0">
                <a:latin typeface="Malgun Gothic"/>
                <a:cs typeface="Malgun Gothic"/>
              </a:rPr>
              <a:t> </a:t>
            </a:r>
            <a:r>
              <a:rPr sz="3600" spc="-9" baseline="1610" dirty="0">
                <a:latin typeface="Arial"/>
                <a:cs typeface="Arial"/>
              </a:rPr>
              <a:t>y</a:t>
            </a:r>
            <a:r>
              <a:rPr sz="3600" spc="-4" baseline="1610" dirty="0">
                <a:latin typeface="Arial"/>
                <a:cs typeface="Arial"/>
              </a:rPr>
              <a:t>an</a:t>
            </a:r>
            <a:r>
              <a:rPr sz="3600" spc="0" baseline="1610" dirty="0">
                <a:latin typeface="Arial"/>
                <a:cs typeface="Arial"/>
              </a:rPr>
              <a:t>g</a:t>
            </a:r>
            <a:r>
              <a:rPr sz="3600" spc="-24" baseline="1610" dirty="0">
                <a:latin typeface="Arial"/>
                <a:cs typeface="Arial"/>
              </a:rPr>
              <a:t> </a:t>
            </a:r>
            <a:r>
              <a:rPr sz="3600" spc="4" baseline="1610" dirty="0">
                <a:latin typeface="Arial"/>
                <a:cs typeface="Arial"/>
              </a:rPr>
              <a:t>t</a:t>
            </a:r>
            <a:r>
              <a:rPr sz="3600" spc="-4" baseline="1610" dirty="0">
                <a:latin typeface="Arial"/>
                <a:cs typeface="Arial"/>
              </a:rPr>
              <a:t>e</a:t>
            </a:r>
            <a:r>
              <a:rPr sz="3600" spc="0" baseline="1610" dirty="0">
                <a:latin typeface="Arial"/>
                <a:cs typeface="Arial"/>
              </a:rPr>
              <a:t>rs</a:t>
            </a:r>
            <a:r>
              <a:rPr sz="3600" spc="-4" baseline="1610" dirty="0">
                <a:latin typeface="Arial"/>
                <a:cs typeface="Arial"/>
              </a:rPr>
              <a:t>u</a:t>
            </a:r>
            <a:r>
              <a:rPr sz="3600" spc="0" baseline="1610" dirty="0">
                <a:latin typeface="Arial"/>
                <a:cs typeface="Arial"/>
              </a:rPr>
              <a:t>s</a:t>
            </a:r>
            <a:r>
              <a:rPr sz="3600" spc="-4" baseline="1610" dirty="0">
                <a:latin typeface="Arial"/>
                <a:cs typeface="Arial"/>
              </a:rPr>
              <a:t>u</a:t>
            </a:r>
            <a:r>
              <a:rPr sz="3600" spc="0" baseline="1610" dirty="0">
                <a:latin typeface="Arial"/>
                <a:cs typeface="Arial"/>
              </a:rPr>
              <a:t>n</a:t>
            </a:r>
            <a:r>
              <a:rPr sz="3600" spc="-63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o</a:t>
            </a:r>
            <a:r>
              <a:rPr sz="3600" spc="9" baseline="1610" dirty="0">
                <a:latin typeface="Arial"/>
                <a:cs typeface="Arial"/>
              </a:rPr>
              <a:t>l</a:t>
            </a:r>
            <a:r>
              <a:rPr sz="3600" spc="-4" baseline="1610" dirty="0">
                <a:latin typeface="Arial"/>
                <a:cs typeface="Arial"/>
              </a:rPr>
              <a:t>e</a:t>
            </a:r>
            <a:r>
              <a:rPr sz="3600" spc="0" baseline="1610" dirty="0">
                <a:latin typeface="Arial"/>
                <a:cs typeface="Arial"/>
              </a:rPr>
              <a:t>h</a:t>
            </a:r>
            <a:endParaRPr sz="3600" dirty="0">
              <a:latin typeface="Arial"/>
              <a:cs typeface="Arial"/>
            </a:endParaRPr>
          </a:p>
          <a:p>
            <a:pPr marL="469904" marR="36237">
              <a:lnSpc>
                <a:spcPct val="95825"/>
              </a:lnSpc>
            </a:pPr>
            <a:r>
              <a:rPr sz="2400" spc="0" dirty="0">
                <a:latin typeface="Arial"/>
                <a:cs typeface="Arial"/>
              </a:rPr>
              <a:t>-S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u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pola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i="1" spc="-3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2400" dirty="0">
              <a:latin typeface="Arial"/>
              <a:cs typeface="Arial"/>
            </a:endParaRPr>
          </a:p>
          <a:p>
            <a:pPr marL="469899">
              <a:lnSpc>
                <a:spcPts val="2240"/>
              </a:lnSpc>
              <a:spcBef>
                <a:spcPts val="111"/>
              </a:spcBef>
            </a:pPr>
            <a:r>
              <a:rPr sz="2400" spc="0" dirty="0">
                <a:latin typeface="Arial"/>
                <a:cs typeface="Arial"/>
              </a:rPr>
              <a:t>-</a:t>
            </a:r>
            <a:r>
              <a:rPr sz="2400" spc="-4" dirty="0">
                <a:latin typeface="Arial"/>
                <a:cs typeface="Arial"/>
              </a:rPr>
              <a:t>Du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38" dirty="0">
                <a:latin typeface="Arial"/>
                <a:cs typeface="Arial"/>
              </a:rPr>
              <a:t> 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i="1" spc="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op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bi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i="1" spc="-8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i="1" spc="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i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ai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i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tt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s)</a:t>
            </a:r>
            <a:r>
              <a:rPr sz="2400" i="1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Malgun Gothic"/>
                <a:cs typeface="Arial"/>
              </a:rPr>
              <a:t>: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400" i="1" spc="-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2400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i="1" spc="-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i="1" spc="1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bo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469899" marR="36237">
              <a:lnSpc>
                <a:spcPts val="2135"/>
              </a:lnSpc>
            </a:pPr>
            <a:r>
              <a:rPr sz="2400" i="1" spc="0" dirty="0">
                <a:latin typeface="Arial"/>
                <a:cs typeface="Arial"/>
              </a:rPr>
              <a:t>-</a:t>
            </a:r>
            <a:r>
              <a:rPr sz="2400" spc="-4" dirty="0">
                <a:latin typeface="Arial"/>
                <a:cs typeface="Arial"/>
              </a:rPr>
              <a:t>Ci</a:t>
            </a:r>
            <a:r>
              <a:rPr sz="2400" spc="0" dirty="0">
                <a:latin typeface="Arial"/>
                <a:cs typeface="Arial"/>
              </a:rPr>
              <a:t>s-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ub</a:t>
            </a:r>
            <a:r>
              <a:rPr sz="2400" spc="9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-83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39" dirty="0">
                <a:latin typeface="Arial"/>
                <a:cs typeface="Arial"/>
              </a:rPr>
              <a:t> </a:t>
            </a:r>
            <a:r>
              <a:rPr sz="2400" spc="-178" dirty="0">
                <a:latin typeface="Malgun Gothic"/>
                <a:cs typeface="Malgun Gothic"/>
              </a:rPr>
              <a:t> </a:t>
            </a:r>
            <a:r>
              <a:rPr sz="2400" spc="-4" dirty="0">
                <a:latin typeface="Arial"/>
                <a:cs typeface="Arial"/>
              </a:rPr>
              <a:t>un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14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84" dirty="0">
                <a:latin typeface="Arial"/>
                <a:cs typeface="Arial"/>
              </a:rPr>
              <a:t> </a:t>
            </a:r>
            <a:r>
              <a:rPr lang="en-US" sz="2400" dirty="0">
                <a:latin typeface="Malgun Gothic"/>
                <a:cs typeface="Arial"/>
              </a:rPr>
              <a:t>:</a:t>
            </a:r>
            <a:r>
              <a:rPr sz="2400" spc="-178" dirty="0">
                <a:latin typeface="Malgun Gothic"/>
                <a:cs typeface="Malgun Gothic"/>
              </a:rPr>
              <a:t> </a:t>
            </a:r>
            <a:r>
              <a:rPr sz="2400" spc="0" dirty="0">
                <a:latin typeface="Arial"/>
                <a:cs typeface="Arial"/>
              </a:rPr>
              <a:t>sm</a:t>
            </a:r>
            <a:r>
              <a:rPr sz="2400" spc="-4" dirty="0">
                <a:latin typeface="Arial"/>
                <a:cs typeface="Arial"/>
              </a:rPr>
              <a:t>al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33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k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k</a:t>
            </a:r>
            <a:r>
              <a:rPr sz="2400" spc="-22" dirty="0">
                <a:latin typeface="Arial"/>
                <a:cs typeface="Arial"/>
              </a:rPr>
              <a:t> </a:t>
            </a:r>
            <a:r>
              <a:rPr lang="en-US" sz="2400" dirty="0">
                <a:latin typeface="Malgun Gothic"/>
                <a:cs typeface="Arial"/>
              </a:rPr>
              <a:t>:</a:t>
            </a:r>
            <a:r>
              <a:rPr sz="2400" spc="-178" dirty="0">
                <a:latin typeface="Malgun Gothic"/>
                <a:cs typeface="Malgun Gothic"/>
              </a:rPr>
              <a:t> </a:t>
            </a:r>
            <a:r>
              <a:rPr sz="2400" spc="0" dirty="0" err="1">
                <a:latin typeface="Arial"/>
                <a:cs typeface="Arial"/>
              </a:rPr>
              <a:t>m</a:t>
            </a:r>
            <a:r>
              <a:rPr sz="2400" spc="-4" dirty="0" err="1">
                <a:latin typeface="Arial"/>
                <a:cs typeface="Arial"/>
              </a:rPr>
              <a:t>enen</a:t>
            </a:r>
            <a:r>
              <a:rPr sz="2400" spc="4" dirty="0" err="1">
                <a:latin typeface="Arial"/>
                <a:cs typeface="Arial"/>
              </a:rPr>
              <a:t>t</a:t>
            </a:r>
            <a:r>
              <a:rPr sz="2400" spc="-4" dirty="0" err="1">
                <a:latin typeface="Arial"/>
                <a:cs typeface="Arial"/>
              </a:rPr>
              <a:t>u</a:t>
            </a:r>
            <a:r>
              <a:rPr sz="2400" spc="14" dirty="0" err="1">
                <a:latin typeface="Arial"/>
                <a:cs typeface="Arial"/>
              </a:rPr>
              <a:t>k</a:t>
            </a:r>
            <a:r>
              <a:rPr sz="2400" spc="-4" dirty="0" err="1">
                <a:latin typeface="Arial"/>
                <a:cs typeface="Arial"/>
              </a:rPr>
              <a:t>a</a:t>
            </a:r>
            <a:r>
              <a:rPr sz="2400" spc="0" dirty="0" err="1">
                <a:latin typeface="Arial"/>
                <a:cs typeface="Arial"/>
              </a:rPr>
              <a:t>n</a:t>
            </a:r>
            <a:r>
              <a:rPr lang="en-US" sz="2400" spc="0" dirty="0">
                <a:latin typeface="Arial"/>
                <a:cs typeface="Arial"/>
              </a:rPr>
              <a:t> membrane fluidity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21700" y="6234536"/>
            <a:ext cx="8219370" cy="25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2700" spc="0" baseline="1610" dirty="0">
                <a:latin typeface="Arial"/>
                <a:cs typeface="Arial"/>
              </a:rPr>
              <a:t>-</a:t>
            </a:r>
            <a:r>
              <a:rPr sz="3600" spc="0" baseline="1610" dirty="0">
                <a:latin typeface="Arial"/>
                <a:cs typeface="Arial"/>
              </a:rPr>
              <a:t>P</a:t>
            </a:r>
            <a:r>
              <a:rPr sz="3600" spc="-4" baseline="1610" dirty="0">
                <a:latin typeface="Arial"/>
                <a:cs typeface="Arial"/>
              </a:rPr>
              <a:t>ho</a:t>
            </a:r>
            <a:r>
              <a:rPr sz="3600" spc="0" baseline="1610" dirty="0">
                <a:latin typeface="Arial"/>
                <a:cs typeface="Arial"/>
              </a:rPr>
              <a:t>s</a:t>
            </a:r>
            <a:r>
              <a:rPr sz="3600" spc="-4" baseline="1610" dirty="0">
                <a:latin typeface="Arial"/>
                <a:cs typeface="Arial"/>
              </a:rPr>
              <a:t>p</a:t>
            </a:r>
            <a:r>
              <a:rPr sz="3600" spc="4" baseline="1610" dirty="0">
                <a:latin typeface="Arial"/>
                <a:cs typeface="Arial"/>
              </a:rPr>
              <a:t>h</a:t>
            </a:r>
            <a:r>
              <a:rPr sz="3600" spc="-4" baseline="1610" dirty="0">
                <a:latin typeface="Arial"/>
                <a:cs typeface="Arial"/>
              </a:rPr>
              <a:t>ol</a:t>
            </a:r>
            <a:r>
              <a:rPr sz="3600" spc="9" baseline="1610" dirty="0">
                <a:latin typeface="Arial"/>
                <a:cs typeface="Arial"/>
              </a:rPr>
              <a:t>i</a:t>
            </a:r>
            <a:r>
              <a:rPr sz="3600" spc="-4" baseline="1610" dirty="0">
                <a:latin typeface="Arial"/>
                <a:cs typeface="Arial"/>
              </a:rPr>
              <a:t>pi</a:t>
            </a:r>
            <a:r>
              <a:rPr sz="3600" spc="0" baseline="1610" dirty="0">
                <a:latin typeface="Arial"/>
                <a:cs typeface="Arial"/>
              </a:rPr>
              <a:t>d</a:t>
            </a:r>
            <a:r>
              <a:rPr sz="3600" spc="-70" baseline="1610" dirty="0">
                <a:latin typeface="Arial"/>
                <a:cs typeface="Arial"/>
              </a:rPr>
              <a:t> </a:t>
            </a:r>
            <a:r>
              <a:rPr sz="3600" spc="0" baseline="1610" dirty="0">
                <a:latin typeface="Arial"/>
                <a:cs typeface="Arial"/>
              </a:rPr>
              <a:t>y</a:t>
            </a:r>
            <a:r>
              <a:rPr sz="3600" spc="-4" baseline="1610" dirty="0">
                <a:latin typeface="Arial"/>
                <a:cs typeface="Arial"/>
              </a:rPr>
              <a:t>an</a:t>
            </a:r>
            <a:r>
              <a:rPr sz="3600" spc="0" baseline="1610" dirty="0">
                <a:latin typeface="Arial"/>
                <a:cs typeface="Arial"/>
              </a:rPr>
              <a:t>g</a:t>
            </a:r>
            <a:r>
              <a:rPr sz="3600" spc="-38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p</a:t>
            </a:r>
            <a:r>
              <a:rPr sz="3600" spc="4" baseline="1610" dirty="0">
                <a:latin typeface="Arial"/>
                <a:cs typeface="Arial"/>
              </a:rPr>
              <a:t>a</a:t>
            </a:r>
            <a:r>
              <a:rPr sz="3600" spc="-4" baseline="1610" dirty="0">
                <a:latin typeface="Arial"/>
                <a:cs typeface="Arial"/>
              </a:rPr>
              <a:t>li</a:t>
            </a:r>
            <a:r>
              <a:rPr sz="3600" spc="4" baseline="1610" dirty="0">
                <a:latin typeface="Arial"/>
                <a:cs typeface="Arial"/>
              </a:rPr>
              <a:t>n</a:t>
            </a:r>
            <a:r>
              <a:rPr sz="3600" spc="0" baseline="1610" dirty="0">
                <a:latin typeface="Arial"/>
                <a:cs typeface="Arial"/>
              </a:rPr>
              <a:t>g</a:t>
            </a:r>
            <a:r>
              <a:rPr sz="3600" spc="-39" baseline="1610" dirty="0">
                <a:latin typeface="Arial"/>
                <a:cs typeface="Arial"/>
              </a:rPr>
              <a:t> </a:t>
            </a:r>
            <a:r>
              <a:rPr sz="3600" spc="0" baseline="1610" dirty="0">
                <a:latin typeface="Arial"/>
                <a:cs typeface="Arial"/>
              </a:rPr>
              <a:t>s</a:t>
            </a:r>
            <a:r>
              <a:rPr sz="3600" spc="-4" baseline="1610" dirty="0">
                <a:latin typeface="Arial"/>
                <a:cs typeface="Arial"/>
              </a:rPr>
              <a:t>e</a:t>
            </a:r>
            <a:r>
              <a:rPr sz="3600" spc="0" baseline="1610" dirty="0">
                <a:latin typeface="Arial"/>
                <a:cs typeface="Arial"/>
              </a:rPr>
              <a:t>r</a:t>
            </a:r>
            <a:r>
              <a:rPr sz="3600" spc="9" baseline="1610" dirty="0">
                <a:latin typeface="Arial"/>
                <a:cs typeface="Arial"/>
              </a:rPr>
              <a:t>i</a:t>
            </a:r>
            <a:r>
              <a:rPr sz="3600" spc="-4" baseline="1610" dirty="0">
                <a:latin typeface="Arial"/>
                <a:cs typeface="Arial"/>
              </a:rPr>
              <a:t>n</a:t>
            </a:r>
            <a:r>
              <a:rPr sz="3600" spc="0" baseline="1610" dirty="0">
                <a:latin typeface="Arial"/>
                <a:cs typeface="Arial"/>
              </a:rPr>
              <a:t>g</a:t>
            </a:r>
            <a:r>
              <a:rPr sz="3600" spc="-44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di</a:t>
            </a:r>
            <a:r>
              <a:rPr sz="3600" spc="4" baseline="1610" dirty="0">
                <a:latin typeface="Arial"/>
                <a:cs typeface="Arial"/>
              </a:rPr>
              <a:t>t</a:t>
            </a:r>
            <a:r>
              <a:rPr sz="3600" spc="-4" baseline="1610" dirty="0">
                <a:latin typeface="Arial"/>
                <a:cs typeface="Arial"/>
              </a:rPr>
              <a:t>e</a:t>
            </a:r>
            <a:r>
              <a:rPr sz="3600" spc="0" baseline="1610" dirty="0">
                <a:latin typeface="Arial"/>
                <a:cs typeface="Arial"/>
              </a:rPr>
              <a:t>m</a:t>
            </a:r>
            <a:r>
              <a:rPr sz="3600" spc="-4" baseline="1610" dirty="0">
                <a:latin typeface="Arial"/>
                <a:cs typeface="Arial"/>
              </a:rPr>
              <a:t>u</a:t>
            </a:r>
            <a:r>
              <a:rPr sz="3600" spc="14" baseline="1610" dirty="0">
                <a:latin typeface="Arial"/>
                <a:cs typeface="Arial"/>
              </a:rPr>
              <a:t>k</a:t>
            </a:r>
            <a:r>
              <a:rPr sz="3600" spc="-4" baseline="1610" dirty="0">
                <a:latin typeface="Arial"/>
                <a:cs typeface="Arial"/>
              </a:rPr>
              <a:t>a</a:t>
            </a:r>
            <a:r>
              <a:rPr sz="3600" spc="0" baseline="1610" dirty="0">
                <a:latin typeface="Arial"/>
                <a:cs typeface="Arial"/>
              </a:rPr>
              <a:t>n</a:t>
            </a:r>
            <a:r>
              <a:rPr sz="3600" spc="-59" baseline="1610" dirty="0">
                <a:latin typeface="Arial"/>
                <a:cs typeface="Arial"/>
              </a:rPr>
              <a:t> </a:t>
            </a:r>
            <a:r>
              <a:rPr sz="3600" spc="-4" baseline="1610" dirty="0">
                <a:latin typeface="Arial"/>
                <a:cs typeface="Arial"/>
              </a:rPr>
              <a:t>pad</a:t>
            </a:r>
            <a:r>
              <a:rPr sz="3600" spc="0" baseline="1610" dirty="0">
                <a:latin typeface="Arial"/>
                <a:cs typeface="Arial"/>
              </a:rPr>
              <a:t>a</a:t>
            </a:r>
            <a:r>
              <a:rPr sz="3600" spc="-39" baseline="1610" dirty="0">
                <a:latin typeface="Arial"/>
                <a:cs typeface="Arial"/>
              </a:rPr>
              <a:t> </a:t>
            </a:r>
            <a:r>
              <a:rPr sz="3600" spc="0" baseline="1610" dirty="0" err="1">
                <a:latin typeface="Arial"/>
                <a:cs typeface="Arial"/>
              </a:rPr>
              <a:t>m</a:t>
            </a:r>
            <a:r>
              <a:rPr sz="3600" spc="-4" baseline="1610" dirty="0" err="1">
                <a:latin typeface="Arial"/>
                <a:cs typeface="Arial"/>
              </a:rPr>
              <a:t>e</a:t>
            </a:r>
            <a:r>
              <a:rPr sz="3600" spc="14" baseline="1610" dirty="0" err="1">
                <a:latin typeface="Arial"/>
                <a:cs typeface="Arial"/>
              </a:rPr>
              <a:t>m</a:t>
            </a:r>
            <a:r>
              <a:rPr sz="3600" spc="-4" baseline="1610" dirty="0" err="1">
                <a:latin typeface="Arial"/>
                <a:cs typeface="Arial"/>
              </a:rPr>
              <a:t>b</a:t>
            </a:r>
            <a:r>
              <a:rPr sz="3600" spc="0" baseline="1610" dirty="0" err="1">
                <a:latin typeface="Arial"/>
                <a:cs typeface="Arial"/>
              </a:rPr>
              <a:t>r</a:t>
            </a:r>
            <a:r>
              <a:rPr sz="3600" spc="4" baseline="1610" dirty="0" err="1">
                <a:latin typeface="Arial"/>
                <a:cs typeface="Arial"/>
              </a:rPr>
              <a:t>a</a:t>
            </a:r>
            <a:r>
              <a:rPr sz="3600" spc="0" baseline="1610" dirty="0" err="1">
                <a:latin typeface="Arial"/>
                <a:cs typeface="Arial"/>
              </a:rPr>
              <a:t>n</a:t>
            </a:r>
            <a:r>
              <a:rPr sz="3600" spc="-61" baseline="1610" dirty="0">
                <a:latin typeface="Arial"/>
                <a:cs typeface="Arial"/>
              </a:rPr>
              <a:t> </a:t>
            </a:r>
            <a:r>
              <a:rPr lang="en-US" sz="3600" baseline="1076" dirty="0">
                <a:latin typeface="Malgun Gothic"/>
                <a:cs typeface="Arial"/>
              </a:rPr>
              <a:t>;</a:t>
            </a:r>
            <a:r>
              <a:rPr lang="en-US" sz="3600" dirty="0">
                <a:latin typeface="Malgun Gothic"/>
                <a:cs typeface="Arial"/>
              </a:rPr>
              <a:t> </a:t>
            </a:r>
            <a:r>
              <a:rPr sz="3600" spc="-178" baseline="1076" dirty="0">
                <a:latin typeface="Malgun Gothic"/>
                <a:cs typeface="Malgun Gothic"/>
              </a:rPr>
              <a:t> </a:t>
            </a:r>
            <a:r>
              <a:rPr sz="3600" i="1" spc="-4" baseline="1610" dirty="0">
                <a:solidFill>
                  <a:srgbClr val="FF0000"/>
                </a:solidFill>
                <a:latin typeface="Arial"/>
                <a:cs typeface="Arial"/>
              </a:rPr>
              <a:t>pho</a:t>
            </a:r>
            <a:r>
              <a:rPr sz="3600" i="1" spc="0" baseline="16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600" i="1" spc="-4" baseline="1610" dirty="0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sz="3600" i="1" spc="4" baseline="16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600" i="1" spc="-4" baseline="1610" dirty="0">
                <a:solidFill>
                  <a:srgbClr val="FF0000"/>
                </a:solidFill>
                <a:latin typeface="Arial"/>
                <a:cs typeface="Arial"/>
              </a:rPr>
              <a:t>gl</a:t>
            </a:r>
            <a:r>
              <a:rPr sz="3600" i="1" spc="14" baseline="16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600" i="1" spc="0" baseline="16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600" i="1" spc="-4" baseline="16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600" i="1" spc="0" baseline="16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600" i="1" spc="-4" baseline="161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3600" i="1" spc="0" baseline="16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204204" y="5146547"/>
            <a:ext cx="214884" cy="1296923"/>
          </a:xfrm>
          <a:custGeom>
            <a:avLst/>
            <a:gdLst/>
            <a:ahLst/>
            <a:cxnLst/>
            <a:rect l="l" t="t" r="r" b="b"/>
            <a:pathLst>
              <a:path w="214884" h="1296923">
                <a:moveTo>
                  <a:pt x="0" y="0"/>
                </a:moveTo>
                <a:lnTo>
                  <a:pt x="28620" y="3910"/>
                </a:lnTo>
                <a:lnTo>
                  <a:pt x="54214" y="14928"/>
                </a:lnTo>
                <a:lnTo>
                  <a:pt x="75799" y="31988"/>
                </a:lnTo>
                <a:lnTo>
                  <a:pt x="92393" y="54020"/>
                </a:lnTo>
                <a:lnTo>
                  <a:pt x="103013" y="79957"/>
                </a:lnTo>
                <a:lnTo>
                  <a:pt x="106679" y="108203"/>
                </a:lnTo>
                <a:lnTo>
                  <a:pt x="106679" y="539495"/>
                </a:lnTo>
                <a:lnTo>
                  <a:pt x="107665" y="554371"/>
                </a:lnTo>
                <a:lnTo>
                  <a:pt x="110536" y="568564"/>
                </a:lnTo>
                <a:lnTo>
                  <a:pt x="115161" y="581961"/>
                </a:lnTo>
                <a:lnTo>
                  <a:pt x="121409" y="594446"/>
                </a:lnTo>
                <a:lnTo>
                  <a:pt x="129150" y="605904"/>
                </a:lnTo>
                <a:lnTo>
                  <a:pt x="138254" y="616220"/>
                </a:lnTo>
                <a:lnTo>
                  <a:pt x="148588" y="625279"/>
                </a:lnTo>
                <a:lnTo>
                  <a:pt x="160023" y="632966"/>
                </a:lnTo>
                <a:lnTo>
                  <a:pt x="172428" y="639167"/>
                </a:lnTo>
                <a:lnTo>
                  <a:pt x="185673" y="643765"/>
                </a:lnTo>
                <a:lnTo>
                  <a:pt x="199626" y="646647"/>
                </a:lnTo>
                <a:lnTo>
                  <a:pt x="214157" y="647697"/>
                </a:lnTo>
                <a:lnTo>
                  <a:pt x="214884" y="647700"/>
                </a:lnTo>
                <a:lnTo>
                  <a:pt x="200327" y="648685"/>
                </a:lnTo>
                <a:lnTo>
                  <a:pt x="173060" y="656181"/>
                </a:lnTo>
                <a:lnTo>
                  <a:pt x="149125" y="670170"/>
                </a:lnTo>
                <a:lnTo>
                  <a:pt x="129567" y="689608"/>
                </a:lnTo>
                <a:lnTo>
                  <a:pt x="115431" y="713448"/>
                </a:lnTo>
                <a:lnTo>
                  <a:pt x="107763" y="740646"/>
                </a:lnTo>
                <a:lnTo>
                  <a:pt x="106680" y="755903"/>
                </a:lnTo>
                <a:lnTo>
                  <a:pt x="106680" y="1188719"/>
                </a:lnTo>
                <a:lnTo>
                  <a:pt x="105710" y="1203377"/>
                </a:lnTo>
                <a:lnTo>
                  <a:pt x="102883" y="1217453"/>
                </a:lnTo>
                <a:lnTo>
                  <a:pt x="98321" y="1230816"/>
                </a:lnTo>
                <a:lnTo>
                  <a:pt x="92148" y="1243331"/>
                </a:lnTo>
                <a:lnTo>
                  <a:pt x="84485" y="1254865"/>
                </a:lnTo>
                <a:lnTo>
                  <a:pt x="75457" y="1265284"/>
                </a:lnTo>
                <a:lnTo>
                  <a:pt x="65185" y="1274456"/>
                </a:lnTo>
                <a:lnTo>
                  <a:pt x="53792" y="1282246"/>
                </a:lnTo>
                <a:lnTo>
                  <a:pt x="41401" y="1288521"/>
                </a:lnTo>
                <a:lnTo>
                  <a:pt x="28136" y="1293148"/>
                </a:lnTo>
                <a:lnTo>
                  <a:pt x="14118" y="1295993"/>
                </a:lnTo>
                <a:lnTo>
                  <a:pt x="0" y="129692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18990" y="1118109"/>
            <a:ext cx="336232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-4" dirty="0">
                <a:latin typeface="Arial"/>
                <a:cs typeface="Arial"/>
              </a:rPr>
              <a:t>P</a:t>
            </a:r>
            <a:r>
              <a:rPr sz="2800" b="1" spc="9" dirty="0">
                <a:latin typeface="Arial"/>
                <a:cs typeface="Arial"/>
              </a:rPr>
              <a:t>h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14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p</a:t>
            </a:r>
            <a:r>
              <a:rPr sz="2800" b="1" spc="9" dirty="0">
                <a:latin typeface="Arial"/>
                <a:cs typeface="Arial"/>
              </a:rPr>
              <a:t>ho</a:t>
            </a:r>
            <a:r>
              <a:rPr sz="2800" b="1" spc="0" dirty="0">
                <a:latin typeface="Arial"/>
                <a:cs typeface="Arial"/>
              </a:rPr>
              <a:t>g</a:t>
            </a:r>
            <a:r>
              <a:rPr sz="2800" b="1" spc="14" dirty="0">
                <a:latin typeface="Arial"/>
                <a:cs typeface="Arial"/>
              </a:rPr>
              <a:t>l</a:t>
            </a:r>
            <a:r>
              <a:rPr sz="2800" b="1" spc="-19" dirty="0">
                <a:latin typeface="Arial"/>
                <a:cs typeface="Arial"/>
              </a:rPr>
              <a:t>y</a:t>
            </a:r>
            <a:r>
              <a:rPr sz="2800" b="1" spc="14" dirty="0">
                <a:latin typeface="Arial"/>
                <a:cs typeface="Arial"/>
              </a:rPr>
              <a:t>c</a:t>
            </a:r>
            <a:r>
              <a:rPr sz="2800" b="1" spc="4" dirty="0">
                <a:latin typeface="Arial"/>
                <a:cs typeface="Arial"/>
              </a:rPr>
              <a:t>eri</a:t>
            </a:r>
            <a:r>
              <a:rPr sz="2800" b="1" spc="9" dirty="0">
                <a:latin typeface="Arial"/>
                <a:cs typeface="Arial"/>
              </a:rPr>
              <a:t>d</a:t>
            </a:r>
            <a:r>
              <a:rPr sz="2800" b="1" spc="4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6667" y="1545517"/>
            <a:ext cx="552083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-M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pu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3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bo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39" dirty="0">
                <a:latin typeface="Arial"/>
                <a:cs typeface="Arial"/>
              </a:rPr>
              <a:t> 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Gl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ycer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i="1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ack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bon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6667" y="2370001"/>
            <a:ext cx="8273128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- </a:t>
            </a:r>
            <a:r>
              <a:rPr sz="1800" spc="-4" dirty="0">
                <a:latin typeface="Arial"/>
                <a:cs typeface="Arial"/>
              </a:rPr>
              <a:t>Du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3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an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14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3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</a:t>
            </a:r>
            <a:r>
              <a:rPr sz="1800" spc="4" dirty="0">
                <a:latin typeface="Arial"/>
                <a:cs typeface="Arial"/>
              </a:rPr>
              <a:t>f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y</a:t>
            </a:r>
            <a:r>
              <a:rPr sz="1800" spc="-4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id</a:t>
            </a:r>
            <a:r>
              <a:rPr sz="1800" spc="0" dirty="0">
                <a:latin typeface="Arial"/>
                <a:cs typeface="Arial"/>
              </a:rPr>
              <a:t>)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9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hu</a:t>
            </a:r>
            <a:r>
              <a:rPr sz="1800" spc="4" dirty="0">
                <a:latin typeface="Arial"/>
                <a:cs typeface="Arial"/>
              </a:rPr>
              <a:t>b</a:t>
            </a:r>
            <a:r>
              <a:rPr sz="1800" spc="-4" dirty="0">
                <a:latin typeface="Arial"/>
                <a:cs typeface="Arial"/>
              </a:rPr>
              <a:t>un</a:t>
            </a:r>
            <a:r>
              <a:rPr sz="1800" spc="4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ol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9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2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pad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3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g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ys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ol</a:t>
            </a:r>
            <a:r>
              <a:rPr sz="1800" spc="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140715" marR="34289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edang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87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ke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3</a:t>
            </a:r>
            <a:r>
              <a:rPr sz="1800" spc="-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ri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g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5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be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hu</a:t>
            </a:r>
            <a:r>
              <a:rPr sz="1800" spc="4" dirty="0">
                <a:latin typeface="Arial"/>
                <a:cs typeface="Arial"/>
              </a:rPr>
              <a:t>bu</a:t>
            </a:r>
            <a:r>
              <a:rPr sz="1800" spc="-4" dirty="0">
                <a:latin typeface="Arial"/>
                <a:cs typeface="Arial"/>
              </a:rPr>
              <a:t>nga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106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4" dirty="0">
                <a:latin typeface="Arial"/>
                <a:cs typeface="Arial"/>
              </a:rPr>
              <a:t>g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pho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b="1" spc="-4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1800" b="1" spc="4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b="1" spc="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667" y="3456847"/>
            <a:ext cx="7778751" cy="540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sz="2700" spc="0" baseline="1610" dirty="0">
                <a:latin typeface="Arial"/>
                <a:cs typeface="Arial"/>
              </a:rPr>
              <a:t>-P</a:t>
            </a:r>
            <a:r>
              <a:rPr sz="2700" spc="-4" baseline="1610" dirty="0">
                <a:latin typeface="Arial"/>
                <a:cs typeface="Arial"/>
              </a:rPr>
              <a:t>ho</a:t>
            </a:r>
            <a:r>
              <a:rPr sz="2700" spc="0" baseline="1610" dirty="0">
                <a:latin typeface="Arial"/>
                <a:cs typeface="Arial"/>
              </a:rPr>
              <a:t>s</a:t>
            </a:r>
            <a:r>
              <a:rPr sz="2700" spc="-4" baseline="1610" dirty="0">
                <a:latin typeface="Arial"/>
                <a:cs typeface="Arial"/>
              </a:rPr>
              <a:t>p</a:t>
            </a:r>
            <a:r>
              <a:rPr sz="2700" spc="4" baseline="1610" dirty="0">
                <a:latin typeface="Arial"/>
                <a:cs typeface="Arial"/>
              </a:rPr>
              <a:t>h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4" baseline="1610" dirty="0">
                <a:latin typeface="Arial"/>
                <a:cs typeface="Arial"/>
              </a:rPr>
              <a:t>t</a:t>
            </a:r>
            <a:r>
              <a:rPr sz="2700" spc="0" baseline="1610" dirty="0">
                <a:latin typeface="Arial"/>
                <a:cs typeface="Arial"/>
              </a:rPr>
              <a:t>e</a:t>
            </a:r>
            <a:r>
              <a:rPr sz="2700" spc="-75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g</a:t>
            </a:r>
            <a:r>
              <a:rPr sz="2700" spc="0" baseline="1610" dirty="0">
                <a:latin typeface="Arial"/>
                <a:cs typeface="Arial"/>
              </a:rPr>
              <a:t>r</a:t>
            </a:r>
            <a:r>
              <a:rPr sz="2700" spc="4" baseline="1610" dirty="0">
                <a:latin typeface="Arial"/>
                <a:cs typeface="Arial"/>
              </a:rPr>
              <a:t>o</a:t>
            </a:r>
            <a:r>
              <a:rPr sz="2700" spc="-4" baseline="1610" dirty="0">
                <a:latin typeface="Arial"/>
                <a:cs typeface="Arial"/>
              </a:rPr>
              <a:t>u</a:t>
            </a:r>
            <a:r>
              <a:rPr sz="2700" spc="0" baseline="1610" dirty="0">
                <a:latin typeface="Arial"/>
                <a:cs typeface="Arial"/>
              </a:rPr>
              <a:t>p</a:t>
            </a:r>
            <a:r>
              <a:rPr sz="2700" spc="-45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be</a:t>
            </a:r>
            <a:r>
              <a:rPr sz="2700" spc="0" baseline="1610" dirty="0">
                <a:latin typeface="Arial"/>
                <a:cs typeface="Arial"/>
              </a:rPr>
              <a:t>r</a:t>
            </a:r>
            <a:r>
              <a:rPr sz="2700" spc="4" baseline="1610" dirty="0">
                <a:latin typeface="Arial"/>
                <a:cs typeface="Arial"/>
              </a:rPr>
              <a:t>h</a:t>
            </a:r>
            <a:r>
              <a:rPr sz="2700" spc="-4" baseline="1610" dirty="0">
                <a:latin typeface="Arial"/>
                <a:cs typeface="Arial"/>
              </a:rPr>
              <a:t>ub</a:t>
            </a:r>
            <a:r>
              <a:rPr sz="2700" spc="4" baseline="1610" dirty="0">
                <a:latin typeface="Arial"/>
                <a:cs typeface="Arial"/>
              </a:rPr>
              <a:t>u</a:t>
            </a:r>
            <a:r>
              <a:rPr sz="2700" spc="-4" baseline="1610" dirty="0">
                <a:latin typeface="Arial"/>
                <a:cs typeface="Arial"/>
              </a:rPr>
              <a:t>ng</a:t>
            </a:r>
            <a:r>
              <a:rPr sz="2700" spc="4" baseline="1610" dirty="0">
                <a:latin typeface="Arial"/>
                <a:cs typeface="Arial"/>
              </a:rPr>
              <a:t>a</a:t>
            </a:r>
            <a:r>
              <a:rPr sz="2700" spc="0" baseline="1610" dirty="0">
                <a:latin typeface="Arial"/>
                <a:cs typeface="Arial"/>
              </a:rPr>
              <a:t>n</a:t>
            </a:r>
            <a:r>
              <a:rPr sz="2700" spc="-106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den</a:t>
            </a:r>
            <a:r>
              <a:rPr sz="2700" spc="4" baseline="1610" dirty="0">
                <a:latin typeface="Arial"/>
                <a:cs typeface="Arial"/>
              </a:rPr>
              <a:t>g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0" baseline="1610" dirty="0">
                <a:latin typeface="Arial"/>
                <a:cs typeface="Arial"/>
              </a:rPr>
              <a:t>n</a:t>
            </a:r>
            <a:r>
              <a:rPr sz="2700" spc="-59" baseline="1610" dirty="0">
                <a:latin typeface="Arial"/>
                <a:cs typeface="Arial"/>
              </a:rPr>
              <a:t> </a:t>
            </a:r>
            <a:r>
              <a:rPr sz="2700" spc="0" baseline="1610" dirty="0">
                <a:latin typeface="Arial"/>
                <a:cs typeface="Arial"/>
              </a:rPr>
              <a:t>s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9" baseline="1610" dirty="0">
                <a:latin typeface="Arial"/>
                <a:cs typeface="Arial"/>
              </a:rPr>
              <a:t>l</a:t>
            </a:r>
            <a:r>
              <a:rPr sz="2700" spc="4" baseline="1610" dirty="0">
                <a:latin typeface="Arial"/>
                <a:cs typeface="Arial"/>
              </a:rPr>
              <a:t>a</a:t>
            </a:r>
            <a:r>
              <a:rPr sz="2700" spc="0" baseline="1610" dirty="0">
                <a:latin typeface="Arial"/>
                <a:cs typeface="Arial"/>
              </a:rPr>
              <a:t>h</a:t>
            </a:r>
            <a:r>
              <a:rPr sz="2700" spc="-38" baseline="1610" dirty="0">
                <a:latin typeface="Arial"/>
                <a:cs typeface="Arial"/>
              </a:rPr>
              <a:t> </a:t>
            </a:r>
            <a:r>
              <a:rPr sz="2700" spc="0" baseline="1610" dirty="0">
                <a:latin typeface="Arial"/>
                <a:cs typeface="Arial"/>
              </a:rPr>
              <a:t>s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4" baseline="1610" dirty="0">
                <a:latin typeface="Arial"/>
                <a:cs typeface="Arial"/>
              </a:rPr>
              <a:t>t</a:t>
            </a:r>
            <a:r>
              <a:rPr sz="2700" spc="0" baseline="1610" dirty="0">
                <a:latin typeface="Arial"/>
                <a:cs typeface="Arial"/>
              </a:rPr>
              <a:t>u</a:t>
            </a:r>
            <a:r>
              <a:rPr sz="2700" spc="-19" baseline="1610" dirty="0">
                <a:latin typeface="Arial"/>
                <a:cs typeface="Arial"/>
              </a:rPr>
              <a:t> </a:t>
            </a:r>
            <a:r>
              <a:rPr sz="2700" b="1" spc="4" baseline="16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700" b="1" spc="-4" baseline="1610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2700" b="1" spc="0" baseline="16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700" b="1" spc="-9" baseline="16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b="1" spc="4" baseline="16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700" b="1" spc="-4" baseline="16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700" b="1" spc="4" baseline="1610" dirty="0">
                <a:solidFill>
                  <a:srgbClr val="FF0000"/>
                </a:solidFill>
                <a:latin typeface="Arial"/>
                <a:cs typeface="Arial"/>
              </a:rPr>
              <a:t>ou</a:t>
            </a:r>
            <a:r>
              <a:rPr sz="2700" b="1" spc="0" baseline="16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700" b="1" spc="-6" baseline="16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50" baseline="1020" dirty="0">
                <a:latin typeface="Malgun Gothic"/>
                <a:cs typeface="Arial"/>
              </a:rPr>
              <a:t>:</a:t>
            </a:r>
            <a:r>
              <a:rPr sz="2850" spc="-106" baseline="1020" dirty="0">
                <a:latin typeface="Malgun Gothic"/>
                <a:cs typeface="Malgun Gothic"/>
              </a:rPr>
              <a:t> </a:t>
            </a:r>
            <a:r>
              <a:rPr sz="2700" b="1" i="1" spc="-4" baseline="16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700" b="1" i="1" spc="4" baseline="161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r>
              <a:rPr sz="2700" b="1" i="1" spc="-4" baseline="16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700" b="1" i="1" spc="4" baseline="16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700" b="1" i="1" spc="-4" baseline="1610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2700" b="1" i="1" spc="0" baseline="161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76710" marR="36237">
              <a:lnSpc>
                <a:spcPct val="95825"/>
              </a:lnSpc>
            </a:pP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nol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am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b="1" i="1" spc="-1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800" b="1" i="1" spc="-5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4" dirty="0">
                <a:solidFill>
                  <a:srgbClr val="FF0000"/>
                </a:solidFill>
                <a:latin typeface="Arial"/>
                <a:cs typeface="Arial"/>
              </a:rPr>
              <a:t>ser</a:t>
            </a:r>
            <a:r>
              <a:rPr sz="1800" b="1" i="1" spc="4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b="1" i="1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6667" y="4566084"/>
            <a:ext cx="5602232" cy="254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2700" spc="0" baseline="1610" dirty="0">
                <a:latin typeface="Arial"/>
                <a:cs typeface="Arial"/>
              </a:rPr>
              <a:t>-K</a:t>
            </a:r>
            <a:r>
              <a:rPr sz="2700" spc="-4" baseline="1610" dirty="0">
                <a:latin typeface="Arial"/>
                <a:cs typeface="Arial"/>
              </a:rPr>
              <a:t>o</a:t>
            </a:r>
            <a:r>
              <a:rPr sz="2700" spc="0" baseline="1610" dirty="0">
                <a:latin typeface="Arial"/>
                <a:cs typeface="Arial"/>
              </a:rPr>
              <a:t>m</a:t>
            </a:r>
            <a:r>
              <a:rPr sz="2700" spc="-4" baseline="1610" dirty="0">
                <a:latin typeface="Arial"/>
                <a:cs typeface="Arial"/>
              </a:rPr>
              <a:t>bi</a:t>
            </a:r>
            <a:r>
              <a:rPr sz="2700" spc="4" baseline="1610" dirty="0">
                <a:latin typeface="Arial"/>
                <a:cs typeface="Arial"/>
              </a:rPr>
              <a:t>n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0" baseline="1610" dirty="0">
                <a:latin typeface="Arial"/>
                <a:cs typeface="Arial"/>
              </a:rPr>
              <a:t>si</a:t>
            </a:r>
            <a:r>
              <a:rPr sz="2700" spc="-70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da</a:t>
            </a:r>
            <a:r>
              <a:rPr sz="2700" spc="14" baseline="1610" dirty="0">
                <a:latin typeface="Arial"/>
                <a:cs typeface="Arial"/>
              </a:rPr>
              <a:t>r</a:t>
            </a:r>
            <a:r>
              <a:rPr sz="2700" spc="0" baseline="1610" dirty="0">
                <a:latin typeface="Arial"/>
                <a:cs typeface="Arial"/>
              </a:rPr>
              <a:t>i</a:t>
            </a:r>
            <a:r>
              <a:rPr sz="2700" spc="-25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bebe</a:t>
            </a:r>
            <a:r>
              <a:rPr sz="2700" spc="14" baseline="1610" dirty="0">
                <a:latin typeface="Arial"/>
                <a:cs typeface="Arial"/>
              </a:rPr>
              <a:t>r</a:t>
            </a:r>
            <a:r>
              <a:rPr sz="2700" spc="-4" baseline="1610" dirty="0">
                <a:latin typeface="Arial"/>
                <a:cs typeface="Arial"/>
              </a:rPr>
              <a:t>ap</a:t>
            </a:r>
            <a:r>
              <a:rPr sz="2700" spc="0" baseline="1610" dirty="0">
                <a:latin typeface="Arial"/>
                <a:cs typeface="Arial"/>
              </a:rPr>
              <a:t>a</a:t>
            </a:r>
            <a:r>
              <a:rPr sz="2700" spc="-75" baseline="1610" dirty="0">
                <a:latin typeface="Arial"/>
                <a:cs typeface="Arial"/>
              </a:rPr>
              <a:t> </a:t>
            </a:r>
            <a:r>
              <a:rPr sz="2700" spc="4" baseline="1610" dirty="0">
                <a:latin typeface="Arial"/>
                <a:cs typeface="Arial"/>
              </a:rPr>
              <a:t>f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4" baseline="1610" dirty="0">
                <a:latin typeface="Arial"/>
                <a:cs typeface="Arial"/>
              </a:rPr>
              <a:t>tt</a:t>
            </a:r>
            <a:r>
              <a:rPr sz="2700" spc="0" baseline="1610" dirty="0">
                <a:latin typeface="Arial"/>
                <a:cs typeface="Arial"/>
              </a:rPr>
              <a:t>y</a:t>
            </a:r>
            <a:r>
              <a:rPr sz="2700" spc="-23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a</a:t>
            </a:r>
            <a:r>
              <a:rPr sz="2700" spc="0" baseline="1610" dirty="0">
                <a:latin typeface="Arial"/>
                <a:cs typeface="Arial"/>
              </a:rPr>
              <a:t>c</a:t>
            </a:r>
            <a:r>
              <a:rPr sz="2700" spc="9" baseline="1610" dirty="0">
                <a:latin typeface="Arial"/>
                <a:cs typeface="Arial"/>
              </a:rPr>
              <a:t>i</a:t>
            </a:r>
            <a:r>
              <a:rPr sz="2700" spc="0" baseline="1610" dirty="0">
                <a:latin typeface="Arial"/>
                <a:cs typeface="Arial"/>
              </a:rPr>
              <a:t>d</a:t>
            </a:r>
            <a:r>
              <a:rPr sz="2700" spc="-29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da</a:t>
            </a:r>
            <a:r>
              <a:rPr sz="2700" spc="0" baseline="1610" dirty="0">
                <a:latin typeface="Arial"/>
                <a:cs typeface="Arial"/>
              </a:rPr>
              <a:t>n</a:t>
            </a:r>
            <a:r>
              <a:rPr sz="2700" spc="-29" baseline="1610" dirty="0">
                <a:latin typeface="Arial"/>
                <a:cs typeface="Arial"/>
              </a:rPr>
              <a:t> </a:t>
            </a:r>
            <a:r>
              <a:rPr sz="2700" spc="4" baseline="1610" dirty="0">
                <a:latin typeface="Arial"/>
                <a:cs typeface="Arial"/>
              </a:rPr>
              <a:t>h</a:t>
            </a:r>
            <a:r>
              <a:rPr sz="2700" spc="-4" baseline="1610" dirty="0">
                <a:latin typeface="Arial"/>
                <a:cs typeface="Arial"/>
              </a:rPr>
              <a:t>e</a:t>
            </a:r>
            <a:r>
              <a:rPr sz="2700" spc="4" baseline="1610" dirty="0">
                <a:latin typeface="Arial"/>
                <a:cs typeface="Arial"/>
              </a:rPr>
              <a:t>a</a:t>
            </a:r>
            <a:r>
              <a:rPr sz="2700" spc="0" baseline="1610" dirty="0">
                <a:latin typeface="Arial"/>
                <a:cs typeface="Arial"/>
              </a:rPr>
              <a:t>d</a:t>
            </a:r>
            <a:r>
              <a:rPr sz="2700" spc="-39" baseline="1610" dirty="0">
                <a:latin typeface="Arial"/>
                <a:cs typeface="Arial"/>
              </a:rPr>
              <a:t> </a:t>
            </a:r>
            <a:r>
              <a:rPr sz="2700" spc="-4" baseline="1610" dirty="0">
                <a:latin typeface="Arial"/>
                <a:cs typeface="Arial"/>
              </a:rPr>
              <a:t>g</a:t>
            </a:r>
            <a:r>
              <a:rPr sz="2700" spc="0" baseline="1610" dirty="0">
                <a:latin typeface="Arial"/>
                <a:cs typeface="Arial"/>
              </a:rPr>
              <a:t>r</a:t>
            </a:r>
            <a:r>
              <a:rPr sz="2700" spc="-4" baseline="1610" dirty="0">
                <a:latin typeface="Arial"/>
                <a:cs typeface="Arial"/>
              </a:rPr>
              <a:t>ou</a:t>
            </a:r>
            <a:r>
              <a:rPr sz="2700" spc="0" baseline="1610" dirty="0">
                <a:latin typeface="Arial"/>
                <a:cs typeface="Arial"/>
              </a:rPr>
              <a:t>p</a:t>
            </a:r>
            <a:r>
              <a:rPr sz="2700" spc="-41" baseline="1610" dirty="0">
                <a:latin typeface="Arial"/>
                <a:cs typeface="Arial"/>
              </a:rPr>
              <a:t> </a:t>
            </a:r>
            <a:r>
              <a:rPr lang="en-US" sz="2700" baseline="1076" dirty="0">
                <a:latin typeface="Malgun Gothic"/>
                <a:cs typeface="Arial"/>
              </a:rPr>
              <a:t>: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5461" y="5116248"/>
            <a:ext cx="317136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- P</a:t>
            </a:r>
            <a:r>
              <a:rPr sz="1800" b="1" spc="4" dirty="0">
                <a:latin typeface="Arial"/>
                <a:cs typeface="Arial"/>
              </a:rPr>
              <a:t>ho</a:t>
            </a:r>
            <a:r>
              <a:rPr sz="1800" b="1" spc="-4" dirty="0">
                <a:latin typeface="Arial"/>
                <a:cs typeface="Arial"/>
              </a:rPr>
              <a:t>s</a:t>
            </a:r>
            <a:r>
              <a:rPr sz="1800" b="1" spc="4" dirty="0">
                <a:latin typeface="Arial"/>
                <a:cs typeface="Arial"/>
              </a:rPr>
              <a:t>ph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i</a:t>
            </a:r>
            <a:r>
              <a:rPr sz="1800" b="1" spc="4" dirty="0">
                <a:latin typeface="Arial"/>
                <a:cs typeface="Arial"/>
              </a:rPr>
              <a:t>d</a:t>
            </a:r>
            <a:r>
              <a:rPr sz="1800" b="1" spc="-4" dirty="0">
                <a:latin typeface="Arial"/>
                <a:cs typeface="Arial"/>
              </a:rPr>
              <a:t>y</a:t>
            </a:r>
            <a:r>
              <a:rPr sz="1800" b="1" spc="4" dirty="0">
                <a:latin typeface="Arial"/>
                <a:cs typeface="Arial"/>
              </a:rPr>
              <a:t>l</a:t>
            </a:r>
            <a:r>
              <a:rPr sz="1800" b="1" spc="-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4" dirty="0">
                <a:latin typeface="Arial"/>
                <a:cs typeface="Arial"/>
              </a:rPr>
              <a:t>h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4" dirty="0">
                <a:latin typeface="Arial"/>
                <a:cs typeface="Arial"/>
              </a:rPr>
              <a:t>nol</a:t>
            </a:r>
            <a:r>
              <a:rPr sz="1800" b="1" spc="-4" dirty="0">
                <a:latin typeface="Arial"/>
                <a:cs typeface="Arial"/>
              </a:rPr>
              <a:t>am</a:t>
            </a:r>
            <a:r>
              <a:rPr sz="1800" b="1" spc="4" dirty="0">
                <a:latin typeface="Arial"/>
                <a:cs typeface="Arial"/>
              </a:rPr>
              <a:t>in</a:t>
            </a:r>
            <a:r>
              <a:rPr sz="1800" b="1" spc="-14" dirty="0">
                <a:latin typeface="Arial"/>
                <a:cs typeface="Arial"/>
              </a:rPr>
              <a:t>e</a:t>
            </a:r>
            <a:r>
              <a:rPr sz="1800" b="1" spc="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7385" y="5433239"/>
            <a:ext cx="2572913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4" dirty="0">
                <a:latin typeface="Arial"/>
                <a:cs typeface="Arial"/>
              </a:rPr>
              <a:t>h</a:t>
            </a:r>
            <a:r>
              <a:rPr sz="1800" spc="-4" dirty="0">
                <a:latin typeface="Arial"/>
                <a:cs typeface="Arial"/>
              </a:rPr>
              <a:t>og</a:t>
            </a:r>
            <a:r>
              <a:rPr sz="1800" spc="9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y</a:t>
            </a:r>
            <a:r>
              <a:rPr sz="1800" spc="14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14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id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23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4" dirty="0">
                <a:latin typeface="Arial"/>
                <a:cs typeface="Arial"/>
              </a:rPr>
              <a:t>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ma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4" dirty="0">
                <a:latin typeface="Arial"/>
                <a:cs typeface="Arial"/>
              </a:rPr>
              <a:t>ad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1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14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ali</a:t>
            </a:r>
            <a:r>
              <a:rPr sz="1800" spc="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5461" y="5664887"/>
            <a:ext cx="2308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- P</a:t>
            </a:r>
            <a:r>
              <a:rPr sz="1800" b="1" spc="4" dirty="0">
                <a:latin typeface="Arial"/>
                <a:cs typeface="Arial"/>
              </a:rPr>
              <a:t>ho</a:t>
            </a:r>
            <a:r>
              <a:rPr sz="1800" b="1" spc="-4" dirty="0">
                <a:latin typeface="Arial"/>
                <a:cs typeface="Arial"/>
              </a:rPr>
              <a:t>s</a:t>
            </a:r>
            <a:r>
              <a:rPr sz="1800" b="1" spc="4" dirty="0">
                <a:latin typeface="Arial"/>
                <a:cs typeface="Arial"/>
              </a:rPr>
              <a:t>ph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i</a:t>
            </a:r>
            <a:r>
              <a:rPr sz="1800" b="1" spc="4" dirty="0">
                <a:latin typeface="Arial"/>
                <a:cs typeface="Arial"/>
              </a:rPr>
              <a:t>d</a:t>
            </a:r>
            <a:r>
              <a:rPr sz="1800" b="1" spc="-4" dirty="0">
                <a:latin typeface="Arial"/>
                <a:cs typeface="Arial"/>
              </a:rPr>
              <a:t>y</a:t>
            </a:r>
            <a:r>
              <a:rPr sz="1800" b="1" spc="4" dirty="0">
                <a:latin typeface="Arial"/>
                <a:cs typeface="Arial"/>
              </a:rPr>
              <a:t>l</a:t>
            </a:r>
            <a:r>
              <a:rPr sz="1800" b="1" spc="-4" dirty="0">
                <a:latin typeface="Arial"/>
                <a:cs typeface="Arial"/>
              </a:rPr>
              <a:t>ser</a:t>
            </a:r>
            <a:r>
              <a:rPr sz="1800" b="1" spc="4" dirty="0">
                <a:latin typeface="Arial"/>
                <a:cs typeface="Arial"/>
              </a:rPr>
              <a:t>in</a:t>
            </a:r>
            <a:r>
              <a:rPr sz="1800" b="1" spc="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55461" y="6215051"/>
            <a:ext cx="2436477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Arial"/>
                <a:cs typeface="Arial"/>
              </a:rPr>
              <a:t>- P</a:t>
            </a:r>
            <a:r>
              <a:rPr sz="1800" b="1" spc="4" dirty="0">
                <a:latin typeface="Arial"/>
                <a:cs typeface="Arial"/>
              </a:rPr>
              <a:t>ho</a:t>
            </a:r>
            <a:r>
              <a:rPr sz="1800" b="1" spc="-4" dirty="0">
                <a:latin typeface="Arial"/>
                <a:cs typeface="Arial"/>
              </a:rPr>
              <a:t>s</a:t>
            </a:r>
            <a:r>
              <a:rPr sz="1800" b="1" spc="4" dirty="0">
                <a:latin typeface="Arial"/>
                <a:cs typeface="Arial"/>
              </a:rPr>
              <a:t>ph</a:t>
            </a:r>
            <a:r>
              <a:rPr sz="1800" b="1" spc="-4" dirty="0">
                <a:latin typeface="Arial"/>
                <a:cs typeface="Arial"/>
              </a:rPr>
              <a:t>a</a:t>
            </a:r>
            <a:r>
              <a:rPr sz="1800" b="1" spc="0" dirty="0">
                <a:latin typeface="Arial"/>
                <a:cs typeface="Arial"/>
              </a:rPr>
              <a:t>t</a:t>
            </a:r>
            <a:r>
              <a:rPr sz="1800" b="1" spc="-4" dirty="0">
                <a:latin typeface="Arial"/>
                <a:cs typeface="Arial"/>
              </a:rPr>
              <a:t>i</a:t>
            </a:r>
            <a:r>
              <a:rPr sz="1800" b="1" spc="4" dirty="0">
                <a:latin typeface="Arial"/>
                <a:cs typeface="Arial"/>
              </a:rPr>
              <a:t>d</a:t>
            </a:r>
            <a:r>
              <a:rPr sz="1800" b="1" spc="-4" dirty="0">
                <a:latin typeface="Arial"/>
                <a:cs typeface="Arial"/>
              </a:rPr>
              <a:t>y</a:t>
            </a:r>
            <a:r>
              <a:rPr sz="1800" b="1" spc="4" dirty="0">
                <a:latin typeface="Arial"/>
                <a:cs typeface="Arial"/>
              </a:rPr>
              <a:t>l</a:t>
            </a:r>
            <a:r>
              <a:rPr sz="1800" b="1" spc="-4" dirty="0">
                <a:latin typeface="Arial"/>
                <a:cs typeface="Arial"/>
              </a:rPr>
              <a:t>c</a:t>
            </a:r>
            <a:r>
              <a:rPr sz="1800" b="1" spc="4" dirty="0">
                <a:latin typeface="Arial"/>
                <a:cs typeface="Arial"/>
              </a:rPr>
              <a:t>hol</a:t>
            </a:r>
            <a:r>
              <a:rPr sz="1800" b="1" spc="-4" dirty="0">
                <a:latin typeface="Arial"/>
                <a:cs typeface="Arial"/>
              </a:rPr>
              <a:t>i</a:t>
            </a:r>
            <a:r>
              <a:rPr sz="1800" b="1" spc="4" dirty="0">
                <a:latin typeface="Arial"/>
                <a:cs typeface="Arial"/>
              </a:rPr>
              <a:t>n</a:t>
            </a:r>
            <a:r>
              <a:rPr sz="1800" b="1" spc="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1184" y="1545336"/>
            <a:ext cx="8531352" cy="5283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611626" y="1142493"/>
            <a:ext cx="556690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>
                <a:latin typeface="Arial"/>
                <a:cs typeface="Arial"/>
              </a:rPr>
              <a:t>B</a:t>
            </a:r>
            <a:r>
              <a:rPr sz="2000" b="1" spc="0" dirty="0">
                <a:latin typeface="Arial"/>
                <a:cs typeface="Arial"/>
              </a:rPr>
              <a:t>ag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a</a:t>
            </a:r>
            <a:r>
              <a:rPr sz="2000" b="1" spc="-9" dirty="0">
                <a:latin typeface="Arial"/>
                <a:cs typeface="Arial"/>
              </a:rPr>
              <a:t>n</a:t>
            </a:r>
            <a:r>
              <a:rPr sz="2000" b="1" spc="4" dirty="0">
                <a:latin typeface="Arial"/>
                <a:cs typeface="Arial"/>
              </a:rPr>
              <a:t>-</a:t>
            </a:r>
            <a:r>
              <a:rPr sz="2000" b="1" spc="0" dirty="0">
                <a:latin typeface="Arial"/>
                <a:cs typeface="Arial"/>
              </a:rPr>
              <a:t>bag</a:t>
            </a:r>
            <a:r>
              <a:rPr sz="2000" b="1" spc="-14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an dari</a:t>
            </a:r>
            <a:r>
              <a:rPr sz="2000" b="1" spc="-4" dirty="0">
                <a:latin typeface="Arial"/>
                <a:cs typeface="Arial"/>
              </a:rPr>
              <a:t> m</a:t>
            </a:r>
            <a:r>
              <a:rPr sz="2000" b="1" spc="-9" dirty="0">
                <a:latin typeface="Arial"/>
                <a:cs typeface="Arial"/>
              </a:rPr>
              <a:t>o</a:t>
            </a:r>
            <a:r>
              <a:rPr sz="2000" b="1" spc="-4" dirty="0">
                <a:latin typeface="Arial"/>
                <a:cs typeface="Arial"/>
              </a:rPr>
              <a:t>l</a:t>
            </a:r>
            <a:r>
              <a:rPr sz="2000" b="1" spc="-9" dirty="0">
                <a:latin typeface="Arial"/>
                <a:cs typeface="Arial"/>
              </a:rPr>
              <a:t>e</a:t>
            </a:r>
            <a:r>
              <a:rPr sz="2000" b="1" spc="0" dirty="0">
                <a:latin typeface="Arial"/>
                <a:cs typeface="Arial"/>
              </a:rPr>
              <a:t>kul</a:t>
            </a:r>
            <a:r>
              <a:rPr sz="2000" b="1" spc="-4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phosphog</a:t>
            </a:r>
            <a:r>
              <a:rPr sz="2000" b="1" spc="-4" dirty="0">
                <a:latin typeface="Arial"/>
                <a:cs typeface="Arial"/>
              </a:rPr>
              <a:t>li</a:t>
            </a:r>
            <a:r>
              <a:rPr sz="2000" b="1" spc="0" dirty="0">
                <a:latin typeface="Arial"/>
                <a:cs typeface="Arial"/>
              </a:rPr>
              <a:t>cer</a:t>
            </a:r>
            <a:r>
              <a:rPr sz="2000" b="1" spc="-4" dirty="0">
                <a:latin typeface="Arial"/>
                <a:cs typeface="Arial"/>
              </a:rPr>
              <a:t>i</a:t>
            </a:r>
            <a:r>
              <a:rPr sz="2000" b="1" spc="-9" dirty="0">
                <a:latin typeface="Arial"/>
                <a:cs typeface="Arial"/>
              </a:rPr>
              <a:t>d</a:t>
            </a:r>
            <a:r>
              <a:rPr sz="2000" b="1" spc="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463799" y="1123883"/>
            <a:ext cx="581136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lang="en-US" sz="3200" b="1" spc="4" dirty="0" err="1">
                <a:latin typeface="Arial"/>
                <a:cs typeface="Arial"/>
              </a:rPr>
              <a:t>Phospholid</a:t>
            </a:r>
            <a:r>
              <a:rPr lang="en-US" sz="3200" b="1" spc="4" dirty="0">
                <a:latin typeface="Arial"/>
                <a:cs typeface="Arial"/>
              </a:rPr>
              <a:t> yang lain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4035" y="2031000"/>
            <a:ext cx="34257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sz="240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300" y="1773839"/>
            <a:ext cx="9753600" cy="5734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5">
              <a:lnSpc>
                <a:spcPts val="2555"/>
              </a:lnSpc>
              <a:spcBef>
                <a:spcPts val="127"/>
              </a:spcBef>
            </a:pPr>
            <a:r>
              <a:rPr sz="2400" b="1" i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i="1" spc="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i="1" spc="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i="1" spc="0" dirty="0">
                <a:solidFill>
                  <a:srgbClr val="FF0000"/>
                </a:solidFill>
                <a:latin typeface="Arial"/>
                <a:cs typeface="Arial"/>
              </a:rPr>
              <a:t>ngo</a:t>
            </a:r>
            <a:r>
              <a:rPr sz="2400" b="1" i="1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i="1" spc="0" dirty="0">
                <a:solidFill>
                  <a:srgbClr val="FF0000"/>
                </a:solidFill>
                <a:latin typeface="Arial"/>
                <a:cs typeface="Arial"/>
              </a:rPr>
              <a:t>ye</a:t>
            </a:r>
            <a:r>
              <a:rPr sz="2400" b="1" i="1" spc="4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2400" b="1" i="1" spc="-1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,</a:t>
            </a:r>
            <a:r>
              <a:rPr sz="2400" spc="-47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-1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bu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-26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fr</a:t>
            </a:r>
            <a:r>
              <a:rPr sz="2400" spc="0" dirty="0">
                <a:latin typeface="Arial"/>
                <a:cs typeface="Arial"/>
              </a:rPr>
              <a:t>om</a:t>
            </a:r>
            <a:r>
              <a:rPr sz="2400" spc="-41" dirty="0">
                <a:latin typeface="Arial"/>
                <a:cs typeface="Arial"/>
              </a:rPr>
              <a:t> 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sph</a:t>
            </a:r>
            <a:r>
              <a:rPr sz="2400" i="1" spc="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i="1" spc="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go</a:t>
            </a:r>
            <a:r>
              <a:rPr sz="2400" i="1" spc="1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i="1" spc="-4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i="1" spc="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i="1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i="1" spc="-10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her</a:t>
            </a:r>
            <a:r>
              <a:rPr sz="2400" spc="-41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han</a:t>
            </a:r>
            <a:r>
              <a:rPr lang="en-US" sz="2400" spc="0" dirty="0">
                <a:latin typeface="Arial"/>
                <a:cs typeface="Arial"/>
              </a:rPr>
              <a:t> </a:t>
            </a:r>
            <a:r>
              <a:rPr lang="en-US" sz="2400" spc="4" dirty="0">
                <a:latin typeface="Arial"/>
                <a:cs typeface="Arial"/>
              </a:rPr>
              <a:t>G</a:t>
            </a:r>
            <a:r>
              <a:rPr lang="en-US" sz="2400" spc="-4" dirty="0">
                <a:latin typeface="Arial"/>
                <a:cs typeface="Arial"/>
              </a:rPr>
              <a:t>l</a:t>
            </a:r>
            <a:r>
              <a:rPr lang="en-US" sz="2400" dirty="0">
                <a:latin typeface="Arial"/>
                <a:cs typeface="Arial"/>
              </a:rPr>
              <a:t>yce</a:t>
            </a:r>
            <a:r>
              <a:rPr lang="en-US" sz="2400" spc="4" dirty="0">
                <a:latin typeface="Arial"/>
                <a:cs typeface="Arial"/>
              </a:rPr>
              <a:t>r</a:t>
            </a:r>
            <a:r>
              <a:rPr lang="en-US" sz="2400" dirty="0">
                <a:latin typeface="Arial"/>
                <a:cs typeface="Arial"/>
              </a:rPr>
              <a:t>ol</a:t>
            </a:r>
          </a:p>
          <a:p>
            <a:pPr marL="12705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4029" y="3271536"/>
            <a:ext cx="34257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sz="2400" dirty="0">
                <a:latin typeface="Malgun Gothic"/>
                <a:cs typeface="Malgun Gothic"/>
              </a:rPr>
              <a:t> 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883" y="2492503"/>
            <a:ext cx="9601200" cy="944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>
              <a:lnSpc>
                <a:spcPts val="2625"/>
              </a:lnSpc>
              <a:spcBef>
                <a:spcPts val="131"/>
              </a:spcBef>
            </a:pPr>
            <a:r>
              <a:rPr sz="3600" spc="-4" baseline="1207" dirty="0">
                <a:latin typeface="Arial"/>
                <a:cs typeface="Arial"/>
              </a:rPr>
              <a:t>S</a:t>
            </a:r>
            <a:r>
              <a:rPr sz="3600" spc="0" baseline="1207" dirty="0">
                <a:latin typeface="Arial"/>
                <a:cs typeface="Arial"/>
              </a:rPr>
              <a:t>p</a:t>
            </a:r>
            <a:r>
              <a:rPr sz="3600" spc="9" baseline="1207" dirty="0">
                <a:latin typeface="Arial"/>
                <a:cs typeface="Arial"/>
              </a:rPr>
              <a:t>h</a:t>
            </a:r>
            <a:r>
              <a:rPr sz="3600" spc="-4" baseline="1207" dirty="0">
                <a:latin typeface="Arial"/>
                <a:cs typeface="Arial"/>
              </a:rPr>
              <a:t>i</a:t>
            </a:r>
            <a:r>
              <a:rPr sz="3600" spc="9" baseline="1207" dirty="0">
                <a:latin typeface="Arial"/>
                <a:cs typeface="Arial"/>
              </a:rPr>
              <a:t>n</a:t>
            </a:r>
            <a:r>
              <a:rPr sz="3600" spc="0" baseline="1207" dirty="0">
                <a:latin typeface="Arial"/>
                <a:cs typeface="Arial"/>
              </a:rPr>
              <a:t>go</a:t>
            </a:r>
            <a:r>
              <a:rPr sz="3600" spc="14" baseline="1207" dirty="0">
                <a:latin typeface="Arial"/>
                <a:cs typeface="Arial"/>
              </a:rPr>
              <a:t>s</a:t>
            </a:r>
            <a:r>
              <a:rPr sz="3600" spc="4" baseline="1207" dirty="0">
                <a:latin typeface="Arial"/>
                <a:cs typeface="Arial"/>
              </a:rPr>
              <a:t>i</a:t>
            </a:r>
            <a:r>
              <a:rPr sz="3600" spc="9" baseline="1207" dirty="0">
                <a:latin typeface="Arial"/>
                <a:cs typeface="Arial"/>
              </a:rPr>
              <a:t>n</a:t>
            </a:r>
            <a:r>
              <a:rPr sz="3600" spc="0" baseline="1207" dirty="0">
                <a:latin typeface="Arial"/>
                <a:cs typeface="Arial"/>
              </a:rPr>
              <a:t>e</a:t>
            </a:r>
            <a:r>
              <a:rPr sz="3600" spc="-95" baseline="1207" dirty="0">
                <a:latin typeface="Arial"/>
                <a:cs typeface="Arial"/>
              </a:rPr>
              <a:t> </a:t>
            </a:r>
            <a:r>
              <a:rPr lang="en-US" sz="2400" dirty="0">
                <a:latin typeface="Malgun Gothic"/>
                <a:cs typeface="Arial"/>
              </a:rPr>
              <a:t>:</a:t>
            </a:r>
            <a:r>
              <a:rPr sz="2400" spc="-241" dirty="0">
                <a:latin typeface="Malgun Gothic"/>
                <a:cs typeface="Malgun Gothic"/>
              </a:rPr>
              <a:t> </a:t>
            </a:r>
            <a:r>
              <a:rPr sz="3600" spc="0" baseline="1207" dirty="0">
                <a:latin typeface="Arial"/>
                <a:cs typeface="Arial"/>
              </a:rPr>
              <a:t>a</a:t>
            </a:r>
            <a:r>
              <a:rPr sz="3600" spc="-18" baseline="1207" dirty="0">
                <a:latin typeface="Arial"/>
                <a:cs typeface="Arial"/>
              </a:rPr>
              <a:t> </a:t>
            </a:r>
            <a:r>
              <a:rPr sz="3600" spc="-4" baseline="1207" dirty="0">
                <a:latin typeface="Arial"/>
                <a:cs typeface="Arial"/>
              </a:rPr>
              <a:t>l</a:t>
            </a:r>
            <a:r>
              <a:rPr sz="3600" spc="0" baseline="1207" dirty="0">
                <a:latin typeface="Arial"/>
                <a:cs typeface="Arial"/>
              </a:rPr>
              <a:t>o</a:t>
            </a:r>
            <a:r>
              <a:rPr sz="3600" spc="9" baseline="1207" dirty="0">
                <a:latin typeface="Arial"/>
                <a:cs typeface="Arial"/>
              </a:rPr>
              <a:t>n</a:t>
            </a:r>
            <a:r>
              <a:rPr sz="3600" spc="0" baseline="1207" dirty="0">
                <a:latin typeface="Arial"/>
                <a:cs typeface="Arial"/>
              </a:rPr>
              <a:t>g</a:t>
            </a:r>
            <a:r>
              <a:rPr sz="3600" spc="-39" baseline="1207" dirty="0">
                <a:latin typeface="Arial"/>
                <a:cs typeface="Arial"/>
              </a:rPr>
              <a:t> </a:t>
            </a:r>
            <a:r>
              <a:rPr sz="3600" spc="0" baseline="1207" dirty="0">
                <a:latin typeface="Arial"/>
                <a:cs typeface="Arial"/>
              </a:rPr>
              <a:t>acyl</a:t>
            </a:r>
            <a:r>
              <a:rPr sz="3600" spc="-37" baseline="1207" dirty="0">
                <a:latin typeface="Arial"/>
                <a:cs typeface="Arial"/>
              </a:rPr>
              <a:t> </a:t>
            </a:r>
            <a:r>
              <a:rPr sz="3600" spc="0" baseline="1207" dirty="0">
                <a:latin typeface="Arial"/>
                <a:cs typeface="Arial"/>
              </a:rPr>
              <a:t>ch</a:t>
            </a:r>
            <a:r>
              <a:rPr sz="3600" spc="9" baseline="1207" dirty="0">
                <a:latin typeface="Arial"/>
                <a:cs typeface="Arial"/>
              </a:rPr>
              <a:t>a</a:t>
            </a:r>
            <a:r>
              <a:rPr sz="3600" spc="4" baseline="1207" dirty="0">
                <a:latin typeface="Arial"/>
                <a:cs typeface="Arial"/>
              </a:rPr>
              <a:t>i</a:t>
            </a:r>
            <a:r>
              <a:rPr sz="3600" spc="0" baseline="1207" dirty="0">
                <a:latin typeface="Arial"/>
                <a:cs typeface="Arial"/>
              </a:rPr>
              <a:t>n</a:t>
            </a:r>
            <a:r>
              <a:rPr sz="3600" spc="-51" baseline="1207" dirty="0">
                <a:latin typeface="Arial"/>
                <a:cs typeface="Arial"/>
              </a:rPr>
              <a:t> </a:t>
            </a:r>
            <a:r>
              <a:rPr sz="3600" spc="4" baseline="1207" dirty="0">
                <a:latin typeface="Arial"/>
                <a:cs typeface="Arial"/>
              </a:rPr>
              <a:t>w</a:t>
            </a:r>
            <a:r>
              <a:rPr sz="3600" spc="-4" baseline="1207" dirty="0">
                <a:latin typeface="Arial"/>
                <a:cs typeface="Arial"/>
              </a:rPr>
              <a:t>i</a:t>
            </a:r>
            <a:r>
              <a:rPr sz="3600" spc="4" baseline="1207" dirty="0">
                <a:latin typeface="Arial"/>
                <a:cs typeface="Arial"/>
              </a:rPr>
              <a:t>t</a:t>
            </a:r>
            <a:r>
              <a:rPr sz="3600" spc="0" baseline="1207" dirty="0">
                <a:latin typeface="Arial"/>
                <a:cs typeface="Arial"/>
              </a:rPr>
              <a:t>h</a:t>
            </a:r>
            <a:r>
              <a:rPr sz="3600" spc="-30" baseline="1207" dirty="0">
                <a:latin typeface="Arial"/>
                <a:cs typeface="Arial"/>
              </a:rPr>
              <a:t> </a:t>
            </a:r>
            <a:r>
              <a:rPr sz="3600" spc="0" baseline="1207" dirty="0">
                <a:latin typeface="Arial"/>
                <a:cs typeface="Arial"/>
              </a:rPr>
              <a:t>an</a:t>
            </a:r>
            <a:r>
              <a:rPr sz="3600" spc="-26" baseline="1207" dirty="0">
                <a:latin typeface="Arial"/>
                <a:cs typeface="Arial"/>
              </a:rPr>
              <a:t> </a:t>
            </a:r>
            <a:r>
              <a:rPr sz="3600" spc="0" baseline="1207" dirty="0">
                <a:latin typeface="Arial"/>
                <a:cs typeface="Arial"/>
              </a:rPr>
              <a:t>a</a:t>
            </a:r>
            <a:r>
              <a:rPr sz="3600" spc="4" baseline="1207" dirty="0">
                <a:latin typeface="Arial"/>
                <a:cs typeface="Arial"/>
              </a:rPr>
              <a:t>m</a:t>
            </a:r>
            <a:r>
              <a:rPr sz="3600" spc="-4" baseline="1207" dirty="0">
                <a:latin typeface="Arial"/>
                <a:cs typeface="Arial"/>
              </a:rPr>
              <a:t>i</a:t>
            </a:r>
            <a:r>
              <a:rPr sz="3600" spc="0" baseline="1207" dirty="0">
                <a:latin typeface="Arial"/>
                <a:cs typeface="Arial"/>
              </a:rPr>
              <a:t>no</a:t>
            </a:r>
            <a:r>
              <a:rPr lang="en-US" sz="3600" spc="0" baseline="1207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</a:t>
            </a:r>
            <a:r>
              <a:rPr lang="en-US" sz="2400" spc="4" dirty="0">
                <a:latin typeface="Arial"/>
                <a:cs typeface="Arial"/>
              </a:rPr>
              <a:t>r</a:t>
            </a:r>
            <a:r>
              <a:rPr lang="en-US" sz="2400" dirty="0">
                <a:latin typeface="Arial"/>
                <a:cs typeface="Arial"/>
              </a:rPr>
              <a:t>oup</a:t>
            </a:r>
            <a:r>
              <a:rPr lang="en-US" sz="2400" spc="14" dirty="0">
                <a:latin typeface="Arial"/>
                <a:cs typeface="Arial"/>
              </a:rPr>
              <a:t>(</a:t>
            </a:r>
            <a:r>
              <a:rPr lang="en-US" sz="2400" spc="4" dirty="0">
                <a:latin typeface="Arial"/>
                <a:cs typeface="Arial"/>
              </a:rPr>
              <a:t>N</a:t>
            </a:r>
            <a:r>
              <a:rPr lang="en-US" sz="2400" spc="-4" dirty="0">
                <a:latin typeface="Arial"/>
                <a:cs typeface="Arial"/>
              </a:rPr>
              <a:t>H</a:t>
            </a:r>
            <a:r>
              <a:rPr lang="en-US" sz="2400" spc="9" dirty="0">
                <a:latin typeface="Arial"/>
                <a:cs typeface="Arial"/>
              </a:rPr>
              <a:t>2</a:t>
            </a:r>
            <a:r>
              <a:rPr lang="en-US" sz="2400" dirty="0">
                <a:latin typeface="Arial"/>
                <a:cs typeface="Arial"/>
              </a:rPr>
              <a:t>)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</a:t>
            </a:r>
            <a:r>
              <a:rPr lang="en-US" sz="2400" spc="-39" dirty="0">
                <a:latin typeface="Arial"/>
                <a:cs typeface="Arial"/>
              </a:rPr>
              <a:t> </a:t>
            </a:r>
            <a:r>
              <a:rPr lang="en-US" sz="2400" spc="4" dirty="0">
                <a:latin typeface="Arial"/>
                <a:cs typeface="Arial"/>
              </a:rPr>
              <a:t>t</a:t>
            </a:r>
            <a:r>
              <a:rPr lang="en-US" sz="2400" spc="-4" dirty="0">
                <a:latin typeface="Arial"/>
                <a:cs typeface="Arial"/>
              </a:rPr>
              <a:t>w</a:t>
            </a:r>
            <a:r>
              <a:rPr lang="en-US" sz="2400" dirty="0">
                <a:latin typeface="Arial"/>
                <a:cs typeface="Arial"/>
              </a:rPr>
              <a:t>o</a:t>
            </a:r>
            <a:r>
              <a:rPr lang="en-US" sz="2400" spc="-3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hyd</a:t>
            </a:r>
            <a:r>
              <a:rPr lang="en-US" sz="2400" spc="4" dirty="0">
                <a:latin typeface="Arial"/>
                <a:cs typeface="Arial"/>
              </a:rPr>
              <a:t>r</a:t>
            </a:r>
            <a:r>
              <a:rPr lang="en-US" sz="2400" spc="9" dirty="0">
                <a:latin typeface="Arial"/>
                <a:cs typeface="Arial"/>
              </a:rPr>
              <a:t>o</a:t>
            </a:r>
            <a:r>
              <a:rPr lang="en-US" sz="2400" spc="-9" dirty="0">
                <a:latin typeface="Arial"/>
                <a:cs typeface="Arial"/>
              </a:rPr>
              <a:t>x</a:t>
            </a:r>
            <a:r>
              <a:rPr lang="en-US" sz="2400" dirty="0">
                <a:latin typeface="Arial"/>
                <a:cs typeface="Arial"/>
              </a:rPr>
              <a:t>yl</a:t>
            </a:r>
            <a:r>
              <a:rPr lang="en-US" sz="2400" spc="-83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</a:t>
            </a:r>
            <a:r>
              <a:rPr lang="en-US" sz="2400" spc="4" dirty="0">
                <a:latin typeface="Arial"/>
                <a:cs typeface="Arial"/>
              </a:rPr>
              <a:t>r</a:t>
            </a:r>
            <a:r>
              <a:rPr lang="en-US" sz="2400" spc="9" dirty="0">
                <a:latin typeface="Arial"/>
                <a:cs typeface="Arial"/>
              </a:rPr>
              <a:t>o</a:t>
            </a:r>
            <a:r>
              <a:rPr lang="en-US" sz="2400" dirty="0">
                <a:latin typeface="Arial"/>
                <a:cs typeface="Arial"/>
              </a:rPr>
              <a:t>up</a:t>
            </a:r>
            <a:r>
              <a:rPr lang="en-US" sz="2400" spc="-61" dirty="0">
                <a:latin typeface="Arial"/>
                <a:cs typeface="Arial"/>
              </a:rPr>
              <a:t> </a:t>
            </a:r>
            <a:r>
              <a:rPr lang="en-US" sz="2400" spc="4" dirty="0">
                <a:latin typeface="Arial"/>
                <a:cs typeface="Arial"/>
              </a:rPr>
              <a:t>(O</a:t>
            </a:r>
            <a:r>
              <a:rPr lang="en-US" sz="2400" spc="-4" dirty="0">
                <a:latin typeface="Arial"/>
                <a:cs typeface="Arial"/>
              </a:rPr>
              <a:t>H</a:t>
            </a:r>
            <a:r>
              <a:rPr lang="en-US" sz="2400" dirty="0">
                <a:latin typeface="Arial"/>
                <a:cs typeface="Arial"/>
              </a:rPr>
              <a:t>)</a:t>
            </a:r>
          </a:p>
          <a:p>
            <a:pPr marL="12703">
              <a:lnSpc>
                <a:spcPts val="2625"/>
              </a:lnSpc>
              <a:spcBef>
                <a:spcPts val="131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4026" y="4513595"/>
            <a:ext cx="34257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</a:pPr>
            <a:r>
              <a:rPr sz="2400" dirty="0">
                <a:latin typeface="Malgun Gothic"/>
                <a:cs typeface="Malgun Gothic"/>
              </a:rPr>
              <a:t> 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919" y="3472958"/>
            <a:ext cx="912918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sph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9" dirty="0">
                <a:latin typeface="Arial"/>
                <a:cs typeface="Arial"/>
              </a:rPr>
              <a:t>go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spc="0" dirty="0">
                <a:latin typeface="Arial"/>
                <a:cs typeface="Arial"/>
              </a:rPr>
              <a:t>ye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-137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,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1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f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tt</a:t>
            </a:r>
            <a:r>
              <a:rPr sz="2400" spc="0" dirty="0">
                <a:latin typeface="Arial"/>
                <a:cs typeface="Arial"/>
              </a:rPr>
              <a:t>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ac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38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-1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tt</a:t>
            </a:r>
            <a:r>
              <a:rPr sz="2400" spc="0" dirty="0">
                <a:latin typeface="Arial"/>
                <a:cs typeface="Arial"/>
              </a:rPr>
              <a:t>ached</a:t>
            </a:r>
            <a:r>
              <a:rPr sz="2400" spc="-78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o</a:t>
            </a:r>
            <a:r>
              <a:rPr sz="2400" spc="-13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he</a:t>
            </a:r>
            <a:r>
              <a:rPr lang="en-US" sz="2400" dirty="0">
                <a:latin typeface="Arial"/>
                <a:cs typeface="Arial"/>
              </a:rPr>
              <a:t> a</a:t>
            </a:r>
            <a:r>
              <a:rPr lang="en-US" sz="2400" spc="4" dirty="0">
                <a:latin typeface="Arial"/>
                <a:cs typeface="Arial"/>
              </a:rPr>
              <a:t>m</a:t>
            </a:r>
            <a:r>
              <a:rPr lang="en-US" sz="2400" spc="-4" dirty="0">
                <a:latin typeface="Arial"/>
                <a:cs typeface="Arial"/>
              </a:rPr>
              <a:t>i</a:t>
            </a:r>
            <a:r>
              <a:rPr lang="en-US" sz="2400" spc="9" dirty="0">
                <a:latin typeface="Arial"/>
                <a:cs typeface="Arial"/>
              </a:rPr>
              <a:t>n</a:t>
            </a:r>
            <a:r>
              <a:rPr lang="en-US" sz="2400" dirty="0">
                <a:latin typeface="Arial"/>
                <a:cs typeface="Arial"/>
              </a:rPr>
              <a:t>o</a:t>
            </a:r>
            <a:r>
              <a:rPr lang="en-US" sz="2400" spc="-59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</a:t>
            </a:r>
            <a:r>
              <a:rPr lang="en-US" sz="2400" spc="4" dirty="0">
                <a:latin typeface="Arial"/>
                <a:cs typeface="Arial"/>
              </a:rPr>
              <a:t>r</a:t>
            </a:r>
            <a:r>
              <a:rPr lang="en-US" sz="2400" dirty="0">
                <a:latin typeface="Arial"/>
                <a:cs typeface="Arial"/>
              </a:rPr>
              <a:t>o</a:t>
            </a:r>
            <a:r>
              <a:rPr lang="en-US" sz="2400" spc="9" dirty="0">
                <a:latin typeface="Arial"/>
                <a:cs typeface="Arial"/>
              </a:rPr>
              <a:t>u</a:t>
            </a:r>
            <a:r>
              <a:rPr lang="en-US" sz="2400" dirty="0">
                <a:latin typeface="Arial"/>
                <a:cs typeface="Arial"/>
              </a:rPr>
              <a:t>p,</a:t>
            </a: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3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phos</a:t>
            </a:r>
            <a:r>
              <a:rPr lang="en-US" sz="2400" spc="9" dirty="0" err="1">
                <a:latin typeface="Arial"/>
                <a:cs typeface="Arial"/>
              </a:rPr>
              <a:t>p</a:t>
            </a:r>
            <a:r>
              <a:rPr lang="en-US" sz="2400" dirty="0" err="1">
                <a:latin typeface="Arial"/>
                <a:cs typeface="Arial"/>
              </a:rPr>
              <a:t>hoc</a:t>
            </a:r>
            <a:r>
              <a:rPr lang="en-US" sz="2400" spc="9" dirty="0" err="1">
                <a:latin typeface="Arial"/>
                <a:cs typeface="Arial"/>
              </a:rPr>
              <a:t>ho</a:t>
            </a:r>
            <a:r>
              <a:rPr lang="en-US" sz="2400" spc="-4" dirty="0" err="1">
                <a:latin typeface="Arial"/>
                <a:cs typeface="Arial"/>
              </a:rPr>
              <a:t>l</a:t>
            </a:r>
            <a:r>
              <a:rPr lang="en-US" sz="2400" spc="4" dirty="0" err="1">
                <a:latin typeface="Arial"/>
                <a:cs typeface="Arial"/>
              </a:rPr>
              <a:t>i</a:t>
            </a:r>
            <a:r>
              <a:rPr lang="en-US" sz="2400" dirty="0" err="1">
                <a:latin typeface="Arial"/>
                <a:cs typeface="Arial"/>
              </a:rPr>
              <a:t>ne</a:t>
            </a:r>
            <a:r>
              <a:rPr lang="en-US" sz="2400" spc="-142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g</a:t>
            </a:r>
            <a:r>
              <a:rPr lang="en-US" sz="2400" spc="4" dirty="0">
                <a:latin typeface="Arial"/>
                <a:cs typeface="Arial"/>
              </a:rPr>
              <a:t>r</a:t>
            </a:r>
            <a:r>
              <a:rPr lang="en-US" sz="2400" dirty="0">
                <a:latin typeface="Arial"/>
                <a:cs typeface="Arial"/>
              </a:rPr>
              <a:t>oup</a:t>
            </a:r>
            <a:r>
              <a:rPr lang="en-US" sz="2400" spc="-61" dirty="0">
                <a:latin typeface="Arial"/>
                <a:cs typeface="Arial"/>
              </a:rPr>
              <a:t> </a:t>
            </a:r>
            <a:r>
              <a:rPr lang="en-US" sz="2400" spc="-4" dirty="0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s</a:t>
            </a:r>
            <a:r>
              <a:rPr lang="en-US" sz="2400" spc="-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4" dirty="0">
                <a:latin typeface="Arial"/>
                <a:cs typeface="Arial"/>
              </a:rPr>
              <a:t>tt</a:t>
            </a:r>
            <a:r>
              <a:rPr lang="en-US" sz="2400" dirty="0">
                <a:latin typeface="Arial"/>
                <a:cs typeface="Arial"/>
              </a:rPr>
              <a:t>ach</a:t>
            </a:r>
            <a:r>
              <a:rPr lang="en-US" sz="2400" spc="9" dirty="0">
                <a:latin typeface="Arial"/>
                <a:cs typeface="Arial"/>
              </a:rPr>
              <a:t>e</a:t>
            </a:r>
            <a:r>
              <a:rPr lang="en-US" sz="2400" dirty="0">
                <a:latin typeface="Arial"/>
                <a:cs typeface="Arial"/>
              </a:rPr>
              <a:t>d</a:t>
            </a:r>
            <a:r>
              <a:rPr lang="en-US" sz="2400" spc="-78" dirty="0">
                <a:latin typeface="Arial"/>
                <a:cs typeface="Arial"/>
              </a:rPr>
              <a:t> </a:t>
            </a:r>
            <a:r>
              <a:rPr lang="en-US" sz="2400" spc="4" dirty="0">
                <a:latin typeface="Arial"/>
                <a:cs typeface="Arial"/>
              </a:rPr>
              <a:t>t</a:t>
            </a:r>
            <a:r>
              <a:rPr lang="en-US" sz="2400" dirty="0">
                <a:latin typeface="Arial"/>
                <a:cs typeface="Arial"/>
              </a:rPr>
              <a:t>o </a:t>
            </a:r>
            <a:r>
              <a:rPr lang="en-US" sz="2400" spc="4" dirty="0">
                <a:latin typeface="Arial"/>
                <a:cs typeface="Arial"/>
              </a:rPr>
              <a:t>t</a:t>
            </a:r>
            <a:r>
              <a:rPr lang="en-US" sz="2400" dirty="0">
                <a:latin typeface="Arial"/>
                <a:cs typeface="Arial"/>
              </a:rPr>
              <a:t>he </a:t>
            </a:r>
            <a:r>
              <a:rPr lang="en-US" sz="3600" spc="4" baseline="1207" dirty="0">
                <a:latin typeface="Arial"/>
                <a:cs typeface="Arial"/>
              </a:rPr>
              <a:t>t</a:t>
            </a:r>
            <a:r>
              <a:rPr lang="en-US" sz="3600" baseline="1207" dirty="0">
                <a:latin typeface="Arial"/>
                <a:cs typeface="Arial"/>
              </a:rPr>
              <a:t>e</a:t>
            </a:r>
            <a:r>
              <a:rPr lang="en-US" sz="3600" spc="4" baseline="1207" dirty="0">
                <a:latin typeface="Arial"/>
                <a:cs typeface="Arial"/>
              </a:rPr>
              <a:t>rm</a:t>
            </a:r>
            <a:r>
              <a:rPr lang="en-US" sz="3600" spc="-4" baseline="1207" dirty="0">
                <a:latin typeface="Arial"/>
                <a:cs typeface="Arial"/>
              </a:rPr>
              <a:t>i</a:t>
            </a:r>
            <a:r>
              <a:rPr lang="en-US" sz="3600" baseline="1207" dirty="0">
                <a:latin typeface="Arial"/>
                <a:cs typeface="Arial"/>
              </a:rPr>
              <a:t>nal</a:t>
            </a:r>
            <a:r>
              <a:rPr lang="en-US" sz="3600" spc="-67" baseline="1207" dirty="0">
                <a:latin typeface="Arial"/>
                <a:cs typeface="Arial"/>
              </a:rPr>
              <a:t> </a:t>
            </a:r>
            <a:r>
              <a:rPr lang="en-US" sz="3600" baseline="1207" dirty="0">
                <a:latin typeface="Arial"/>
                <a:cs typeface="Arial"/>
              </a:rPr>
              <a:t>h</a:t>
            </a:r>
            <a:r>
              <a:rPr lang="en-US" sz="3600" spc="14" baseline="1207" dirty="0">
                <a:latin typeface="Arial"/>
                <a:cs typeface="Arial"/>
              </a:rPr>
              <a:t>y</a:t>
            </a:r>
            <a:r>
              <a:rPr lang="en-US" sz="3600" baseline="1207" dirty="0">
                <a:latin typeface="Arial"/>
                <a:cs typeface="Arial"/>
              </a:rPr>
              <a:t>d</a:t>
            </a:r>
            <a:r>
              <a:rPr lang="en-US" sz="3600" spc="4" baseline="1207" dirty="0">
                <a:latin typeface="Arial"/>
                <a:cs typeface="Arial"/>
              </a:rPr>
              <a:t>r</a:t>
            </a:r>
            <a:r>
              <a:rPr lang="en-US" sz="3600" spc="9" baseline="1207" dirty="0">
                <a:latin typeface="Arial"/>
                <a:cs typeface="Arial"/>
              </a:rPr>
              <a:t>o</a:t>
            </a:r>
            <a:r>
              <a:rPr lang="en-US" sz="3600" spc="-9" baseline="1207" dirty="0">
                <a:latin typeface="Arial"/>
                <a:cs typeface="Arial"/>
              </a:rPr>
              <a:t>x</a:t>
            </a:r>
            <a:r>
              <a:rPr lang="en-US" sz="3600" baseline="1207" dirty="0">
                <a:latin typeface="Arial"/>
                <a:cs typeface="Arial"/>
              </a:rPr>
              <a:t>yl</a:t>
            </a:r>
            <a:r>
              <a:rPr lang="en-US" sz="3600" spc="-83" baseline="1207" dirty="0">
                <a:latin typeface="Arial"/>
                <a:cs typeface="Arial"/>
              </a:rPr>
              <a:t> </a:t>
            </a:r>
            <a:r>
              <a:rPr lang="en-US" sz="3600" baseline="1207" dirty="0">
                <a:latin typeface="Arial"/>
                <a:cs typeface="Arial"/>
              </a:rPr>
              <a:t>g</a:t>
            </a:r>
            <a:r>
              <a:rPr lang="en-US" sz="3600" spc="4" baseline="1207" dirty="0">
                <a:latin typeface="Arial"/>
                <a:cs typeface="Arial"/>
              </a:rPr>
              <a:t>r</a:t>
            </a:r>
            <a:r>
              <a:rPr lang="en-US" sz="3600" spc="9" baseline="1207" dirty="0">
                <a:latin typeface="Arial"/>
                <a:cs typeface="Arial"/>
              </a:rPr>
              <a:t>ou</a:t>
            </a:r>
            <a:r>
              <a:rPr lang="en-US" sz="3600" baseline="1207" dirty="0">
                <a:latin typeface="Arial"/>
                <a:cs typeface="Arial"/>
              </a:rPr>
              <a:t>p</a:t>
            </a:r>
            <a:r>
              <a:rPr lang="en-US" sz="3600" spc="-51" baseline="1207" dirty="0">
                <a:latin typeface="Arial"/>
                <a:cs typeface="Arial"/>
              </a:rPr>
              <a:t> </a:t>
            </a:r>
            <a:r>
              <a:rPr lang="en-US" sz="3600" baseline="1207" dirty="0">
                <a:latin typeface="Arial"/>
                <a:cs typeface="Arial"/>
              </a:rPr>
              <a:t>one</a:t>
            </a:r>
            <a:r>
              <a:rPr lang="en-US" sz="3600" spc="-39" baseline="1207" dirty="0">
                <a:latin typeface="Arial"/>
                <a:cs typeface="Arial"/>
              </a:rPr>
              <a:t> </a:t>
            </a:r>
            <a:r>
              <a:rPr lang="en-US" sz="3600" baseline="1207" dirty="0">
                <a:latin typeface="Arial"/>
                <a:cs typeface="Arial"/>
              </a:rPr>
              <a:t>hyd</a:t>
            </a:r>
            <a:r>
              <a:rPr lang="en-US" sz="3600" spc="4" baseline="1207" dirty="0">
                <a:latin typeface="Arial"/>
                <a:cs typeface="Arial"/>
              </a:rPr>
              <a:t>r</a:t>
            </a:r>
            <a:r>
              <a:rPr lang="en-US" sz="3600" spc="9" baseline="1207" dirty="0">
                <a:latin typeface="Arial"/>
                <a:cs typeface="Arial"/>
              </a:rPr>
              <a:t>o</a:t>
            </a:r>
            <a:r>
              <a:rPr lang="en-US" sz="3600" spc="-9" baseline="1207" dirty="0">
                <a:latin typeface="Arial"/>
                <a:cs typeface="Arial"/>
              </a:rPr>
              <a:t>x</a:t>
            </a:r>
            <a:r>
              <a:rPr lang="en-US" sz="3600" baseline="1207" dirty="0">
                <a:latin typeface="Arial"/>
                <a:cs typeface="Arial"/>
              </a:rPr>
              <a:t>yl</a:t>
            </a:r>
            <a:r>
              <a:rPr lang="en-US" sz="3600" spc="-83" baseline="1207" dirty="0">
                <a:latin typeface="Arial"/>
                <a:cs typeface="Arial"/>
              </a:rPr>
              <a:t> </a:t>
            </a:r>
            <a:r>
              <a:rPr lang="en-US" sz="3600" baseline="1207" dirty="0">
                <a:latin typeface="Arial"/>
                <a:cs typeface="Arial"/>
              </a:rPr>
              <a:t>g</a:t>
            </a:r>
            <a:r>
              <a:rPr lang="en-US" sz="3600" spc="4" baseline="1207" dirty="0">
                <a:latin typeface="Arial"/>
                <a:cs typeface="Arial"/>
              </a:rPr>
              <a:t>r</a:t>
            </a:r>
            <a:r>
              <a:rPr lang="en-US" sz="3600" spc="9" baseline="1207" dirty="0">
                <a:latin typeface="Arial"/>
                <a:cs typeface="Arial"/>
              </a:rPr>
              <a:t>ou</a:t>
            </a:r>
            <a:r>
              <a:rPr lang="en-US" sz="3600" baseline="1207" dirty="0">
                <a:latin typeface="Arial"/>
                <a:cs typeface="Arial"/>
              </a:rPr>
              <a:t>p</a:t>
            </a:r>
            <a:r>
              <a:rPr lang="en-US" sz="3600" spc="-61" baseline="1207" dirty="0">
                <a:latin typeface="Arial"/>
                <a:cs typeface="Arial"/>
              </a:rPr>
              <a:t> </a:t>
            </a:r>
            <a:r>
              <a:rPr lang="en-US" sz="3600" spc="4" baseline="1207" dirty="0">
                <a:latin typeface="Arial"/>
                <a:cs typeface="Arial"/>
              </a:rPr>
              <a:t>fr</a:t>
            </a:r>
            <a:r>
              <a:rPr lang="en-US" sz="3600" baseline="1207" dirty="0">
                <a:latin typeface="Arial"/>
                <a:cs typeface="Arial"/>
              </a:rPr>
              <a:t>ee</a:t>
            </a:r>
            <a:endParaRPr lang="en-US" sz="3600" dirty="0"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6925" y="4879242"/>
            <a:ext cx="185163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7469" y="4879242"/>
            <a:ext cx="522786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8685" y="4879242"/>
            <a:ext cx="49504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46925" y="5243477"/>
            <a:ext cx="6916829" cy="330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U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3" id="{CDACFDB3-0C04-4500-A9DC-8E592B20EC33}" vid="{A1ADE150-A529-4CB7-BCEC-7DE399B8C3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EU3</Template>
  <TotalTime>439</TotalTime>
  <Words>1370</Words>
  <Application>Microsoft Office PowerPoint</Application>
  <PresentationFormat>Custom</PresentationFormat>
  <Paragraphs>238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Malgun Gothic</vt:lpstr>
      <vt:lpstr>Arial</vt:lpstr>
      <vt:lpstr>Calibri</vt:lpstr>
      <vt:lpstr>Calibri Light</vt:lpstr>
      <vt:lpstr>Wingdings</vt:lpstr>
      <vt:lpstr>EU3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anaroeni</dc:creator>
  <cp:lastModifiedBy>Aroem Naroeni</cp:lastModifiedBy>
  <cp:revision>25</cp:revision>
  <dcterms:modified xsi:type="dcterms:W3CDTF">2017-11-26T10:22:18Z</dcterms:modified>
</cp:coreProperties>
</file>