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5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3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2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2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5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5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22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4C712A4-55F2-4CE1-8016-9237EA3FD9E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Calibri" panose="020F0502020204030204" pitchFamily="34" charset="0"/>
              </a:defRPr>
            </a:lvl1pPr>
          </a:lstStyle>
          <a:p>
            <a:fld id="{8A5C1446-336B-4F61-853C-E48915846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3886200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Biologi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Sel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6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2" y="1402842"/>
            <a:ext cx="7958152" cy="44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2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987742"/>
            <a:ext cx="8219378" cy="45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2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1" y="1270254"/>
            <a:ext cx="8220338" cy="45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8" y="1294638"/>
            <a:ext cx="8231704" cy="45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2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3" y="1514665"/>
            <a:ext cx="7550218" cy="42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5" y="1180147"/>
            <a:ext cx="8132666" cy="45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15" y="981456"/>
            <a:ext cx="8093417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94" y="1178052"/>
            <a:ext cx="7925405" cy="44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8" y="1163192"/>
            <a:ext cx="8617047" cy="48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6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74" y="1272920"/>
            <a:ext cx="8130036" cy="45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KULIAH 9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66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5" y="1115568"/>
            <a:ext cx="832236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01" y="1501902"/>
            <a:ext cx="7540044" cy="42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7" y="1338643"/>
            <a:ext cx="8214649" cy="46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1" y="1429892"/>
            <a:ext cx="8065300" cy="46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8" y="1206626"/>
            <a:ext cx="8289351" cy="46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8" y="1351406"/>
            <a:ext cx="7919835" cy="45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6" y="1258062"/>
            <a:ext cx="8303264" cy="46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7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14" y="1094803"/>
            <a:ext cx="7891476" cy="44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6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" y="1146238"/>
            <a:ext cx="8206575" cy="45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3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517966"/>
            <a:ext cx="8229600" cy="1143000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68487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8" y="1492948"/>
            <a:ext cx="7656901" cy="43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3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89" y="987553"/>
            <a:ext cx="8062255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5" y="954404"/>
            <a:ext cx="8172064" cy="46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43" y="890206"/>
            <a:ext cx="8350062" cy="47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8" y="1146238"/>
            <a:ext cx="8038164" cy="45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" y="1299972"/>
            <a:ext cx="7993570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6" y="1017460"/>
            <a:ext cx="8201464" cy="46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8519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395</TotalTime>
  <Words>7</Words>
  <Application>Microsoft Office PowerPoint</Application>
  <PresentationFormat>On-screen Show (4:3)</PresentationFormat>
  <Paragraphs>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EU MASTER</vt:lpstr>
      <vt:lpstr>PowerPoint Presentation</vt:lpstr>
      <vt:lpstr>KULIAH 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7</cp:revision>
  <dcterms:created xsi:type="dcterms:W3CDTF">2017-12-04T04:02:05Z</dcterms:created>
  <dcterms:modified xsi:type="dcterms:W3CDTF">2017-12-08T12:04:35Z</dcterms:modified>
</cp:coreProperties>
</file>