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F22A-39FB-4015-9CB3-6BDA889BFA5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2474-B90F-4E93-85E2-63FF4D74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Apa itu biologi? </a:t>
            </a: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C9655A-D04D-4B83-8C4E-605D02F4A40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4F277-7F18-416B-9C08-B99CD92F9D4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1FBD-4EC4-44C6-87C3-A74108F36DB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9A9F-6263-4ADD-96E6-D23A4318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8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asy.ch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71037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Pengenalan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Bioinformatika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4038600" y="4430839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372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Bioinformatika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i="1" dirty="0" smtClean="0"/>
              <a:t>Human </a:t>
            </a:r>
            <a:r>
              <a:rPr lang="en-US" i="1" dirty="0" err="1" smtClean="0"/>
              <a:t>Microbiome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gen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virus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gen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nanak-anak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autisme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err="1" smtClean="0"/>
              <a:t>Prevotella</a:t>
            </a:r>
            <a:r>
              <a:rPr lang="en-US" i="1" dirty="0" smtClean="0"/>
              <a:t> </a:t>
            </a:r>
            <a:r>
              <a:rPr lang="en-US" i="1" dirty="0" err="1" smtClean="0"/>
              <a:t>copri</a:t>
            </a:r>
            <a:r>
              <a:rPr lang="en-US" i="1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usus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normal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29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836712"/>
            <a:ext cx="8229600" cy="1143000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13148"/>
              </p:ext>
            </p:extLst>
          </p:nvPr>
        </p:nvGraphicFramePr>
        <p:xfrm>
          <a:off x="728687" y="2276872"/>
          <a:ext cx="77152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Sekuen</a:t>
                      </a:r>
                      <a:r>
                        <a:rPr lang="en-US" b="1" dirty="0" smtClean="0"/>
                        <a:t> Protein (primary)</a:t>
                      </a:r>
                    </a:p>
                    <a:p>
                      <a:r>
                        <a:rPr lang="en-US" dirty="0" smtClean="0"/>
                        <a:t>SWISS-PROT</a:t>
                      </a:r>
                    </a:p>
                    <a:p>
                      <a:r>
                        <a:rPr lang="en-US" dirty="0" smtClean="0"/>
                        <a:t>PIR-International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err="1" smtClean="0"/>
                        <a:t>Sekuen</a:t>
                      </a:r>
                      <a:r>
                        <a:rPr lang="en-US" b="1" baseline="0" dirty="0" smtClean="0"/>
                        <a:t> protein (secondary)</a:t>
                      </a:r>
                    </a:p>
                    <a:p>
                      <a:r>
                        <a:rPr lang="en-US" b="0" baseline="0" dirty="0" smtClean="0"/>
                        <a:t>PROSITE</a:t>
                      </a:r>
                    </a:p>
                    <a:p>
                      <a:endParaRPr lang="en-US" b="0" baseline="0" dirty="0" smtClean="0"/>
                    </a:p>
                    <a:p>
                      <a:r>
                        <a:rPr lang="en-US" b="1" baseline="0" dirty="0" err="1" smtClean="0"/>
                        <a:t>Struktur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Nuleotida</a:t>
                      </a:r>
                      <a:endParaRPr lang="en-US" b="1" baseline="0" dirty="0" smtClean="0"/>
                    </a:p>
                    <a:p>
                      <a:r>
                        <a:rPr lang="en-US" b="0" baseline="0" dirty="0" err="1" smtClean="0"/>
                        <a:t>GenBank</a:t>
                      </a:r>
                      <a:endParaRPr lang="en-US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hlinkClick r:id="rId3"/>
                      </a:endParaRPr>
                    </a:p>
                    <a:p>
                      <a:r>
                        <a:rPr lang="en-US" dirty="0" smtClean="0">
                          <a:hlinkClick r:id="rId3"/>
                        </a:rPr>
                        <a:t>www.expasy.ch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www.mips.biochem.mpg.de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hlinkClick r:id="rId3"/>
                        </a:rPr>
                        <a:t>www.expasy.ch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www.ncbi.nlm.nih.gov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4742" y="2967335"/>
            <a:ext cx="4574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AYO PRAKTEK!!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6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b="1" dirty="0" err="1" smtClean="0"/>
              <a:t>Bionformatika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078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terkonsep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03848" y="5620598"/>
            <a:ext cx="491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err="1" smtClean="0"/>
              <a:t>Sumber</a:t>
            </a:r>
            <a:r>
              <a:rPr lang="en-US" sz="2400" b="1" i="1" dirty="0" smtClean="0"/>
              <a:t>: Oxford English Dictionary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0048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90" y="-381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102" name="AutoShape 6" descr="http://images.clipartpanda.com/person-thinking-with-question-mark-question_mark_person.jpg"/>
          <p:cNvSpPr>
            <a:spLocks noChangeAspect="1" noChangeArrowheads="1"/>
          </p:cNvSpPr>
          <p:nvPr/>
        </p:nvSpPr>
        <p:spPr bwMode="auto">
          <a:xfrm>
            <a:off x="155575" y="-3519488"/>
            <a:ext cx="7343775" cy="734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2" descr="https://s-media-cache-ak0.pinimg.com/originals/50/11/32/5011320eb3973ef31e95f67ce4bbb2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84887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84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4969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Beberapa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pendapat</a:t>
            </a:r>
            <a:r>
              <a:rPr lang="en-US" sz="3200" dirty="0" smtClean="0">
                <a:latin typeface="Arial" charset="0"/>
                <a:cs typeface="Arial" charset="0"/>
              </a:rPr>
              <a:t> lain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28092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Bioinformatika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alat-alat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kemanfaatan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,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, data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di </a:t>
            </a:r>
            <a:r>
              <a:rPr lang="en-US" sz="2400" dirty="0" err="1" smtClean="0"/>
              <a:t>antaranya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, </a:t>
            </a:r>
            <a:r>
              <a:rPr lang="en-US" sz="2400" dirty="0" err="1" smtClean="0"/>
              <a:t>meneraih</a:t>
            </a:r>
            <a:r>
              <a:rPr lang="en-US" sz="2400" dirty="0" smtClean="0"/>
              <a:t>, </a:t>
            </a:r>
            <a:r>
              <a:rPr lang="en-US" sz="2400" dirty="0" err="1" smtClean="0"/>
              <a:t>menganalisa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memvisualisasikan</a:t>
            </a:r>
            <a:r>
              <a:rPr lang="en-US" sz="2400" dirty="0" smtClean="0"/>
              <a:t> data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251294"/>
            <a:ext cx="6552728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Bioinformatika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ladang</a:t>
            </a:r>
            <a:r>
              <a:rPr lang="en-US" sz="2400" dirty="0" smtClean="0"/>
              <a:t> </a:t>
            </a:r>
            <a:r>
              <a:rPr lang="en-US" sz="2400" dirty="0" err="1" smtClean="0"/>
              <a:t>interdisiplin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,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,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menganalisa</a:t>
            </a:r>
            <a:r>
              <a:rPr lang="en-US" sz="2400" dirty="0" smtClean="0"/>
              <a:t> data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013176"/>
            <a:ext cx="7344816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,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masalah-masalah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sekuen</a:t>
            </a:r>
            <a:r>
              <a:rPr lang="en-US" sz="2400" dirty="0" smtClean="0"/>
              <a:t> DNA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asam</a:t>
            </a:r>
            <a:r>
              <a:rPr lang="en-US" sz="2400" dirty="0" smtClean="0"/>
              <a:t> amino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67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" y="-3597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6" y="533400"/>
            <a:ext cx="8452048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Singkatnya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003232" cy="1944216"/>
          </a:xfrm>
        </p:spPr>
        <p:txBody>
          <a:bodyPr/>
          <a:lstStyle/>
          <a:p>
            <a:r>
              <a:rPr lang="en-US" dirty="0" err="1" smtClean="0"/>
              <a:t>Bioinformatika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molekuler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02174"/>
            <a:ext cx="260586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62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Bioinformatika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genom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endParaRPr lang="en-US" dirty="0" smtClean="0"/>
          </a:p>
          <a:p>
            <a:r>
              <a:rPr lang="en-US" dirty="0" err="1" smtClean="0"/>
              <a:t>Molekuler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Terapi</a:t>
            </a:r>
            <a:r>
              <a:rPr lang="en-US" dirty="0" smtClean="0"/>
              <a:t> gen</a:t>
            </a:r>
          </a:p>
          <a:p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endParaRPr lang="en-US" dirty="0" smtClean="0"/>
          </a:p>
          <a:p>
            <a:r>
              <a:rPr lang="en-US" b="1" dirty="0" err="1" smtClean="0"/>
              <a:t>Bioteknologi</a:t>
            </a:r>
            <a:r>
              <a:rPr lang="en-US" dirty="0" smtClean="0"/>
              <a:t> </a:t>
            </a:r>
          </a:p>
          <a:p>
            <a:r>
              <a:rPr lang="en-US" sz="3200" dirty="0" err="1" smtClean="0"/>
              <a:t>Forensik</a:t>
            </a:r>
            <a:endParaRPr lang="en-US" sz="3200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ilkim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59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genom</a:t>
            </a:r>
            <a:r>
              <a:rPr lang="en-US" dirty="0" smtClean="0"/>
              <a:t> (gen) </a:t>
            </a:r>
            <a:r>
              <a:rPr lang="en-US" dirty="0" err="1" smtClean="0"/>
              <a:t>mikroba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en-US" dirty="0" err="1" smtClean="0"/>
              <a:t>Perakitan</a:t>
            </a:r>
            <a:r>
              <a:rPr lang="en-US" dirty="0" smtClean="0"/>
              <a:t> gen</a:t>
            </a:r>
          </a:p>
          <a:p>
            <a:r>
              <a:rPr lang="en-US" dirty="0" err="1" smtClean="0"/>
              <a:t>Sekuensing</a:t>
            </a: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endParaRPr lang="en-US" dirty="0" smtClean="0"/>
          </a:p>
          <a:p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endParaRPr lang="en-US" dirty="0" smtClean="0"/>
          </a:p>
          <a:p>
            <a:r>
              <a:rPr lang="en-US" b="1" dirty="0" err="1" smtClean="0"/>
              <a:t>Bioteknologi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29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sekuensing</a:t>
            </a:r>
            <a:r>
              <a:rPr lang="en-US" dirty="0" smtClean="0"/>
              <a:t> 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mengkarakterisasi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Pustaka</a:t>
            </a:r>
            <a:r>
              <a:rPr lang="en-US" dirty="0" smtClean="0"/>
              <a:t> gen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virus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Sekuensing</a:t>
            </a:r>
            <a:r>
              <a:rPr lang="en-US" dirty="0" smtClean="0"/>
              <a:t> gen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gen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emisi</a:t>
            </a:r>
            <a:r>
              <a:rPr lang="en-US" dirty="0" smtClean="0"/>
              <a:t> </a:t>
            </a:r>
            <a:r>
              <a:rPr lang="en-US" dirty="0" err="1" smtClean="0"/>
              <a:t>karbondioksida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global</a:t>
            </a:r>
          </a:p>
          <a:p>
            <a:r>
              <a:rPr lang="en-US" dirty="0" err="1" smtClean="0"/>
              <a:t>Bioinformatika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gen </a:t>
            </a:r>
            <a:r>
              <a:rPr lang="en-US" dirty="0" err="1" smtClean="0"/>
              <a:t>mikroba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karbondioksida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karbonnya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Apa itu Bionformatika?</vt:lpstr>
      <vt:lpstr> </vt:lpstr>
      <vt:lpstr>Beberapa pendapat lain</vt:lpstr>
      <vt:lpstr>Singkatnya…..</vt:lpstr>
      <vt:lpstr>Kegunaan Bioinformatika di berbagai bidang</vt:lpstr>
      <vt:lpstr>Aplikasi di bidang genom (gen) mikroba</vt:lpstr>
      <vt:lpstr>Dalam bidang sekuensing gen</vt:lpstr>
      <vt:lpstr>Dalam studi perubahan iklim</vt:lpstr>
      <vt:lpstr>Peran Bioinformatika pada studi Human Microbiome</vt:lpstr>
      <vt:lpstr>Beberapa perangkat lunak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2017-07-10T08:20:02Z</dcterms:created>
  <dcterms:modified xsi:type="dcterms:W3CDTF">2017-07-10T08:20:32Z</dcterms:modified>
</cp:coreProperties>
</file>