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7F860D-6D1D-49B5-A286-011AA13408AC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AE82FDE-26AA-4131-AE2A-1EBEA22C2D26}">
      <dgm:prSet phldrT="[Text]"/>
      <dgm:spPr/>
      <dgm:t>
        <a:bodyPr/>
        <a:lstStyle/>
        <a:p>
          <a:r>
            <a:rPr lang="en-US" dirty="0" err="1" smtClean="0"/>
            <a:t>Pangan</a:t>
          </a:r>
          <a:endParaRPr lang="en-US" dirty="0"/>
        </a:p>
      </dgm:t>
    </dgm:pt>
    <dgm:pt modelId="{C22B8FDF-3856-454D-92A8-79721129EA47}" type="parTrans" cxnId="{04B3B156-76C7-478B-8988-9FECAC14F012}">
      <dgm:prSet/>
      <dgm:spPr/>
      <dgm:t>
        <a:bodyPr/>
        <a:lstStyle/>
        <a:p>
          <a:endParaRPr lang="en-US"/>
        </a:p>
      </dgm:t>
    </dgm:pt>
    <dgm:pt modelId="{606C9E27-1642-445A-9E6C-E52E3F0781BB}" type="sibTrans" cxnId="{04B3B156-76C7-478B-8988-9FECAC14F012}">
      <dgm:prSet/>
      <dgm:spPr/>
      <dgm:t>
        <a:bodyPr/>
        <a:lstStyle/>
        <a:p>
          <a:endParaRPr lang="en-US"/>
        </a:p>
      </dgm:t>
    </dgm:pt>
    <dgm:pt modelId="{908ED449-A876-47DF-88F1-8D0F497430F7}">
      <dgm:prSet phldrT="[Text]"/>
      <dgm:spPr/>
      <dgm:t>
        <a:bodyPr/>
        <a:lstStyle/>
        <a:p>
          <a:r>
            <a:rPr lang="en-US" dirty="0" err="1" smtClean="0"/>
            <a:t>Fermentasi</a:t>
          </a:r>
          <a:r>
            <a:rPr lang="en-US" dirty="0" smtClean="0"/>
            <a:t> </a:t>
          </a:r>
          <a:r>
            <a:rPr lang="en-US" dirty="0" err="1" smtClean="0"/>
            <a:t>anggur</a:t>
          </a:r>
          <a:endParaRPr lang="en-US" dirty="0"/>
        </a:p>
      </dgm:t>
    </dgm:pt>
    <dgm:pt modelId="{AF9E2C73-1FE2-445D-AB15-1583216CD610}" type="parTrans" cxnId="{27869817-B9D9-4C61-B164-16C73F3E05DF}">
      <dgm:prSet/>
      <dgm:spPr/>
      <dgm:t>
        <a:bodyPr/>
        <a:lstStyle/>
        <a:p>
          <a:endParaRPr lang="en-US"/>
        </a:p>
      </dgm:t>
    </dgm:pt>
    <dgm:pt modelId="{618A3975-B5AB-4094-A77B-A8DCE4996372}" type="sibTrans" cxnId="{27869817-B9D9-4C61-B164-16C73F3E05DF}">
      <dgm:prSet/>
      <dgm:spPr/>
      <dgm:t>
        <a:bodyPr/>
        <a:lstStyle/>
        <a:p>
          <a:endParaRPr lang="en-US"/>
        </a:p>
      </dgm:t>
    </dgm:pt>
    <dgm:pt modelId="{39B828E9-5D73-4ACF-94B0-F0C11B46E669}">
      <dgm:prSet phldrT="[Text]"/>
      <dgm:spPr/>
      <dgm:t>
        <a:bodyPr/>
        <a:lstStyle/>
        <a:p>
          <a:r>
            <a:rPr lang="en-US" dirty="0" err="1" smtClean="0"/>
            <a:t>Kecap</a:t>
          </a:r>
          <a:endParaRPr lang="en-US" dirty="0"/>
        </a:p>
      </dgm:t>
    </dgm:pt>
    <dgm:pt modelId="{5F860801-2D66-48BD-AB95-E2CB2DF2ECD6}" type="parTrans" cxnId="{7A84395E-8DAD-49B1-8D00-BE6D6944168D}">
      <dgm:prSet/>
      <dgm:spPr/>
      <dgm:t>
        <a:bodyPr/>
        <a:lstStyle/>
        <a:p>
          <a:endParaRPr lang="en-US"/>
        </a:p>
      </dgm:t>
    </dgm:pt>
    <dgm:pt modelId="{BA04BC4D-F783-45A4-B01E-8810E4529208}" type="sibTrans" cxnId="{7A84395E-8DAD-49B1-8D00-BE6D6944168D}">
      <dgm:prSet/>
      <dgm:spPr/>
      <dgm:t>
        <a:bodyPr/>
        <a:lstStyle/>
        <a:p>
          <a:endParaRPr lang="en-US"/>
        </a:p>
      </dgm:t>
    </dgm:pt>
    <dgm:pt modelId="{12906DEC-47DB-4485-B87C-F76B6A913BAC}">
      <dgm:prSet phldrT="[Text]"/>
      <dgm:spPr/>
      <dgm:t>
        <a:bodyPr/>
        <a:lstStyle/>
        <a:p>
          <a:r>
            <a:rPr lang="en-US" dirty="0" err="1" smtClean="0"/>
            <a:t>Kedokteran</a:t>
          </a:r>
          <a:endParaRPr lang="en-US" dirty="0"/>
        </a:p>
      </dgm:t>
    </dgm:pt>
    <dgm:pt modelId="{C689A151-4DA5-434E-BB5B-4190EA8954FA}" type="parTrans" cxnId="{8A0DE86C-76AC-4486-8D12-B2AB9E3EF667}">
      <dgm:prSet/>
      <dgm:spPr/>
      <dgm:t>
        <a:bodyPr/>
        <a:lstStyle/>
        <a:p>
          <a:endParaRPr lang="en-US"/>
        </a:p>
      </dgm:t>
    </dgm:pt>
    <dgm:pt modelId="{1037FB13-9175-49E7-A7BA-5B7E46A85DCD}" type="sibTrans" cxnId="{8A0DE86C-76AC-4486-8D12-B2AB9E3EF667}">
      <dgm:prSet/>
      <dgm:spPr/>
      <dgm:t>
        <a:bodyPr/>
        <a:lstStyle/>
        <a:p>
          <a:endParaRPr lang="en-US"/>
        </a:p>
      </dgm:t>
    </dgm:pt>
    <dgm:pt modelId="{14417C20-938D-4BA5-90C7-6C3E4A44C404}">
      <dgm:prSet phldrT="[Text]"/>
      <dgm:spPr/>
      <dgm:t>
        <a:bodyPr/>
        <a:lstStyle/>
        <a:p>
          <a:r>
            <a:rPr lang="en-US" dirty="0" err="1" smtClean="0"/>
            <a:t>Vaksin</a:t>
          </a:r>
          <a:endParaRPr lang="en-US" dirty="0"/>
        </a:p>
      </dgm:t>
    </dgm:pt>
    <dgm:pt modelId="{BFCB9F49-E684-4927-A8E0-580D24305394}" type="parTrans" cxnId="{CF0D1926-EF44-4DA2-8A9C-E485364770F7}">
      <dgm:prSet/>
      <dgm:spPr/>
      <dgm:t>
        <a:bodyPr/>
        <a:lstStyle/>
        <a:p>
          <a:endParaRPr lang="en-US"/>
        </a:p>
      </dgm:t>
    </dgm:pt>
    <dgm:pt modelId="{3422B94F-5D3D-418C-ABF8-D72BBC0FD58E}" type="sibTrans" cxnId="{CF0D1926-EF44-4DA2-8A9C-E485364770F7}">
      <dgm:prSet/>
      <dgm:spPr/>
      <dgm:t>
        <a:bodyPr/>
        <a:lstStyle/>
        <a:p>
          <a:endParaRPr lang="en-US"/>
        </a:p>
      </dgm:t>
    </dgm:pt>
    <dgm:pt modelId="{1B5B7A1A-F381-463E-90D5-4CC6492C423C}">
      <dgm:prSet phldrT="[Text]"/>
      <dgm:spPr/>
      <dgm:t>
        <a:bodyPr/>
        <a:lstStyle/>
        <a:p>
          <a:r>
            <a:rPr lang="en-US" dirty="0" err="1" smtClean="0"/>
            <a:t>Hormon</a:t>
          </a:r>
          <a:endParaRPr lang="en-US" dirty="0"/>
        </a:p>
      </dgm:t>
    </dgm:pt>
    <dgm:pt modelId="{3828B885-052F-4A99-9DFC-1CED900F27A3}" type="parTrans" cxnId="{91A36598-7F7A-4E75-8498-BD0222D7E1F4}">
      <dgm:prSet/>
      <dgm:spPr/>
      <dgm:t>
        <a:bodyPr/>
        <a:lstStyle/>
        <a:p>
          <a:endParaRPr lang="en-US"/>
        </a:p>
      </dgm:t>
    </dgm:pt>
    <dgm:pt modelId="{8FE61DF4-6D3E-42AB-A9EA-D506B7CE7B94}" type="sibTrans" cxnId="{91A36598-7F7A-4E75-8498-BD0222D7E1F4}">
      <dgm:prSet/>
      <dgm:spPr/>
      <dgm:t>
        <a:bodyPr/>
        <a:lstStyle/>
        <a:p>
          <a:endParaRPr lang="en-US"/>
        </a:p>
      </dgm:t>
    </dgm:pt>
    <dgm:pt modelId="{0170BB86-B78A-4AD6-9E4F-BA8E20BABF45}">
      <dgm:prSet phldrT="[Text]"/>
      <dgm:spPr/>
      <dgm:t>
        <a:bodyPr/>
        <a:lstStyle/>
        <a:p>
          <a:r>
            <a:rPr lang="en-US" dirty="0" err="1" smtClean="0"/>
            <a:t>Lingkungan</a:t>
          </a:r>
          <a:endParaRPr lang="en-US" dirty="0"/>
        </a:p>
      </dgm:t>
    </dgm:pt>
    <dgm:pt modelId="{3E0F4056-4089-47D8-A4FE-CDBD73E6851D}" type="parTrans" cxnId="{B1416ED5-AFF6-4D83-923C-795FCF80531D}">
      <dgm:prSet/>
      <dgm:spPr/>
      <dgm:t>
        <a:bodyPr/>
        <a:lstStyle/>
        <a:p>
          <a:endParaRPr lang="en-US"/>
        </a:p>
      </dgm:t>
    </dgm:pt>
    <dgm:pt modelId="{CDDD9320-9132-4F52-BDC8-67C80B5CEBE6}" type="sibTrans" cxnId="{B1416ED5-AFF6-4D83-923C-795FCF80531D}">
      <dgm:prSet/>
      <dgm:spPr/>
      <dgm:t>
        <a:bodyPr/>
        <a:lstStyle/>
        <a:p>
          <a:endParaRPr lang="en-US"/>
        </a:p>
      </dgm:t>
    </dgm:pt>
    <dgm:pt modelId="{F5C4FC9F-8568-4797-9878-D4C6A3DAFE06}">
      <dgm:prSet phldrT="[Text]"/>
      <dgm:spPr/>
      <dgm:t>
        <a:bodyPr/>
        <a:lstStyle/>
        <a:p>
          <a:r>
            <a:rPr lang="en-US" dirty="0" err="1" smtClean="0"/>
            <a:t>Bioremediasi</a:t>
          </a:r>
          <a:endParaRPr lang="en-US" dirty="0"/>
        </a:p>
      </dgm:t>
    </dgm:pt>
    <dgm:pt modelId="{D971BAAA-4710-4145-9104-0D14B232F316}" type="parTrans" cxnId="{CCC0BC18-FB36-4C16-BF17-35587A03BB6C}">
      <dgm:prSet/>
      <dgm:spPr/>
      <dgm:t>
        <a:bodyPr/>
        <a:lstStyle/>
        <a:p>
          <a:endParaRPr lang="en-US"/>
        </a:p>
      </dgm:t>
    </dgm:pt>
    <dgm:pt modelId="{31B2648C-54F7-4A71-949E-F6401729A918}" type="sibTrans" cxnId="{CCC0BC18-FB36-4C16-BF17-35587A03BB6C}">
      <dgm:prSet/>
      <dgm:spPr/>
      <dgm:t>
        <a:bodyPr/>
        <a:lstStyle/>
        <a:p>
          <a:endParaRPr lang="en-US"/>
        </a:p>
      </dgm:t>
    </dgm:pt>
    <dgm:pt modelId="{7F4DA922-0982-439E-8AB4-73501D99E827}">
      <dgm:prSet phldrT="[Text]"/>
      <dgm:spPr/>
      <dgm:t>
        <a:bodyPr/>
        <a:lstStyle/>
        <a:p>
          <a:r>
            <a:rPr lang="en-US" dirty="0" err="1" smtClean="0"/>
            <a:t>Pengolahan</a:t>
          </a:r>
          <a:r>
            <a:rPr lang="en-US" dirty="0" smtClean="0"/>
            <a:t> </a:t>
          </a:r>
          <a:r>
            <a:rPr lang="en-US" dirty="0" err="1" smtClean="0"/>
            <a:t>limbah</a:t>
          </a:r>
          <a:r>
            <a:rPr lang="en-US" dirty="0" smtClean="0"/>
            <a:t> air </a:t>
          </a:r>
          <a:endParaRPr lang="en-US" dirty="0"/>
        </a:p>
      </dgm:t>
    </dgm:pt>
    <dgm:pt modelId="{B6393B23-D137-4DB9-A3F9-ED50F102A470}" type="parTrans" cxnId="{D9B8F71E-4CC9-4A93-ACBE-AB40791B5051}">
      <dgm:prSet/>
      <dgm:spPr/>
      <dgm:t>
        <a:bodyPr/>
        <a:lstStyle/>
        <a:p>
          <a:endParaRPr lang="en-US"/>
        </a:p>
      </dgm:t>
    </dgm:pt>
    <dgm:pt modelId="{3BEF90DF-5F79-404F-98D5-E0F2300B53A9}" type="sibTrans" cxnId="{D9B8F71E-4CC9-4A93-ACBE-AB40791B5051}">
      <dgm:prSet/>
      <dgm:spPr/>
      <dgm:t>
        <a:bodyPr/>
        <a:lstStyle/>
        <a:p>
          <a:endParaRPr lang="en-US"/>
        </a:p>
      </dgm:t>
    </dgm:pt>
    <dgm:pt modelId="{E36CBE24-80B4-4634-9F04-AD048D627D8E}">
      <dgm:prSet phldrT="[Text]"/>
      <dgm:spPr/>
      <dgm:t>
        <a:bodyPr/>
        <a:lstStyle/>
        <a:p>
          <a:r>
            <a:rPr lang="en-US" dirty="0" err="1" smtClean="0"/>
            <a:t>Keju</a:t>
          </a:r>
          <a:endParaRPr lang="en-US" dirty="0"/>
        </a:p>
      </dgm:t>
    </dgm:pt>
    <dgm:pt modelId="{208EC9A1-8F43-45D6-8B81-B33916AB1B14}" type="parTrans" cxnId="{B2E4A6A8-6F73-44EB-A60C-6389C091982B}">
      <dgm:prSet/>
      <dgm:spPr/>
      <dgm:t>
        <a:bodyPr/>
        <a:lstStyle/>
        <a:p>
          <a:endParaRPr lang="en-US"/>
        </a:p>
      </dgm:t>
    </dgm:pt>
    <dgm:pt modelId="{FF71E490-5913-41A1-9E9C-4FB4018CBBB4}" type="sibTrans" cxnId="{B2E4A6A8-6F73-44EB-A60C-6389C091982B}">
      <dgm:prSet/>
      <dgm:spPr/>
      <dgm:t>
        <a:bodyPr/>
        <a:lstStyle/>
        <a:p>
          <a:endParaRPr lang="en-US"/>
        </a:p>
      </dgm:t>
    </dgm:pt>
    <dgm:pt modelId="{9C1E351C-AA1C-4FC1-A506-3AB19F431B7D}">
      <dgm:prSet phldrT="[Text]"/>
      <dgm:spPr/>
      <dgm:t>
        <a:bodyPr/>
        <a:lstStyle/>
        <a:p>
          <a:r>
            <a:rPr lang="en-US" dirty="0" err="1" smtClean="0"/>
            <a:t>Enzim</a:t>
          </a:r>
          <a:r>
            <a:rPr lang="en-US" dirty="0" smtClean="0"/>
            <a:t> </a:t>
          </a:r>
          <a:r>
            <a:rPr lang="en-US" dirty="0" err="1" smtClean="0"/>
            <a:t>makanan</a:t>
          </a:r>
          <a:endParaRPr lang="en-US" dirty="0"/>
        </a:p>
      </dgm:t>
    </dgm:pt>
    <dgm:pt modelId="{D5C8B1D5-4D4D-4BAE-BC97-7F546A27DA73}" type="parTrans" cxnId="{E19AA854-D104-42D1-9958-90BB51C8AA74}">
      <dgm:prSet/>
      <dgm:spPr/>
      <dgm:t>
        <a:bodyPr/>
        <a:lstStyle/>
        <a:p>
          <a:endParaRPr lang="en-US"/>
        </a:p>
      </dgm:t>
    </dgm:pt>
    <dgm:pt modelId="{D3165167-EDD4-49C8-80A9-64247FBE3ECE}" type="sibTrans" cxnId="{E19AA854-D104-42D1-9958-90BB51C8AA74}">
      <dgm:prSet/>
      <dgm:spPr/>
      <dgm:t>
        <a:bodyPr/>
        <a:lstStyle/>
        <a:p>
          <a:endParaRPr lang="en-US"/>
        </a:p>
      </dgm:t>
    </dgm:pt>
    <dgm:pt modelId="{0C9F9148-4FC7-4A00-AAC3-FF8C02201816}">
      <dgm:prSet phldrT="[Text]"/>
      <dgm:spPr/>
      <dgm:t>
        <a:bodyPr/>
        <a:lstStyle/>
        <a:p>
          <a:r>
            <a:rPr lang="en-US" dirty="0" err="1" smtClean="0"/>
            <a:t>Asam</a:t>
          </a:r>
          <a:r>
            <a:rPr lang="en-US" dirty="0" smtClean="0"/>
            <a:t> amino</a:t>
          </a:r>
          <a:endParaRPr lang="en-US" dirty="0"/>
        </a:p>
      </dgm:t>
    </dgm:pt>
    <dgm:pt modelId="{BBD60646-493B-404C-8B0F-6F9E891A027B}" type="parTrans" cxnId="{CA76514F-9563-46A4-BC5B-2EAEF2BA3B37}">
      <dgm:prSet/>
      <dgm:spPr/>
      <dgm:t>
        <a:bodyPr/>
        <a:lstStyle/>
        <a:p>
          <a:endParaRPr lang="en-US"/>
        </a:p>
      </dgm:t>
    </dgm:pt>
    <dgm:pt modelId="{AD0D0C67-2757-44AA-86B2-DE29D265FD3D}" type="sibTrans" cxnId="{CA76514F-9563-46A4-BC5B-2EAEF2BA3B37}">
      <dgm:prSet/>
      <dgm:spPr/>
      <dgm:t>
        <a:bodyPr/>
        <a:lstStyle/>
        <a:p>
          <a:endParaRPr lang="en-US"/>
        </a:p>
      </dgm:t>
    </dgm:pt>
    <dgm:pt modelId="{B51F2989-3803-4D18-9437-4915FEDBEE2F}">
      <dgm:prSet phldrT="[Text]"/>
      <dgm:spPr/>
      <dgm:t>
        <a:bodyPr/>
        <a:lstStyle/>
        <a:p>
          <a:r>
            <a:rPr lang="en-US" dirty="0" smtClean="0"/>
            <a:t>Vitamin</a:t>
          </a:r>
          <a:endParaRPr lang="en-US" dirty="0"/>
        </a:p>
      </dgm:t>
    </dgm:pt>
    <dgm:pt modelId="{D6C6C2A6-332A-4427-A0B6-18F876F98CE1}" type="parTrans" cxnId="{E354C662-9AB7-4A00-AE93-6A998888C3B1}">
      <dgm:prSet/>
      <dgm:spPr/>
      <dgm:t>
        <a:bodyPr/>
        <a:lstStyle/>
        <a:p>
          <a:endParaRPr lang="en-US"/>
        </a:p>
      </dgm:t>
    </dgm:pt>
    <dgm:pt modelId="{6556A5E5-77DC-4B15-A47F-80C77F10BA45}" type="sibTrans" cxnId="{E354C662-9AB7-4A00-AE93-6A998888C3B1}">
      <dgm:prSet/>
      <dgm:spPr/>
      <dgm:t>
        <a:bodyPr/>
        <a:lstStyle/>
        <a:p>
          <a:endParaRPr lang="en-US"/>
        </a:p>
      </dgm:t>
    </dgm:pt>
    <dgm:pt modelId="{9293ECE2-1C4B-4220-8A96-39CBE8B97E96}">
      <dgm:prSet phldrT="[Text]"/>
      <dgm:spPr/>
      <dgm:t>
        <a:bodyPr/>
        <a:lstStyle/>
        <a:p>
          <a:r>
            <a:rPr lang="en-US" dirty="0" err="1" smtClean="0"/>
            <a:t>Antibiotik</a:t>
          </a:r>
          <a:endParaRPr lang="en-US" dirty="0"/>
        </a:p>
      </dgm:t>
    </dgm:pt>
    <dgm:pt modelId="{DB814E21-DE6C-4860-BC57-2623231281BF}" type="parTrans" cxnId="{EA14AD3B-BE09-40B3-8F2A-5E39C8AE5613}">
      <dgm:prSet/>
      <dgm:spPr/>
      <dgm:t>
        <a:bodyPr/>
        <a:lstStyle/>
        <a:p>
          <a:endParaRPr lang="en-US"/>
        </a:p>
      </dgm:t>
    </dgm:pt>
    <dgm:pt modelId="{B90C82B5-2B1A-4200-A2D6-52A22EE0D6E2}" type="sibTrans" cxnId="{EA14AD3B-BE09-40B3-8F2A-5E39C8AE5613}">
      <dgm:prSet/>
      <dgm:spPr/>
      <dgm:t>
        <a:bodyPr/>
        <a:lstStyle/>
        <a:p>
          <a:endParaRPr lang="en-US"/>
        </a:p>
      </dgm:t>
    </dgm:pt>
    <dgm:pt modelId="{E09484CF-14A4-4232-8238-31F9A74D453D}">
      <dgm:prSet phldrT="[Text]"/>
      <dgm:spPr/>
      <dgm:t>
        <a:bodyPr/>
        <a:lstStyle/>
        <a:p>
          <a:r>
            <a:rPr lang="en-US" dirty="0" err="1" smtClean="0"/>
            <a:t>Terapi</a:t>
          </a:r>
          <a:r>
            <a:rPr lang="en-US" dirty="0" smtClean="0"/>
            <a:t> gen</a:t>
          </a:r>
          <a:endParaRPr lang="en-US" dirty="0"/>
        </a:p>
      </dgm:t>
    </dgm:pt>
    <dgm:pt modelId="{27623C0D-82E7-4FAD-9BD4-1F654C938EC5}" type="parTrans" cxnId="{D57F0E93-F4FB-4E5E-91F3-BB4F00194B54}">
      <dgm:prSet/>
      <dgm:spPr/>
      <dgm:t>
        <a:bodyPr/>
        <a:lstStyle/>
        <a:p>
          <a:endParaRPr lang="en-US"/>
        </a:p>
      </dgm:t>
    </dgm:pt>
    <dgm:pt modelId="{660606F1-299F-490C-908E-3B916A4EE760}" type="sibTrans" cxnId="{D57F0E93-F4FB-4E5E-91F3-BB4F00194B54}">
      <dgm:prSet/>
      <dgm:spPr/>
      <dgm:t>
        <a:bodyPr/>
        <a:lstStyle/>
        <a:p>
          <a:endParaRPr lang="en-US"/>
        </a:p>
      </dgm:t>
    </dgm:pt>
    <dgm:pt modelId="{FEF3FD15-905C-4DFF-B2B3-7A217791D8DE}">
      <dgm:prSet phldrT="[Text]"/>
      <dgm:spPr/>
      <dgm:t>
        <a:bodyPr/>
        <a:lstStyle/>
        <a:p>
          <a:r>
            <a:rPr lang="en-US" i="1" dirty="0" smtClean="0"/>
            <a:t>Bioleaching</a:t>
          </a:r>
          <a:r>
            <a:rPr lang="en-US" dirty="0" smtClean="0"/>
            <a:t>, </a:t>
          </a:r>
          <a:r>
            <a:rPr lang="en-US" dirty="0" err="1" smtClean="0"/>
            <a:t>pemisahan</a:t>
          </a:r>
          <a:r>
            <a:rPr lang="en-US" dirty="0" smtClean="0"/>
            <a:t> </a:t>
          </a:r>
          <a:r>
            <a:rPr lang="en-US" dirty="0" err="1" smtClean="0"/>
            <a:t>timah</a:t>
          </a:r>
          <a:r>
            <a:rPr lang="en-US" dirty="0" smtClean="0"/>
            <a:t> </a:t>
          </a:r>
          <a:endParaRPr lang="en-US" dirty="0"/>
        </a:p>
      </dgm:t>
    </dgm:pt>
    <dgm:pt modelId="{39EA186C-4973-4ADA-AB80-18AD64EB287D}" type="parTrans" cxnId="{5C9E2CA6-FB21-43FD-A2F5-B219FCCEFB31}">
      <dgm:prSet/>
      <dgm:spPr/>
    </dgm:pt>
    <dgm:pt modelId="{CDBAD2EC-AE94-45C9-9536-6CD7161CDA40}" type="sibTrans" cxnId="{5C9E2CA6-FB21-43FD-A2F5-B219FCCEFB31}">
      <dgm:prSet/>
      <dgm:spPr/>
    </dgm:pt>
    <dgm:pt modelId="{944B6F94-6E79-45AB-8711-D170724D84EA}" type="pres">
      <dgm:prSet presAssocID="{557F860D-6D1D-49B5-A286-011AA13408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EBC137-2621-4DBF-8C8F-C91429A4FA04}" type="pres">
      <dgm:prSet presAssocID="{AAE82FDE-26AA-4131-AE2A-1EBEA22C2D26}" presName="composite" presStyleCnt="0"/>
      <dgm:spPr/>
    </dgm:pt>
    <dgm:pt modelId="{CB2CDC2F-CA23-4653-906A-CA1269F709B4}" type="pres">
      <dgm:prSet presAssocID="{AAE82FDE-26AA-4131-AE2A-1EBEA22C2D2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F28CD8-DD1C-4F88-9970-57E66D30A8F3}" type="pres">
      <dgm:prSet presAssocID="{AAE82FDE-26AA-4131-AE2A-1EBEA22C2D26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25538E-C8C9-4E16-B72A-87D6F154FAAB}" type="pres">
      <dgm:prSet presAssocID="{606C9E27-1642-445A-9E6C-E52E3F0781BB}" presName="space" presStyleCnt="0"/>
      <dgm:spPr/>
    </dgm:pt>
    <dgm:pt modelId="{018E4EC2-9C44-4005-A809-F8CBE58B621F}" type="pres">
      <dgm:prSet presAssocID="{12906DEC-47DB-4485-B87C-F76B6A913BAC}" presName="composite" presStyleCnt="0"/>
      <dgm:spPr/>
    </dgm:pt>
    <dgm:pt modelId="{18CE9B4B-7435-4E0C-B842-62A653053DF3}" type="pres">
      <dgm:prSet presAssocID="{12906DEC-47DB-4485-B87C-F76B6A913BA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E40D3F-6138-45FD-874E-27CE8799930E}" type="pres">
      <dgm:prSet presAssocID="{12906DEC-47DB-4485-B87C-F76B6A913BAC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C02DC4-5FAA-4C6C-A8CA-70E9440DE0B9}" type="pres">
      <dgm:prSet presAssocID="{1037FB13-9175-49E7-A7BA-5B7E46A85DCD}" presName="space" presStyleCnt="0"/>
      <dgm:spPr/>
    </dgm:pt>
    <dgm:pt modelId="{317E74AF-3247-4F7D-AE54-06C76422074B}" type="pres">
      <dgm:prSet presAssocID="{0170BB86-B78A-4AD6-9E4F-BA8E20BABF45}" presName="composite" presStyleCnt="0"/>
      <dgm:spPr/>
    </dgm:pt>
    <dgm:pt modelId="{3E47A36B-F825-4D88-B3A8-0CEE7A65019C}" type="pres">
      <dgm:prSet presAssocID="{0170BB86-B78A-4AD6-9E4F-BA8E20BABF4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1C056C-9386-4AE4-ACC9-3583D1FD7945}" type="pres">
      <dgm:prSet presAssocID="{0170BB86-B78A-4AD6-9E4F-BA8E20BABF4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B8F71E-4CC9-4A93-ACBE-AB40791B5051}" srcId="{0170BB86-B78A-4AD6-9E4F-BA8E20BABF45}" destId="{7F4DA922-0982-439E-8AB4-73501D99E827}" srcOrd="1" destOrd="0" parTransId="{B6393B23-D137-4DB9-A3F9-ED50F102A470}" sibTransId="{3BEF90DF-5F79-404F-98D5-E0F2300B53A9}"/>
    <dgm:cxn modelId="{7A84395E-8DAD-49B1-8D00-BE6D6944168D}" srcId="{AAE82FDE-26AA-4131-AE2A-1EBEA22C2D26}" destId="{39B828E9-5D73-4ACF-94B0-F0C11B46E669}" srcOrd="1" destOrd="0" parTransId="{5F860801-2D66-48BD-AB95-E2CB2DF2ECD6}" sibTransId="{BA04BC4D-F783-45A4-B01E-8810E4529208}"/>
    <dgm:cxn modelId="{CA76514F-9563-46A4-BC5B-2EAEF2BA3B37}" srcId="{AAE82FDE-26AA-4131-AE2A-1EBEA22C2D26}" destId="{0C9F9148-4FC7-4A00-AAC3-FF8C02201816}" srcOrd="4" destOrd="0" parTransId="{BBD60646-493B-404C-8B0F-6F9E891A027B}" sibTransId="{AD0D0C67-2757-44AA-86B2-DE29D265FD3D}"/>
    <dgm:cxn modelId="{4C30F07B-804F-403D-9A1D-6992A6C99EF2}" type="presOf" srcId="{7F4DA922-0982-439E-8AB4-73501D99E827}" destId="{9E1C056C-9386-4AE4-ACC9-3583D1FD7945}" srcOrd="0" destOrd="1" presId="urn:microsoft.com/office/officeart/2005/8/layout/hList1"/>
    <dgm:cxn modelId="{35BE886C-4809-4B9C-857F-FC8BBEF46098}" type="presOf" srcId="{0170BB86-B78A-4AD6-9E4F-BA8E20BABF45}" destId="{3E47A36B-F825-4D88-B3A8-0CEE7A65019C}" srcOrd="0" destOrd="0" presId="urn:microsoft.com/office/officeart/2005/8/layout/hList1"/>
    <dgm:cxn modelId="{6431B610-DC48-41FB-9ADB-2FCEB0F51085}" type="presOf" srcId="{39B828E9-5D73-4ACF-94B0-F0C11B46E669}" destId="{87F28CD8-DD1C-4F88-9970-57E66D30A8F3}" srcOrd="0" destOrd="1" presId="urn:microsoft.com/office/officeart/2005/8/layout/hList1"/>
    <dgm:cxn modelId="{E19AA854-D104-42D1-9958-90BB51C8AA74}" srcId="{AAE82FDE-26AA-4131-AE2A-1EBEA22C2D26}" destId="{9C1E351C-AA1C-4FC1-A506-3AB19F431B7D}" srcOrd="3" destOrd="0" parTransId="{D5C8B1D5-4D4D-4BAE-BC97-7F546A27DA73}" sibTransId="{D3165167-EDD4-49C8-80A9-64247FBE3ECE}"/>
    <dgm:cxn modelId="{04B3B156-76C7-478B-8988-9FECAC14F012}" srcId="{557F860D-6D1D-49B5-A286-011AA13408AC}" destId="{AAE82FDE-26AA-4131-AE2A-1EBEA22C2D26}" srcOrd="0" destOrd="0" parTransId="{C22B8FDF-3856-454D-92A8-79721129EA47}" sibTransId="{606C9E27-1642-445A-9E6C-E52E3F0781BB}"/>
    <dgm:cxn modelId="{2697A778-66EC-4C0B-B309-7AA7558ABC9E}" type="presOf" srcId="{12906DEC-47DB-4485-B87C-F76B6A913BAC}" destId="{18CE9B4B-7435-4E0C-B842-62A653053DF3}" srcOrd="0" destOrd="0" presId="urn:microsoft.com/office/officeart/2005/8/layout/hList1"/>
    <dgm:cxn modelId="{E354C662-9AB7-4A00-AE93-6A998888C3B1}" srcId="{AAE82FDE-26AA-4131-AE2A-1EBEA22C2D26}" destId="{B51F2989-3803-4D18-9437-4915FEDBEE2F}" srcOrd="5" destOrd="0" parTransId="{D6C6C2A6-332A-4427-A0B6-18F876F98CE1}" sibTransId="{6556A5E5-77DC-4B15-A47F-80C77F10BA45}"/>
    <dgm:cxn modelId="{6CC41313-461F-407D-84BE-DE534A6D9713}" type="presOf" srcId="{F5C4FC9F-8568-4797-9878-D4C6A3DAFE06}" destId="{9E1C056C-9386-4AE4-ACC9-3583D1FD7945}" srcOrd="0" destOrd="0" presId="urn:microsoft.com/office/officeart/2005/8/layout/hList1"/>
    <dgm:cxn modelId="{8A0DE86C-76AC-4486-8D12-B2AB9E3EF667}" srcId="{557F860D-6D1D-49B5-A286-011AA13408AC}" destId="{12906DEC-47DB-4485-B87C-F76B6A913BAC}" srcOrd="1" destOrd="0" parTransId="{C689A151-4DA5-434E-BB5B-4190EA8954FA}" sibTransId="{1037FB13-9175-49E7-A7BA-5B7E46A85DCD}"/>
    <dgm:cxn modelId="{CF0D1926-EF44-4DA2-8A9C-E485364770F7}" srcId="{12906DEC-47DB-4485-B87C-F76B6A913BAC}" destId="{14417C20-938D-4BA5-90C7-6C3E4A44C404}" srcOrd="0" destOrd="0" parTransId="{BFCB9F49-E684-4927-A8E0-580D24305394}" sibTransId="{3422B94F-5D3D-418C-ABF8-D72BBC0FD58E}"/>
    <dgm:cxn modelId="{5D5D27C8-AB82-4C05-AF61-D3FD67DB853B}" type="presOf" srcId="{0C9F9148-4FC7-4A00-AAC3-FF8C02201816}" destId="{87F28CD8-DD1C-4F88-9970-57E66D30A8F3}" srcOrd="0" destOrd="4" presId="urn:microsoft.com/office/officeart/2005/8/layout/hList1"/>
    <dgm:cxn modelId="{35BCB8C7-380D-47D4-A374-F4EA3ABA2EC9}" type="presOf" srcId="{E09484CF-14A4-4232-8238-31F9A74D453D}" destId="{86E40D3F-6138-45FD-874E-27CE8799930E}" srcOrd="0" destOrd="3" presId="urn:microsoft.com/office/officeart/2005/8/layout/hList1"/>
    <dgm:cxn modelId="{C37E9FFE-3C11-4B2A-BF59-947E454717D4}" type="presOf" srcId="{E36CBE24-80B4-4634-9F04-AD048D627D8E}" destId="{87F28CD8-DD1C-4F88-9970-57E66D30A8F3}" srcOrd="0" destOrd="2" presId="urn:microsoft.com/office/officeart/2005/8/layout/hList1"/>
    <dgm:cxn modelId="{4E723DD8-E871-45EE-974F-D6A78A21E695}" type="presOf" srcId="{9C1E351C-AA1C-4FC1-A506-3AB19F431B7D}" destId="{87F28CD8-DD1C-4F88-9970-57E66D30A8F3}" srcOrd="0" destOrd="3" presId="urn:microsoft.com/office/officeart/2005/8/layout/hList1"/>
    <dgm:cxn modelId="{23D1FBDC-D1BF-4DF4-9F02-C80403DA1AEC}" type="presOf" srcId="{AAE82FDE-26AA-4131-AE2A-1EBEA22C2D26}" destId="{CB2CDC2F-CA23-4653-906A-CA1269F709B4}" srcOrd="0" destOrd="0" presId="urn:microsoft.com/office/officeart/2005/8/layout/hList1"/>
    <dgm:cxn modelId="{34681239-C3C5-44CD-8E2D-89522FAAD515}" type="presOf" srcId="{B51F2989-3803-4D18-9437-4915FEDBEE2F}" destId="{87F28CD8-DD1C-4F88-9970-57E66D30A8F3}" srcOrd="0" destOrd="5" presId="urn:microsoft.com/office/officeart/2005/8/layout/hList1"/>
    <dgm:cxn modelId="{1C1C3C56-9990-4047-AE51-8E966D019DD7}" type="presOf" srcId="{1B5B7A1A-F381-463E-90D5-4CC6492C423C}" destId="{86E40D3F-6138-45FD-874E-27CE8799930E}" srcOrd="0" destOrd="1" presId="urn:microsoft.com/office/officeart/2005/8/layout/hList1"/>
    <dgm:cxn modelId="{EA14AD3B-BE09-40B3-8F2A-5E39C8AE5613}" srcId="{12906DEC-47DB-4485-B87C-F76B6A913BAC}" destId="{9293ECE2-1C4B-4220-8A96-39CBE8B97E96}" srcOrd="2" destOrd="0" parTransId="{DB814E21-DE6C-4860-BC57-2623231281BF}" sibTransId="{B90C82B5-2B1A-4200-A2D6-52A22EE0D6E2}"/>
    <dgm:cxn modelId="{91A36598-7F7A-4E75-8498-BD0222D7E1F4}" srcId="{12906DEC-47DB-4485-B87C-F76B6A913BAC}" destId="{1B5B7A1A-F381-463E-90D5-4CC6492C423C}" srcOrd="1" destOrd="0" parTransId="{3828B885-052F-4A99-9DFC-1CED900F27A3}" sibTransId="{8FE61DF4-6D3E-42AB-A9EA-D506B7CE7B94}"/>
    <dgm:cxn modelId="{7132D24B-F86D-4F02-B09F-9F6D31F0E4EC}" type="presOf" srcId="{908ED449-A876-47DF-88F1-8D0F497430F7}" destId="{87F28CD8-DD1C-4F88-9970-57E66D30A8F3}" srcOrd="0" destOrd="0" presId="urn:microsoft.com/office/officeart/2005/8/layout/hList1"/>
    <dgm:cxn modelId="{8937C9BF-C5CE-462D-9DCD-441BC85E6F3E}" type="presOf" srcId="{FEF3FD15-905C-4DFF-B2B3-7A217791D8DE}" destId="{9E1C056C-9386-4AE4-ACC9-3583D1FD7945}" srcOrd="0" destOrd="2" presId="urn:microsoft.com/office/officeart/2005/8/layout/hList1"/>
    <dgm:cxn modelId="{C098258E-0DAD-41BB-B35B-E717A38EF169}" type="presOf" srcId="{14417C20-938D-4BA5-90C7-6C3E4A44C404}" destId="{86E40D3F-6138-45FD-874E-27CE8799930E}" srcOrd="0" destOrd="0" presId="urn:microsoft.com/office/officeart/2005/8/layout/hList1"/>
    <dgm:cxn modelId="{C850DD4F-3D72-4B53-B34A-49BC3D96451A}" type="presOf" srcId="{9293ECE2-1C4B-4220-8A96-39CBE8B97E96}" destId="{86E40D3F-6138-45FD-874E-27CE8799930E}" srcOrd="0" destOrd="2" presId="urn:microsoft.com/office/officeart/2005/8/layout/hList1"/>
    <dgm:cxn modelId="{5C9E2CA6-FB21-43FD-A2F5-B219FCCEFB31}" srcId="{0170BB86-B78A-4AD6-9E4F-BA8E20BABF45}" destId="{FEF3FD15-905C-4DFF-B2B3-7A217791D8DE}" srcOrd="2" destOrd="0" parTransId="{39EA186C-4973-4ADA-AB80-18AD64EB287D}" sibTransId="{CDBAD2EC-AE94-45C9-9536-6CD7161CDA40}"/>
    <dgm:cxn modelId="{E6E32ACE-2FA9-4A3A-AFB9-D6E11DEEFF48}" type="presOf" srcId="{557F860D-6D1D-49B5-A286-011AA13408AC}" destId="{944B6F94-6E79-45AB-8711-D170724D84EA}" srcOrd="0" destOrd="0" presId="urn:microsoft.com/office/officeart/2005/8/layout/hList1"/>
    <dgm:cxn modelId="{27869817-B9D9-4C61-B164-16C73F3E05DF}" srcId="{AAE82FDE-26AA-4131-AE2A-1EBEA22C2D26}" destId="{908ED449-A876-47DF-88F1-8D0F497430F7}" srcOrd="0" destOrd="0" parTransId="{AF9E2C73-1FE2-445D-AB15-1583216CD610}" sibTransId="{618A3975-B5AB-4094-A77B-A8DCE4996372}"/>
    <dgm:cxn modelId="{D57F0E93-F4FB-4E5E-91F3-BB4F00194B54}" srcId="{12906DEC-47DB-4485-B87C-F76B6A913BAC}" destId="{E09484CF-14A4-4232-8238-31F9A74D453D}" srcOrd="3" destOrd="0" parTransId="{27623C0D-82E7-4FAD-9BD4-1F654C938EC5}" sibTransId="{660606F1-299F-490C-908E-3B916A4EE760}"/>
    <dgm:cxn modelId="{B2E4A6A8-6F73-44EB-A60C-6389C091982B}" srcId="{AAE82FDE-26AA-4131-AE2A-1EBEA22C2D26}" destId="{E36CBE24-80B4-4634-9F04-AD048D627D8E}" srcOrd="2" destOrd="0" parTransId="{208EC9A1-8F43-45D6-8B81-B33916AB1B14}" sibTransId="{FF71E490-5913-41A1-9E9C-4FB4018CBBB4}"/>
    <dgm:cxn modelId="{B1416ED5-AFF6-4D83-923C-795FCF80531D}" srcId="{557F860D-6D1D-49B5-A286-011AA13408AC}" destId="{0170BB86-B78A-4AD6-9E4F-BA8E20BABF45}" srcOrd="2" destOrd="0" parTransId="{3E0F4056-4089-47D8-A4FE-CDBD73E6851D}" sibTransId="{CDDD9320-9132-4F52-BDC8-67C80B5CEBE6}"/>
    <dgm:cxn modelId="{CCC0BC18-FB36-4C16-BF17-35587A03BB6C}" srcId="{0170BB86-B78A-4AD6-9E4F-BA8E20BABF45}" destId="{F5C4FC9F-8568-4797-9878-D4C6A3DAFE06}" srcOrd="0" destOrd="0" parTransId="{D971BAAA-4710-4145-9104-0D14B232F316}" sibTransId="{31B2648C-54F7-4A71-949E-F6401729A918}"/>
    <dgm:cxn modelId="{C7473DF5-3AEC-4142-97FF-C3E54EF61F0A}" type="presParOf" srcId="{944B6F94-6E79-45AB-8711-D170724D84EA}" destId="{30EBC137-2621-4DBF-8C8F-C91429A4FA04}" srcOrd="0" destOrd="0" presId="urn:microsoft.com/office/officeart/2005/8/layout/hList1"/>
    <dgm:cxn modelId="{09ACE53D-029F-4178-8372-79C9F0CDECD6}" type="presParOf" srcId="{30EBC137-2621-4DBF-8C8F-C91429A4FA04}" destId="{CB2CDC2F-CA23-4653-906A-CA1269F709B4}" srcOrd="0" destOrd="0" presId="urn:microsoft.com/office/officeart/2005/8/layout/hList1"/>
    <dgm:cxn modelId="{AC38864F-AF4A-477B-8EC1-0BF73AC4A186}" type="presParOf" srcId="{30EBC137-2621-4DBF-8C8F-C91429A4FA04}" destId="{87F28CD8-DD1C-4F88-9970-57E66D30A8F3}" srcOrd="1" destOrd="0" presId="urn:microsoft.com/office/officeart/2005/8/layout/hList1"/>
    <dgm:cxn modelId="{4E8F06A9-1D64-4F8A-B123-EEB1796C9AEA}" type="presParOf" srcId="{944B6F94-6E79-45AB-8711-D170724D84EA}" destId="{CD25538E-C8C9-4E16-B72A-87D6F154FAAB}" srcOrd="1" destOrd="0" presId="urn:microsoft.com/office/officeart/2005/8/layout/hList1"/>
    <dgm:cxn modelId="{098A7D45-EF80-479D-849E-7EFA7AE4B695}" type="presParOf" srcId="{944B6F94-6E79-45AB-8711-D170724D84EA}" destId="{018E4EC2-9C44-4005-A809-F8CBE58B621F}" srcOrd="2" destOrd="0" presId="urn:microsoft.com/office/officeart/2005/8/layout/hList1"/>
    <dgm:cxn modelId="{3E49E55C-C651-46D0-B8AD-785D735A9BFC}" type="presParOf" srcId="{018E4EC2-9C44-4005-A809-F8CBE58B621F}" destId="{18CE9B4B-7435-4E0C-B842-62A653053DF3}" srcOrd="0" destOrd="0" presId="urn:microsoft.com/office/officeart/2005/8/layout/hList1"/>
    <dgm:cxn modelId="{8A9BC09E-47D2-4D68-8FEC-763C1047DD1E}" type="presParOf" srcId="{018E4EC2-9C44-4005-A809-F8CBE58B621F}" destId="{86E40D3F-6138-45FD-874E-27CE8799930E}" srcOrd="1" destOrd="0" presId="urn:microsoft.com/office/officeart/2005/8/layout/hList1"/>
    <dgm:cxn modelId="{FB7828BF-D8EA-4464-BBE0-1A69900CE149}" type="presParOf" srcId="{944B6F94-6E79-45AB-8711-D170724D84EA}" destId="{1EC02DC4-5FAA-4C6C-A8CA-70E9440DE0B9}" srcOrd="3" destOrd="0" presId="urn:microsoft.com/office/officeart/2005/8/layout/hList1"/>
    <dgm:cxn modelId="{570E400C-6E44-48CC-B0DE-4AF8509A8B9B}" type="presParOf" srcId="{944B6F94-6E79-45AB-8711-D170724D84EA}" destId="{317E74AF-3247-4F7D-AE54-06C76422074B}" srcOrd="4" destOrd="0" presId="urn:microsoft.com/office/officeart/2005/8/layout/hList1"/>
    <dgm:cxn modelId="{B46182B1-FAFD-46B2-B3DB-F448F55F6EDE}" type="presParOf" srcId="{317E74AF-3247-4F7D-AE54-06C76422074B}" destId="{3E47A36B-F825-4D88-B3A8-0CEE7A65019C}" srcOrd="0" destOrd="0" presId="urn:microsoft.com/office/officeart/2005/8/layout/hList1"/>
    <dgm:cxn modelId="{01846476-AB59-43AC-9951-E79EFE65B95B}" type="presParOf" srcId="{317E74AF-3247-4F7D-AE54-06C76422074B}" destId="{9E1C056C-9386-4AE4-ACC9-3583D1FD794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9D3443-C1D7-4CE8-A659-45172B410F3A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18C4882-86B3-4263-AFC3-01D0B9BD8A86}">
      <dgm:prSet phldrT="[Text]"/>
      <dgm:spPr/>
      <dgm:t>
        <a:bodyPr/>
        <a:lstStyle/>
        <a:p>
          <a:r>
            <a:rPr lang="en-US" dirty="0" err="1" smtClean="0"/>
            <a:t>Bioremediasi</a:t>
          </a:r>
          <a:endParaRPr lang="en-US" dirty="0"/>
        </a:p>
      </dgm:t>
    </dgm:pt>
    <dgm:pt modelId="{40C09FCA-F2BE-4BF0-8968-38242710311B}" type="parTrans" cxnId="{F90AB6CF-5F09-4F1E-8C6F-2B7CD381F165}">
      <dgm:prSet/>
      <dgm:spPr/>
      <dgm:t>
        <a:bodyPr/>
        <a:lstStyle/>
        <a:p>
          <a:endParaRPr lang="en-US"/>
        </a:p>
      </dgm:t>
    </dgm:pt>
    <dgm:pt modelId="{27151351-0AAE-4731-8C9C-DDC557BEE985}" type="sibTrans" cxnId="{F90AB6CF-5F09-4F1E-8C6F-2B7CD381F165}">
      <dgm:prSet/>
      <dgm:spPr/>
      <dgm:t>
        <a:bodyPr/>
        <a:lstStyle/>
        <a:p>
          <a:endParaRPr lang="en-US"/>
        </a:p>
      </dgm:t>
    </dgm:pt>
    <dgm:pt modelId="{65B09D72-2C40-4AEB-ABE6-2D8CAA733F2F}">
      <dgm:prSet phldrT="[Text]" custT="1"/>
      <dgm:spPr/>
      <dgm:t>
        <a:bodyPr/>
        <a:lstStyle/>
        <a:p>
          <a:r>
            <a:rPr lang="en-US" sz="3600" dirty="0" smtClean="0"/>
            <a:t>Proses </a:t>
          </a:r>
          <a:r>
            <a:rPr lang="en-US" sz="3600" dirty="0" err="1" smtClean="0"/>
            <a:t>pengolahan</a:t>
          </a:r>
          <a:r>
            <a:rPr lang="en-US" sz="3600" dirty="0" smtClean="0"/>
            <a:t> </a:t>
          </a:r>
          <a:r>
            <a:rPr lang="en-US" sz="3600" dirty="0" err="1" smtClean="0"/>
            <a:t>limbah</a:t>
          </a:r>
          <a:r>
            <a:rPr lang="en-US" sz="3600" dirty="0" smtClean="0"/>
            <a:t> </a:t>
          </a:r>
          <a:r>
            <a:rPr lang="en-US" sz="3600" dirty="0" err="1" smtClean="0"/>
            <a:t>minyak</a:t>
          </a:r>
          <a:r>
            <a:rPr lang="en-US" sz="3600" dirty="0" smtClean="0"/>
            <a:t> </a:t>
          </a:r>
          <a:r>
            <a:rPr lang="en-US" sz="3600" dirty="0" err="1" smtClean="0"/>
            <a:t>baik</a:t>
          </a:r>
          <a:r>
            <a:rPr lang="en-US" sz="3600" dirty="0" smtClean="0"/>
            <a:t> di </a:t>
          </a:r>
          <a:r>
            <a:rPr lang="en-US" sz="3600" dirty="0" err="1" smtClean="0"/>
            <a:t>daratan</a:t>
          </a:r>
          <a:r>
            <a:rPr lang="en-US" sz="3600" dirty="0" smtClean="0"/>
            <a:t> </a:t>
          </a:r>
          <a:r>
            <a:rPr lang="en-US" sz="3600" dirty="0" err="1" smtClean="0"/>
            <a:t>maupun</a:t>
          </a:r>
          <a:r>
            <a:rPr lang="en-US" sz="3600" dirty="0" smtClean="0"/>
            <a:t> di </a:t>
          </a:r>
          <a:r>
            <a:rPr lang="en-US" sz="3600" dirty="0" err="1" smtClean="0"/>
            <a:t>perairan</a:t>
          </a:r>
          <a:endParaRPr lang="en-US" sz="3600" dirty="0"/>
        </a:p>
      </dgm:t>
    </dgm:pt>
    <dgm:pt modelId="{BE97F66F-06DF-4855-8B92-6FF87168AA99}" type="parTrans" cxnId="{E14C47BE-F10F-4133-ACB9-0AFD4B5757F1}">
      <dgm:prSet/>
      <dgm:spPr/>
      <dgm:t>
        <a:bodyPr/>
        <a:lstStyle/>
        <a:p>
          <a:endParaRPr lang="en-US"/>
        </a:p>
      </dgm:t>
    </dgm:pt>
    <dgm:pt modelId="{B91C8DE3-F6A2-4DCE-8AA4-161414C4E1D9}" type="sibTrans" cxnId="{E14C47BE-F10F-4133-ACB9-0AFD4B5757F1}">
      <dgm:prSet/>
      <dgm:spPr/>
      <dgm:t>
        <a:bodyPr/>
        <a:lstStyle/>
        <a:p>
          <a:endParaRPr lang="en-US"/>
        </a:p>
      </dgm:t>
    </dgm:pt>
    <dgm:pt modelId="{9120EF96-34F4-4957-A6FB-7A2D8F27B325}" type="pres">
      <dgm:prSet presAssocID="{EB9D3443-C1D7-4CE8-A659-45172B410F3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16429B2-86D4-46D9-8450-5F89D5C44E79}" type="pres">
      <dgm:prSet presAssocID="{018C4882-86B3-4263-AFC3-01D0B9BD8A86}" presName="linNode" presStyleCnt="0"/>
      <dgm:spPr/>
    </dgm:pt>
    <dgm:pt modelId="{30C3A9D0-D62D-4A0A-8E95-EAE2556EF3C8}" type="pres">
      <dgm:prSet presAssocID="{018C4882-86B3-4263-AFC3-01D0B9BD8A86}" presName="parentShp" presStyleLbl="node1" presStyleIdx="0" presStyleCnt="1" custScaleX="90740" custScaleY="62467" custLinFactNeighborX="-4938" custLinFactNeighborY="-7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AFAAA6-83C0-4E18-92CD-268C22AE7FC2}" type="pres">
      <dgm:prSet presAssocID="{018C4882-86B3-4263-AFC3-01D0B9BD8A86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0AB6CF-5F09-4F1E-8C6F-2B7CD381F165}" srcId="{EB9D3443-C1D7-4CE8-A659-45172B410F3A}" destId="{018C4882-86B3-4263-AFC3-01D0B9BD8A86}" srcOrd="0" destOrd="0" parTransId="{40C09FCA-F2BE-4BF0-8968-38242710311B}" sibTransId="{27151351-0AAE-4731-8C9C-DDC557BEE985}"/>
    <dgm:cxn modelId="{ABFC2CF3-CC1D-4C34-B70F-7D0572CF41D4}" type="presOf" srcId="{EB9D3443-C1D7-4CE8-A659-45172B410F3A}" destId="{9120EF96-34F4-4957-A6FB-7A2D8F27B325}" srcOrd="0" destOrd="0" presId="urn:microsoft.com/office/officeart/2005/8/layout/vList6"/>
    <dgm:cxn modelId="{CB19DC35-4CA1-4BF1-9262-920A60D4F800}" type="presOf" srcId="{018C4882-86B3-4263-AFC3-01D0B9BD8A86}" destId="{30C3A9D0-D62D-4A0A-8E95-EAE2556EF3C8}" srcOrd="0" destOrd="0" presId="urn:microsoft.com/office/officeart/2005/8/layout/vList6"/>
    <dgm:cxn modelId="{E14C47BE-F10F-4133-ACB9-0AFD4B5757F1}" srcId="{018C4882-86B3-4263-AFC3-01D0B9BD8A86}" destId="{65B09D72-2C40-4AEB-ABE6-2D8CAA733F2F}" srcOrd="0" destOrd="0" parTransId="{BE97F66F-06DF-4855-8B92-6FF87168AA99}" sibTransId="{B91C8DE3-F6A2-4DCE-8AA4-161414C4E1D9}"/>
    <dgm:cxn modelId="{A72938E9-E33F-449D-B6F4-2E426478F0E9}" type="presOf" srcId="{65B09D72-2C40-4AEB-ABE6-2D8CAA733F2F}" destId="{BCAFAAA6-83C0-4E18-92CD-268C22AE7FC2}" srcOrd="0" destOrd="0" presId="urn:microsoft.com/office/officeart/2005/8/layout/vList6"/>
    <dgm:cxn modelId="{847E82F1-0EEA-46D8-861D-35537DB83DB4}" type="presParOf" srcId="{9120EF96-34F4-4957-A6FB-7A2D8F27B325}" destId="{216429B2-86D4-46D9-8450-5F89D5C44E79}" srcOrd="0" destOrd="0" presId="urn:microsoft.com/office/officeart/2005/8/layout/vList6"/>
    <dgm:cxn modelId="{AE0048D3-703C-4BBD-886A-FF97B9379B5F}" type="presParOf" srcId="{216429B2-86D4-46D9-8450-5F89D5C44E79}" destId="{30C3A9D0-D62D-4A0A-8E95-EAE2556EF3C8}" srcOrd="0" destOrd="0" presId="urn:microsoft.com/office/officeart/2005/8/layout/vList6"/>
    <dgm:cxn modelId="{F5B066B4-6D73-4354-BE23-994D6CBB91D9}" type="presParOf" srcId="{216429B2-86D4-46D9-8450-5F89D5C44E79}" destId="{BCAFAAA6-83C0-4E18-92CD-268C22AE7FC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80B350-17CA-41D1-8B42-FD42E77F7B92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6B15F0F3-D056-4CE2-A793-BCF6BF2596DD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Bioremediasi</a:t>
          </a:r>
          <a:endParaRPr lang="en-US" dirty="0">
            <a:solidFill>
              <a:schemeClr val="tx1"/>
            </a:solidFill>
          </a:endParaRPr>
        </a:p>
      </dgm:t>
    </dgm:pt>
    <dgm:pt modelId="{5A612F4D-D437-4F9F-84F4-5A43F0467E30}" type="parTrans" cxnId="{488B6C56-DA58-48E6-98DA-7361327C5E2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5458727-2A5A-45E4-9B2F-D34B0252F45C}" type="sibTrans" cxnId="{488B6C56-DA58-48E6-98DA-7361327C5E2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932F993-DF49-4B9F-9268-A24F7DEBE8B3}">
      <dgm:prSet phldrT="[Text]" custT="1"/>
      <dgm:spPr/>
      <dgm:t>
        <a:bodyPr/>
        <a:lstStyle/>
        <a:p>
          <a:r>
            <a:rPr lang="en-US" sz="2400" dirty="0" err="1" smtClean="0">
              <a:solidFill>
                <a:schemeClr val="tx1"/>
              </a:solidFill>
            </a:rPr>
            <a:t>Bioreklamasi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atau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biotreatment</a:t>
          </a:r>
          <a:endParaRPr lang="en-US" sz="2400" dirty="0">
            <a:solidFill>
              <a:schemeClr val="tx1"/>
            </a:solidFill>
          </a:endParaRPr>
        </a:p>
      </dgm:t>
    </dgm:pt>
    <dgm:pt modelId="{1EA05CEE-D459-44CB-8E99-723282112365}" type="parTrans" cxnId="{2547C9E7-6105-42F1-B5CB-4149422FD4A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31EEA96-210E-4C3D-B3D5-1F9E34A09EE4}" type="sibTrans" cxnId="{2547C9E7-6105-42F1-B5CB-4149422FD4A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407012C-7926-4E39-A800-E7530CB8EFC9}">
      <dgm:prSet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Biorestorasi</a:t>
          </a:r>
          <a:endParaRPr lang="en-US" dirty="0">
            <a:solidFill>
              <a:schemeClr val="tx1"/>
            </a:solidFill>
          </a:endParaRPr>
        </a:p>
      </dgm:t>
    </dgm:pt>
    <dgm:pt modelId="{3E68853A-65D2-4BAA-900A-53AC67A507A7}" type="parTrans" cxnId="{BA74C5EC-9C71-44D0-8DAA-30D445B1F51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DB38F1F-AA26-491C-A710-95B8B747B0D4}" type="sibTrans" cxnId="{BA74C5EC-9C71-44D0-8DAA-30D445B1F51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E25B3BA-10AF-4CD1-92D8-944BA8A326E9}" type="pres">
      <dgm:prSet presAssocID="{ED80B350-17CA-41D1-8B42-FD42E77F7B92}" presName="CompostProcess" presStyleCnt="0">
        <dgm:presLayoutVars>
          <dgm:dir/>
          <dgm:resizeHandles val="exact"/>
        </dgm:presLayoutVars>
      </dgm:prSet>
      <dgm:spPr/>
    </dgm:pt>
    <dgm:pt modelId="{C21245F7-CE06-4851-BB27-089864ABBD45}" type="pres">
      <dgm:prSet presAssocID="{ED80B350-17CA-41D1-8B42-FD42E77F7B92}" presName="arrow" presStyleLbl="bgShp" presStyleIdx="0" presStyleCnt="1"/>
      <dgm:spPr/>
    </dgm:pt>
    <dgm:pt modelId="{24D7CD45-DDB5-49B6-8FEC-F7748E5E98F1}" type="pres">
      <dgm:prSet presAssocID="{ED80B350-17CA-41D1-8B42-FD42E77F7B92}" presName="linearProcess" presStyleCnt="0"/>
      <dgm:spPr/>
    </dgm:pt>
    <dgm:pt modelId="{07927706-9243-45BC-8467-EED868840161}" type="pres">
      <dgm:prSet presAssocID="{6B15F0F3-D056-4CE2-A793-BCF6BF2596DD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C98ADB-51DB-49E0-A11B-D2B3ED928820}" type="pres">
      <dgm:prSet presAssocID="{E5458727-2A5A-45E4-9B2F-D34B0252F45C}" presName="sibTrans" presStyleCnt="0"/>
      <dgm:spPr/>
    </dgm:pt>
    <dgm:pt modelId="{E7DCA6FA-739A-4C41-84F0-49A895060776}" type="pres">
      <dgm:prSet presAssocID="{3407012C-7926-4E39-A800-E7530CB8EFC9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7BF0E1-5414-4CA6-B66C-B240FACE67F2}" type="pres">
      <dgm:prSet presAssocID="{5DB38F1F-AA26-491C-A710-95B8B747B0D4}" presName="sibTrans" presStyleCnt="0"/>
      <dgm:spPr/>
    </dgm:pt>
    <dgm:pt modelId="{DCD39ADE-2C1C-4453-9DDE-9FE871CEEFC9}" type="pres">
      <dgm:prSet presAssocID="{2932F993-DF49-4B9F-9268-A24F7DEBE8B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7D89F6-8A18-4854-BFB0-7ACEB0D38393}" type="presOf" srcId="{2932F993-DF49-4B9F-9268-A24F7DEBE8B3}" destId="{DCD39ADE-2C1C-4453-9DDE-9FE871CEEFC9}" srcOrd="0" destOrd="0" presId="urn:microsoft.com/office/officeart/2005/8/layout/hProcess9"/>
    <dgm:cxn modelId="{BA74C5EC-9C71-44D0-8DAA-30D445B1F513}" srcId="{ED80B350-17CA-41D1-8B42-FD42E77F7B92}" destId="{3407012C-7926-4E39-A800-E7530CB8EFC9}" srcOrd="1" destOrd="0" parTransId="{3E68853A-65D2-4BAA-900A-53AC67A507A7}" sibTransId="{5DB38F1F-AA26-491C-A710-95B8B747B0D4}"/>
    <dgm:cxn modelId="{488B6C56-DA58-48E6-98DA-7361327C5E27}" srcId="{ED80B350-17CA-41D1-8B42-FD42E77F7B92}" destId="{6B15F0F3-D056-4CE2-A793-BCF6BF2596DD}" srcOrd="0" destOrd="0" parTransId="{5A612F4D-D437-4F9F-84F4-5A43F0467E30}" sibTransId="{E5458727-2A5A-45E4-9B2F-D34B0252F45C}"/>
    <dgm:cxn modelId="{3CE529E6-99EF-4FF5-8ABB-90BB8871422D}" type="presOf" srcId="{ED80B350-17CA-41D1-8B42-FD42E77F7B92}" destId="{7E25B3BA-10AF-4CD1-92D8-944BA8A326E9}" srcOrd="0" destOrd="0" presId="urn:microsoft.com/office/officeart/2005/8/layout/hProcess9"/>
    <dgm:cxn modelId="{436D478E-BD84-4197-BC60-12096483FA40}" type="presOf" srcId="{6B15F0F3-D056-4CE2-A793-BCF6BF2596DD}" destId="{07927706-9243-45BC-8467-EED868840161}" srcOrd="0" destOrd="0" presId="urn:microsoft.com/office/officeart/2005/8/layout/hProcess9"/>
    <dgm:cxn modelId="{2547C9E7-6105-42F1-B5CB-4149422FD4A6}" srcId="{ED80B350-17CA-41D1-8B42-FD42E77F7B92}" destId="{2932F993-DF49-4B9F-9268-A24F7DEBE8B3}" srcOrd="2" destOrd="0" parTransId="{1EA05CEE-D459-44CB-8E99-723282112365}" sibTransId="{E31EEA96-210E-4C3D-B3D5-1F9E34A09EE4}"/>
    <dgm:cxn modelId="{0B912257-AC38-4901-8D4E-50A6889B489B}" type="presOf" srcId="{3407012C-7926-4E39-A800-E7530CB8EFC9}" destId="{E7DCA6FA-739A-4C41-84F0-49A895060776}" srcOrd="0" destOrd="0" presId="urn:microsoft.com/office/officeart/2005/8/layout/hProcess9"/>
    <dgm:cxn modelId="{6692F161-4FBF-4F00-A7A3-D06A24E98E06}" type="presParOf" srcId="{7E25B3BA-10AF-4CD1-92D8-944BA8A326E9}" destId="{C21245F7-CE06-4851-BB27-089864ABBD45}" srcOrd="0" destOrd="0" presId="urn:microsoft.com/office/officeart/2005/8/layout/hProcess9"/>
    <dgm:cxn modelId="{A0BA239D-A043-4DDE-965E-81730A288B76}" type="presParOf" srcId="{7E25B3BA-10AF-4CD1-92D8-944BA8A326E9}" destId="{24D7CD45-DDB5-49B6-8FEC-F7748E5E98F1}" srcOrd="1" destOrd="0" presId="urn:microsoft.com/office/officeart/2005/8/layout/hProcess9"/>
    <dgm:cxn modelId="{64B4E7D8-24B7-48A2-80E6-9FDE1E109B48}" type="presParOf" srcId="{24D7CD45-DDB5-49B6-8FEC-F7748E5E98F1}" destId="{07927706-9243-45BC-8467-EED868840161}" srcOrd="0" destOrd="0" presId="urn:microsoft.com/office/officeart/2005/8/layout/hProcess9"/>
    <dgm:cxn modelId="{51AC07C7-D0D3-47D5-8CAD-5A8AF75FA87B}" type="presParOf" srcId="{24D7CD45-DDB5-49B6-8FEC-F7748E5E98F1}" destId="{94C98ADB-51DB-49E0-A11B-D2B3ED928820}" srcOrd="1" destOrd="0" presId="urn:microsoft.com/office/officeart/2005/8/layout/hProcess9"/>
    <dgm:cxn modelId="{D33DCA5C-C4FD-4D80-A65A-0974C848E3DB}" type="presParOf" srcId="{24D7CD45-DDB5-49B6-8FEC-F7748E5E98F1}" destId="{E7DCA6FA-739A-4C41-84F0-49A895060776}" srcOrd="2" destOrd="0" presId="urn:microsoft.com/office/officeart/2005/8/layout/hProcess9"/>
    <dgm:cxn modelId="{D4476ABA-11AF-4217-8325-56D81D0BAA61}" type="presParOf" srcId="{24D7CD45-DDB5-49B6-8FEC-F7748E5E98F1}" destId="{FB7BF0E1-5414-4CA6-B66C-B240FACE67F2}" srcOrd="3" destOrd="0" presId="urn:microsoft.com/office/officeart/2005/8/layout/hProcess9"/>
    <dgm:cxn modelId="{3461A47B-AA73-4974-8A45-77B851EC0D4A}" type="presParOf" srcId="{24D7CD45-DDB5-49B6-8FEC-F7748E5E98F1}" destId="{DCD39ADE-2C1C-4453-9DDE-9FE871CEEFC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2CDC2F-CA23-4653-906A-CA1269F709B4}">
      <dsp:nvSpPr>
        <dsp:cNvPr id="0" name=""/>
        <dsp:cNvSpPr/>
      </dsp:nvSpPr>
      <dsp:spPr>
        <a:xfrm>
          <a:off x="2571" y="21306"/>
          <a:ext cx="2507456" cy="777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Pangan</a:t>
          </a:r>
          <a:endParaRPr lang="en-US" sz="2700" kern="1200" dirty="0"/>
        </a:p>
      </dsp:txBody>
      <dsp:txXfrm>
        <a:off x="2571" y="21306"/>
        <a:ext cx="2507456" cy="777600"/>
      </dsp:txXfrm>
    </dsp:sp>
    <dsp:sp modelId="{87F28CD8-DD1C-4F88-9970-57E66D30A8F3}">
      <dsp:nvSpPr>
        <dsp:cNvPr id="0" name=""/>
        <dsp:cNvSpPr/>
      </dsp:nvSpPr>
      <dsp:spPr>
        <a:xfrm>
          <a:off x="2571" y="798906"/>
          <a:ext cx="2507456" cy="370575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err="1" smtClean="0"/>
            <a:t>Fermentasi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anggur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err="1" smtClean="0"/>
            <a:t>Kecap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err="1" smtClean="0"/>
            <a:t>Keju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err="1" smtClean="0"/>
            <a:t>Enzim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makanan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err="1" smtClean="0"/>
            <a:t>Asam</a:t>
          </a:r>
          <a:r>
            <a:rPr lang="en-US" sz="2700" kern="1200" dirty="0" smtClean="0"/>
            <a:t> amino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Vitamin</a:t>
          </a:r>
          <a:endParaRPr lang="en-US" sz="2700" kern="1200" dirty="0"/>
        </a:p>
      </dsp:txBody>
      <dsp:txXfrm>
        <a:off x="2571" y="798906"/>
        <a:ext cx="2507456" cy="3705750"/>
      </dsp:txXfrm>
    </dsp:sp>
    <dsp:sp modelId="{18CE9B4B-7435-4E0C-B842-62A653053DF3}">
      <dsp:nvSpPr>
        <dsp:cNvPr id="0" name=""/>
        <dsp:cNvSpPr/>
      </dsp:nvSpPr>
      <dsp:spPr>
        <a:xfrm>
          <a:off x="2861071" y="21306"/>
          <a:ext cx="2507456" cy="777600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Kedokteran</a:t>
          </a:r>
          <a:endParaRPr lang="en-US" sz="2700" kern="1200" dirty="0"/>
        </a:p>
      </dsp:txBody>
      <dsp:txXfrm>
        <a:off x="2861071" y="21306"/>
        <a:ext cx="2507456" cy="777600"/>
      </dsp:txXfrm>
    </dsp:sp>
    <dsp:sp modelId="{86E40D3F-6138-45FD-874E-27CE8799930E}">
      <dsp:nvSpPr>
        <dsp:cNvPr id="0" name=""/>
        <dsp:cNvSpPr/>
      </dsp:nvSpPr>
      <dsp:spPr>
        <a:xfrm>
          <a:off x="2861071" y="798906"/>
          <a:ext cx="2507456" cy="3705750"/>
        </a:xfrm>
        <a:prstGeom prst="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err="1" smtClean="0"/>
            <a:t>Vaksin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err="1" smtClean="0"/>
            <a:t>Hormon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err="1" smtClean="0"/>
            <a:t>Antibiotik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err="1" smtClean="0"/>
            <a:t>Terapi</a:t>
          </a:r>
          <a:r>
            <a:rPr lang="en-US" sz="2700" kern="1200" dirty="0" smtClean="0"/>
            <a:t> gen</a:t>
          </a:r>
          <a:endParaRPr lang="en-US" sz="2700" kern="1200" dirty="0"/>
        </a:p>
      </dsp:txBody>
      <dsp:txXfrm>
        <a:off x="2861071" y="798906"/>
        <a:ext cx="2507456" cy="3705750"/>
      </dsp:txXfrm>
    </dsp:sp>
    <dsp:sp modelId="{3E47A36B-F825-4D88-B3A8-0CEE7A65019C}">
      <dsp:nvSpPr>
        <dsp:cNvPr id="0" name=""/>
        <dsp:cNvSpPr/>
      </dsp:nvSpPr>
      <dsp:spPr>
        <a:xfrm>
          <a:off x="5719571" y="21306"/>
          <a:ext cx="2507456" cy="777600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Lingkungan</a:t>
          </a:r>
          <a:endParaRPr lang="en-US" sz="2700" kern="1200" dirty="0"/>
        </a:p>
      </dsp:txBody>
      <dsp:txXfrm>
        <a:off x="5719571" y="21306"/>
        <a:ext cx="2507456" cy="777600"/>
      </dsp:txXfrm>
    </dsp:sp>
    <dsp:sp modelId="{9E1C056C-9386-4AE4-ACC9-3583D1FD7945}">
      <dsp:nvSpPr>
        <dsp:cNvPr id="0" name=""/>
        <dsp:cNvSpPr/>
      </dsp:nvSpPr>
      <dsp:spPr>
        <a:xfrm>
          <a:off x="5719571" y="798906"/>
          <a:ext cx="2507456" cy="3705750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err="1" smtClean="0"/>
            <a:t>Bioremediasi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err="1" smtClean="0"/>
            <a:t>Pengolahan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limbah</a:t>
          </a:r>
          <a:r>
            <a:rPr lang="en-US" sz="2700" kern="1200" dirty="0" smtClean="0"/>
            <a:t> air 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i="1" kern="1200" dirty="0" smtClean="0"/>
            <a:t>Bioleaching</a:t>
          </a:r>
          <a:r>
            <a:rPr lang="en-US" sz="2700" kern="1200" dirty="0" smtClean="0"/>
            <a:t>, </a:t>
          </a:r>
          <a:r>
            <a:rPr lang="en-US" sz="2700" kern="1200" dirty="0" err="1" smtClean="0"/>
            <a:t>pemisahan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timah</a:t>
          </a:r>
          <a:r>
            <a:rPr lang="en-US" sz="2700" kern="1200" dirty="0" smtClean="0"/>
            <a:t> </a:t>
          </a:r>
          <a:endParaRPr lang="en-US" sz="2700" kern="1200" dirty="0"/>
        </a:p>
      </dsp:txBody>
      <dsp:txXfrm>
        <a:off x="5719571" y="798906"/>
        <a:ext cx="2507456" cy="37057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AFAAA6-83C0-4E18-92CD-268C22AE7FC2}">
      <dsp:nvSpPr>
        <dsp:cNvPr id="0" name=""/>
        <dsp:cNvSpPr/>
      </dsp:nvSpPr>
      <dsp:spPr>
        <a:xfrm>
          <a:off x="3139427" y="0"/>
          <a:ext cx="4937760" cy="42211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/>
            <a:t>Proses </a:t>
          </a:r>
          <a:r>
            <a:rPr lang="en-US" sz="3600" kern="1200" dirty="0" err="1" smtClean="0"/>
            <a:t>pengolahan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limbah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minyak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baik</a:t>
          </a:r>
          <a:r>
            <a:rPr lang="en-US" sz="3600" kern="1200" dirty="0" smtClean="0"/>
            <a:t> di </a:t>
          </a:r>
          <a:r>
            <a:rPr lang="en-US" sz="3600" kern="1200" dirty="0" err="1" smtClean="0"/>
            <a:t>daratan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maupun</a:t>
          </a:r>
          <a:r>
            <a:rPr lang="en-US" sz="3600" kern="1200" dirty="0" smtClean="0"/>
            <a:t> di </a:t>
          </a:r>
          <a:r>
            <a:rPr lang="en-US" sz="3600" kern="1200" dirty="0" err="1" smtClean="0"/>
            <a:t>perairan</a:t>
          </a:r>
          <a:endParaRPr lang="en-US" sz="3600" kern="1200" dirty="0"/>
        </a:p>
      </dsp:txBody>
      <dsp:txXfrm>
        <a:off x="3139427" y="527645"/>
        <a:ext cx="3354824" cy="3165873"/>
      </dsp:txXfrm>
    </dsp:sp>
    <dsp:sp modelId="{30C3A9D0-D62D-4A0A-8E95-EAE2556EF3C8}">
      <dsp:nvSpPr>
        <dsp:cNvPr id="0" name=""/>
        <dsp:cNvSpPr/>
      </dsp:nvSpPr>
      <dsp:spPr>
        <a:xfrm>
          <a:off x="0" y="761983"/>
          <a:ext cx="2987015" cy="263683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Bioremediasi</a:t>
          </a:r>
          <a:endParaRPr lang="en-US" sz="3600" kern="1200" dirty="0"/>
        </a:p>
      </dsp:txBody>
      <dsp:txXfrm>
        <a:off x="128720" y="890703"/>
        <a:ext cx="2729575" cy="23793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245F7-CE06-4851-BB27-089864ABBD45}">
      <dsp:nvSpPr>
        <dsp:cNvPr id="0" name=""/>
        <dsp:cNvSpPr/>
      </dsp:nvSpPr>
      <dsp:spPr>
        <a:xfrm>
          <a:off x="640079" y="0"/>
          <a:ext cx="7254240" cy="4525963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927706-9243-45BC-8467-EED868840161}">
      <dsp:nvSpPr>
        <dsp:cNvPr id="0" name=""/>
        <dsp:cNvSpPr/>
      </dsp:nvSpPr>
      <dsp:spPr>
        <a:xfrm>
          <a:off x="5443" y="1357788"/>
          <a:ext cx="2693097" cy="181038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>
              <a:solidFill>
                <a:schemeClr val="tx1"/>
              </a:solidFill>
            </a:rPr>
            <a:t>Bioremediasi</a:t>
          </a:r>
          <a:endParaRPr lang="en-US" sz="3300" kern="1200" dirty="0">
            <a:solidFill>
              <a:schemeClr val="tx1"/>
            </a:solidFill>
          </a:endParaRPr>
        </a:p>
      </dsp:txBody>
      <dsp:txXfrm>
        <a:off x="93819" y="1446164"/>
        <a:ext cx="2516345" cy="1633633"/>
      </dsp:txXfrm>
    </dsp:sp>
    <dsp:sp modelId="{E7DCA6FA-739A-4C41-84F0-49A895060776}">
      <dsp:nvSpPr>
        <dsp:cNvPr id="0" name=""/>
        <dsp:cNvSpPr/>
      </dsp:nvSpPr>
      <dsp:spPr>
        <a:xfrm>
          <a:off x="2920651" y="1357788"/>
          <a:ext cx="2693097" cy="1810385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>
              <a:solidFill>
                <a:schemeClr val="tx1"/>
              </a:solidFill>
            </a:rPr>
            <a:t>Biorestorasi</a:t>
          </a:r>
          <a:endParaRPr lang="en-US" sz="3300" kern="1200" dirty="0">
            <a:solidFill>
              <a:schemeClr val="tx1"/>
            </a:solidFill>
          </a:endParaRPr>
        </a:p>
      </dsp:txBody>
      <dsp:txXfrm>
        <a:off x="3009027" y="1446164"/>
        <a:ext cx="2516345" cy="1633633"/>
      </dsp:txXfrm>
    </dsp:sp>
    <dsp:sp modelId="{DCD39ADE-2C1C-4453-9DDE-9FE871CEEFC9}">
      <dsp:nvSpPr>
        <dsp:cNvPr id="0" name=""/>
        <dsp:cNvSpPr/>
      </dsp:nvSpPr>
      <dsp:spPr>
        <a:xfrm>
          <a:off x="5835859" y="1357788"/>
          <a:ext cx="2693097" cy="1810385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</a:rPr>
            <a:t>Bioreklamasi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atau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biotreatment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5924235" y="1446164"/>
        <a:ext cx="2516345" cy="1633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36690-81B0-4391-A123-ED258CB48A3D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8415-89E2-43D3-B705-C72DB38C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58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7943EF-80FE-44E6-BC74-6EC8591A13C3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Apa itu biologi? </a:t>
            </a:r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C9655A-D04D-4B83-8C4E-605D02F4A40F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95A180-2AB2-4497-9884-014A57163BF4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E467-E93E-47B5-AB6D-E00B3E3E0A2C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F73E-A028-4961-8EAD-EF935EF38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94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E467-E93E-47B5-AB6D-E00B3E3E0A2C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F73E-A028-4961-8EAD-EF935EF38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5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E467-E93E-47B5-AB6D-E00B3E3E0A2C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F73E-A028-4961-8EAD-EF935EF38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32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E467-E93E-47B5-AB6D-E00B3E3E0A2C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F73E-A028-4961-8EAD-EF935EF38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37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E467-E93E-47B5-AB6D-E00B3E3E0A2C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F73E-A028-4961-8EAD-EF935EF38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06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E467-E93E-47B5-AB6D-E00B3E3E0A2C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F73E-A028-4961-8EAD-EF935EF38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43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E467-E93E-47B5-AB6D-E00B3E3E0A2C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F73E-A028-4961-8EAD-EF935EF38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14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E467-E93E-47B5-AB6D-E00B3E3E0A2C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F73E-A028-4961-8EAD-EF935EF38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56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E467-E93E-47B5-AB6D-E00B3E3E0A2C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F73E-A028-4961-8EAD-EF935EF38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245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E467-E93E-47B5-AB6D-E00B3E3E0A2C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F73E-A028-4961-8EAD-EF935EF38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73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E467-E93E-47B5-AB6D-E00B3E3E0A2C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F73E-A028-4961-8EAD-EF935EF38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5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7E467-E93E-47B5-AB6D-E00B3E3E0A2C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1F73E-A028-4961-8EAD-EF935EF38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8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00400" y="3810000"/>
            <a:ext cx="5638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 err="1" smtClean="0">
                <a:solidFill>
                  <a:schemeClr val="bg1"/>
                </a:solidFill>
              </a:rPr>
              <a:t>Penggunaan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Mikroba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dalam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Bioteknologi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4038600" y="4735512"/>
            <a:ext cx="419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chemeClr val="bg1"/>
                </a:solidFill>
              </a:rPr>
              <a:t>Dr. </a:t>
            </a:r>
            <a:r>
              <a:rPr lang="en-US" dirty="0" err="1">
                <a:solidFill>
                  <a:schemeClr val="bg1"/>
                </a:solidFill>
              </a:rPr>
              <a:t>Henny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Saraswati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M.Biomed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466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-1524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bioteknologi</a:t>
            </a:r>
            <a:r>
              <a:rPr lang="en-US" dirty="0" smtClean="0"/>
              <a:t> </a:t>
            </a:r>
            <a:r>
              <a:rPr lang="en-US" dirty="0" err="1" smtClean="0"/>
              <a:t>pangan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3064777"/>
              </p:ext>
            </p:extLst>
          </p:nvPr>
        </p:nvGraphicFramePr>
        <p:xfrm>
          <a:off x="457200" y="2423160"/>
          <a:ext cx="8229600" cy="2225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43200"/>
                <a:gridCol w="24384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Spesies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Jenis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Bermanfaat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untuk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produksi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err="1" smtClean="0"/>
                        <a:t>Acetobacter</a:t>
                      </a:r>
                      <a:r>
                        <a:rPr lang="en-US" i="1" dirty="0" smtClean="0"/>
                        <a:t> </a:t>
                      </a:r>
                      <a:r>
                        <a:rPr lang="en-US" i="1" dirty="0" err="1" smtClean="0"/>
                        <a:t>aceti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Bakteri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Cuka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coklat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Acetobacter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cerevisiae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Bakteri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Bir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Lactobacillus </a:t>
                      </a:r>
                      <a:r>
                        <a:rPr lang="en-US" i="1" dirty="0" err="1" smtClean="0"/>
                        <a:t>casei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Bakteri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Yogurt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err="1" smtClean="0"/>
                        <a:t>Penicillium</a:t>
                      </a:r>
                      <a:r>
                        <a:rPr lang="en-US" i="1" dirty="0" smtClean="0"/>
                        <a:t> </a:t>
                      </a:r>
                      <a:r>
                        <a:rPr lang="en-US" i="1" dirty="0" err="1" smtClean="0"/>
                        <a:t>chrysogenum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Fungi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Keju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Saccharomyces </a:t>
                      </a:r>
                      <a:r>
                        <a:rPr lang="en-US" i="1" dirty="0" err="1" smtClean="0"/>
                        <a:t>cerevisiae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Fungi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Roti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329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-1524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727" y="685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/</a:t>
            </a:r>
            <a:r>
              <a:rPr lang="en-US" dirty="0" err="1" smtClean="0"/>
              <a:t>industri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keuntungan</a:t>
            </a:r>
            <a:r>
              <a:rPr lang="en-US" dirty="0" smtClean="0"/>
              <a:t> :</a:t>
            </a:r>
          </a:p>
          <a:p>
            <a:pPr lvl="1"/>
            <a:r>
              <a:rPr lang="en-US" dirty="0" err="1" smtClean="0"/>
              <a:t>Makanan</a:t>
            </a:r>
            <a:r>
              <a:rPr lang="en-US" dirty="0" smtClean="0"/>
              <a:t> yang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gizi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endParaRPr lang="en-US" dirty="0" smtClean="0"/>
          </a:p>
          <a:p>
            <a:pPr lvl="1"/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rasa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endParaRPr lang="en-US" dirty="0" smtClean="0"/>
          </a:p>
          <a:p>
            <a:pPr lvl="1"/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yang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jualnya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endParaRPr lang="en-US" dirty="0" smtClean="0"/>
          </a:p>
          <a:p>
            <a:pPr lvl="1"/>
            <a:r>
              <a:rPr lang="en-US" dirty="0" err="1" smtClean="0"/>
              <a:t>Makanan</a:t>
            </a:r>
            <a:r>
              <a:rPr lang="en-US" dirty="0" smtClean="0"/>
              <a:t> yang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tahan</a:t>
            </a:r>
            <a:r>
              <a:rPr lang="en-US" dirty="0" smtClean="0"/>
              <a:t> lama</a:t>
            </a:r>
          </a:p>
          <a:p>
            <a:pPr lvl="1"/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produksinya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18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6775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Manfaat</a:t>
            </a:r>
            <a:r>
              <a:rPr lang="en-US" sz="3200" dirty="0" smtClean="0"/>
              <a:t> </a:t>
            </a:r>
            <a:r>
              <a:rPr lang="en-US" sz="3200" dirty="0" err="1" smtClean="0"/>
              <a:t>penggunaan</a:t>
            </a:r>
            <a:r>
              <a:rPr lang="en-US" sz="3200" dirty="0" smtClean="0"/>
              <a:t> </a:t>
            </a:r>
            <a:r>
              <a:rPr lang="en-US" sz="3200" dirty="0" err="1" smtClean="0"/>
              <a:t>bioteknologi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industri</a:t>
            </a:r>
            <a:r>
              <a:rPr lang="en-US" sz="3200" dirty="0" smtClean="0"/>
              <a:t> </a:t>
            </a:r>
            <a:r>
              <a:rPr lang="en-US" sz="3200" dirty="0" err="1" smtClean="0"/>
              <a:t>pangan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1143000"/>
            <a:ext cx="7934325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404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-1524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bioteknologi</a:t>
            </a:r>
            <a:r>
              <a:rPr lang="en-US" dirty="0" smtClean="0"/>
              <a:t> </a:t>
            </a:r>
            <a:r>
              <a:rPr lang="en-US" dirty="0" err="1" smtClean="0"/>
              <a:t>kedokteran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1111556"/>
              </p:ext>
            </p:extLst>
          </p:nvPr>
        </p:nvGraphicFramePr>
        <p:xfrm>
          <a:off x="533400" y="2133600"/>
          <a:ext cx="8229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1447800"/>
                <a:gridCol w="3733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Spesies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Jenis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Bermanfaat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untuk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produksi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Mycobacterium</a:t>
                      </a:r>
                      <a:r>
                        <a:rPr lang="en-US" i="1" baseline="0" dirty="0" smtClean="0"/>
                        <a:t> tuberculosis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bakteri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Vaksin</a:t>
                      </a:r>
                      <a:r>
                        <a:rPr lang="en-US" dirty="0" smtClean="0"/>
                        <a:t> BCG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Virus</a:t>
                      </a:r>
                      <a:r>
                        <a:rPr lang="en-US" baseline="0" dirty="0" smtClean="0"/>
                        <a:t> Influenza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virus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Vaksin</a:t>
                      </a:r>
                      <a:r>
                        <a:rPr lang="en-US" dirty="0" smtClean="0"/>
                        <a:t> DNA </a:t>
                      </a:r>
                      <a:r>
                        <a:rPr lang="en-US" dirty="0" err="1" smtClean="0"/>
                        <a:t>terhadap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infeksi</a:t>
                      </a:r>
                      <a:r>
                        <a:rPr lang="en-US" dirty="0" smtClean="0"/>
                        <a:t> influenza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Poliovirus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virus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Vaksin</a:t>
                      </a:r>
                      <a:r>
                        <a:rPr lang="en-US" dirty="0" smtClean="0"/>
                        <a:t> polio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err="1" smtClean="0"/>
                        <a:t>Penicillium</a:t>
                      </a:r>
                      <a:r>
                        <a:rPr lang="en-US" i="1" dirty="0" smtClean="0"/>
                        <a:t> </a:t>
                      </a:r>
                      <a:r>
                        <a:rPr lang="en-US" i="1" dirty="0" err="1" smtClean="0"/>
                        <a:t>sp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jamur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antibiotik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Bacillus </a:t>
                      </a:r>
                      <a:r>
                        <a:rPr lang="en-US" i="1" dirty="0" err="1" smtClean="0"/>
                        <a:t>sp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bakteri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antibiotik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Escherichia coli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bakteri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Produksi</a:t>
                      </a:r>
                      <a:r>
                        <a:rPr lang="en-US" dirty="0" smtClean="0"/>
                        <a:t> insulin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Saccharomyces </a:t>
                      </a:r>
                      <a:r>
                        <a:rPr lang="en-US" i="1" dirty="0" err="1" smtClean="0"/>
                        <a:t>cerevisiae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jamur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Produksi</a:t>
                      </a:r>
                      <a:r>
                        <a:rPr lang="en-US" dirty="0" smtClean="0"/>
                        <a:t> insulin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Retrovirus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virus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Terapi</a:t>
                      </a:r>
                      <a:r>
                        <a:rPr lang="en-US" dirty="0" smtClean="0"/>
                        <a:t> gen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904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-1524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antibiotik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keuntungan</a:t>
            </a:r>
            <a:r>
              <a:rPr lang="en-US" dirty="0" smtClean="0"/>
              <a:t> :</a:t>
            </a:r>
          </a:p>
          <a:p>
            <a:pPr lvl="1"/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endParaRPr lang="en-US" dirty="0" smtClean="0"/>
          </a:p>
          <a:p>
            <a:pPr lvl="1"/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endParaRPr lang="en-US" dirty="0" smtClean="0"/>
          </a:p>
          <a:p>
            <a:pPr lvl="1"/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endParaRPr lang="en-US" dirty="0" smtClean="0"/>
          </a:p>
          <a:p>
            <a:pPr lvl="1"/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rekayasa</a:t>
            </a:r>
            <a:r>
              <a:rPr lang="en-US" dirty="0" smtClean="0"/>
              <a:t> </a:t>
            </a:r>
            <a:r>
              <a:rPr lang="en-US" dirty="0" err="1" smtClean="0"/>
              <a:t>genetika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24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Macam-macam</a:t>
            </a:r>
            <a:r>
              <a:rPr lang="en-US" dirty="0" smtClean="0"/>
              <a:t> </a:t>
            </a:r>
            <a:r>
              <a:rPr lang="en-US" dirty="0" err="1" smtClean="0"/>
              <a:t>antibiotika</a:t>
            </a:r>
            <a:r>
              <a:rPr lang="en-US" dirty="0" smtClean="0"/>
              <a:t> yang </a:t>
            </a:r>
            <a:r>
              <a:rPr lang="en-US" dirty="0" err="1" smtClean="0"/>
              <a:t>bernilai</a:t>
            </a:r>
            <a:r>
              <a:rPr lang="en-US" dirty="0" smtClean="0"/>
              <a:t> </a:t>
            </a:r>
            <a:r>
              <a:rPr lang="en-US" dirty="0" err="1" smtClean="0"/>
              <a:t>ekonomis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71706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22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-1524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antibiotik</a:t>
            </a:r>
            <a:r>
              <a:rPr lang="en-US" dirty="0" smtClean="0"/>
              <a:t>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meningkat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dirty="0" smtClean="0"/>
              <a:t>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mengakibatkan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</a:t>
            </a:r>
            <a:r>
              <a:rPr lang="en-US" dirty="0" err="1" smtClean="0"/>
              <a:t>resitensi</a:t>
            </a:r>
            <a:r>
              <a:rPr lang="en-US" dirty="0" smtClean="0"/>
              <a:t> </a:t>
            </a:r>
            <a:r>
              <a:rPr lang="en-US" dirty="0" err="1" smtClean="0"/>
              <a:t>antibiotik</a:t>
            </a:r>
            <a:endParaRPr lang="en-US" dirty="0" smtClean="0"/>
          </a:p>
          <a:p>
            <a:pPr lvl="1"/>
            <a:r>
              <a:rPr lang="en-US" dirty="0" err="1" smtClean="0"/>
              <a:t>Contoh</a:t>
            </a:r>
            <a:r>
              <a:rPr lang="en-US" dirty="0" smtClean="0"/>
              <a:t> :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sifilis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mempan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 </a:t>
            </a:r>
            <a:r>
              <a:rPr lang="en-US" dirty="0" err="1" smtClean="0"/>
              <a:t>diobati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antibiotik</a:t>
            </a:r>
            <a:r>
              <a:rPr lang="en-US" dirty="0" smtClean="0"/>
              <a:t> </a:t>
            </a:r>
            <a:r>
              <a:rPr lang="en-US" dirty="0" err="1" smtClean="0"/>
              <a:t>penisilin</a:t>
            </a: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err="1"/>
              <a:t>Menyebabkan</a:t>
            </a:r>
            <a:r>
              <a:rPr lang="en-US" sz="3200" dirty="0"/>
              <a:t> </a:t>
            </a:r>
            <a:r>
              <a:rPr lang="en-US" sz="3200" dirty="0" err="1"/>
              <a:t>produksi</a:t>
            </a:r>
            <a:r>
              <a:rPr lang="en-US" sz="3200" dirty="0"/>
              <a:t> </a:t>
            </a:r>
            <a:r>
              <a:rPr lang="en-US" sz="3200" dirty="0" err="1"/>
              <a:t>antibiotik</a:t>
            </a:r>
            <a:r>
              <a:rPr lang="en-US" sz="3200" dirty="0"/>
              <a:t> </a:t>
            </a:r>
            <a:r>
              <a:rPr lang="en-US" sz="3200" dirty="0" err="1"/>
              <a:t>baru</a:t>
            </a:r>
            <a:r>
              <a:rPr lang="en-US" sz="3200" dirty="0"/>
              <a:t> </a:t>
            </a:r>
            <a:r>
              <a:rPr lang="en-US" sz="3200" dirty="0" err="1"/>
              <a:t>sangat</a:t>
            </a:r>
            <a:r>
              <a:rPr lang="en-US" sz="3200" dirty="0"/>
              <a:t> </a:t>
            </a:r>
            <a:r>
              <a:rPr lang="en-US" sz="3200" dirty="0" err="1" smtClean="0"/>
              <a:t>diperlukan</a:t>
            </a:r>
            <a:endParaRPr lang="en-US" sz="3200" dirty="0" smtClean="0"/>
          </a:p>
          <a:p>
            <a:pPr marL="0" lvl="1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8039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-1524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macam</a:t>
            </a:r>
            <a:r>
              <a:rPr lang="en-US" dirty="0" smtClean="0"/>
              <a:t> </a:t>
            </a:r>
            <a:r>
              <a:rPr lang="en-US" dirty="0" err="1" smtClean="0"/>
              <a:t>vaksin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Vaksin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yang </a:t>
            </a:r>
            <a:r>
              <a:rPr lang="en-US" dirty="0" err="1" smtClean="0"/>
              <a:t>dilemahkan</a:t>
            </a:r>
            <a:r>
              <a:rPr lang="en-US" dirty="0" smtClean="0"/>
              <a:t> (</a:t>
            </a:r>
            <a:r>
              <a:rPr lang="en-US" i="1" dirty="0" smtClean="0"/>
              <a:t>live, attenuated vaccine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Vaksin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yang </a:t>
            </a:r>
            <a:r>
              <a:rPr lang="en-US" dirty="0" err="1" smtClean="0"/>
              <a:t>dimatikan</a:t>
            </a:r>
            <a:r>
              <a:rPr lang="en-US" dirty="0" smtClean="0"/>
              <a:t> (</a:t>
            </a:r>
            <a:r>
              <a:rPr lang="en-US" i="1" dirty="0" smtClean="0"/>
              <a:t>inactivated vaccine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Vaksin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(</a:t>
            </a:r>
            <a:r>
              <a:rPr lang="en-US" i="1" dirty="0" smtClean="0"/>
              <a:t>subunit vaccine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Vaksin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toksin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yang </a:t>
            </a:r>
            <a:r>
              <a:rPr lang="en-US" dirty="0" err="1" smtClean="0"/>
              <a:t>diinaktivasi</a:t>
            </a:r>
            <a:r>
              <a:rPr lang="en-US" dirty="0" smtClean="0"/>
              <a:t> (</a:t>
            </a:r>
            <a:r>
              <a:rPr lang="en-US" i="1" dirty="0" smtClean="0"/>
              <a:t>toxoid vaccine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Vaksin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DNA virus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 (</a:t>
            </a:r>
            <a:r>
              <a:rPr lang="en-US" i="1" dirty="0" smtClean="0"/>
              <a:t>DNA vaccine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Vaksin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vektor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vaksin</a:t>
            </a:r>
            <a:r>
              <a:rPr lang="en-US" dirty="0" smtClean="0">
                <a:sym typeface="Wingdings" pitchFamily="2" charset="2"/>
              </a:rPr>
              <a:t> DNA </a:t>
            </a:r>
            <a:r>
              <a:rPr lang="en-US" dirty="0" err="1" smtClean="0">
                <a:sym typeface="Wingdings" pitchFamily="2" charset="2"/>
              </a:rPr>
              <a:t>dengan</a:t>
            </a:r>
            <a:r>
              <a:rPr lang="en-US" dirty="0" smtClean="0">
                <a:sym typeface="Wingdings" pitchFamily="2" charset="2"/>
              </a:rPr>
              <a:t> virus/</a:t>
            </a:r>
            <a:r>
              <a:rPr lang="en-US" dirty="0" err="1" smtClean="0">
                <a:sym typeface="Wingdings" pitchFamily="2" charset="2"/>
              </a:rPr>
              <a:t>bakteri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dilemahkan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sehingga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masuk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sel</a:t>
            </a:r>
            <a:r>
              <a:rPr lang="en-US" dirty="0" smtClean="0">
                <a:sym typeface="Wingdings" pitchFamily="2" charset="2"/>
              </a:rPr>
              <a:t> (</a:t>
            </a:r>
            <a:r>
              <a:rPr lang="en-US" i="1" dirty="0" smtClean="0">
                <a:sym typeface="Wingdings" pitchFamily="2" charset="2"/>
              </a:rPr>
              <a:t>recombinant vector vaccine</a:t>
            </a:r>
            <a:r>
              <a:rPr lang="en-US" dirty="0" smtClean="0">
                <a:sym typeface="Wingdings" pitchFamily="2" charset="2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61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-1524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bioremediasi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4759676"/>
              </p:ext>
            </p:extLst>
          </p:nvPr>
        </p:nvGraphicFramePr>
        <p:xfrm>
          <a:off x="457200" y="1905000"/>
          <a:ext cx="8229600" cy="4221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350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-1524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Mengapa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bioremediasi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pengolahan</a:t>
            </a:r>
            <a:r>
              <a:rPr lang="en-US" dirty="0" smtClean="0"/>
              <a:t> </a:t>
            </a:r>
            <a:r>
              <a:rPr lang="en-US" dirty="0" err="1" smtClean="0"/>
              <a:t>limbah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murah</a:t>
            </a:r>
            <a:endParaRPr lang="en-US" dirty="0" smtClean="0"/>
          </a:p>
          <a:p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samping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minimal</a:t>
            </a:r>
          </a:p>
          <a:p>
            <a:r>
              <a:rPr lang="en-US" dirty="0" err="1" smtClean="0"/>
              <a:t>Bioremediasi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diikuti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lain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mengembalikan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78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" y="-3429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381000" y="762000"/>
            <a:ext cx="6324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Mikroba</a:t>
            </a:r>
            <a:r>
              <a:rPr lang="en-US" sz="3200" dirty="0" smtClean="0">
                <a:latin typeface="Arial" charset="0"/>
                <a:cs typeface="Arial" charset="0"/>
              </a:rPr>
              <a:t>???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57400"/>
            <a:ext cx="6248400" cy="4068763"/>
          </a:xfrm>
        </p:spPr>
        <p:txBody>
          <a:bodyPr/>
          <a:lstStyle/>
          <a:p>
            <a:r>
              <a:rPr lang="en-US" sz="2800" dirty="0" err="1" smtClean="0">
                <a:sym typeface="Wingdings" pitchFamily="2" charset="2"/>
              </a:rPr>
              <a:t>Organisme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berukuran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kecil</a:t>
            </a:r>
            <a:r>
              <a:rPr lang="en-US" sz="2800" dirty="0" smtClean="0">
                <a:sym typeface="Wingdings" pitchFamily="2" charset="2"/>
              </a:rPr>
              <a:t> (&lt; 1 mm), </a:t>
            </a:r>
            <a:r>
              <a:rPr lang="en-US" sz="2800" dirty="0" err="1" smtClean="0">
                <a:sym typeface="Wingdings" pitchFamily="2" charset="2"/>
              </a:rPr>
              <a:t>tidak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terlihat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oleh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mata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telanjang</a:t>
            </a:r>
            <a:endParaRPr lang="en-US" sz="2800" dirty="0" smtClean="0">
              <a:sym typeface="Wingdings" pitchFamily="2" charset="2"/>
            </a:endParaRPr>
          </a:p>
          <a:p>
            <a:endParaRPr lang="en-US" sz="2800" dirty="0" smtClean="0">
              <a:sym typeface="Wingdings" pitchFamily="2" charset="2"/>
            </a:endParaRPr>
          </a:p>
          <a:p>
            <a:r>
              <a:rPr lang="en-US" sz="2800" dirty="0" err="1" smtClean="0">
                <a:sym typeface="Wingdings" pitchFamily="2" charset="2"/>
              </a:rPr>
              <a:t>Terdiri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dari</a:t>
            </a:r>
            <a:r>
              <a:rPr lang="en-US" sz="2800" dirty="0" smtClean="0">
                <a:sym typeface="Wingdings" pitchFamily="2" charset="2"/>
              </a:rPr>
              <a:t> virus, </a:t>
            </a:r>
            <a:r>
              <a:rPr lang="en-US" sz="2800" dirty="0" err="1" smtClean="0">
                <a:sym typeface="Wingdings" pitchFamily="2" charset="2"/>
              </a:rPr>
              <a:t>bakteri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dan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jamur</a:t>
            </a:r>
            <a:r>
              <a:rPr lang="en-US" sz="2800" dirty="0" smtClean="0">
                <a:sym typeface="Wingdings" pitchFamily="2" charset="2"/>
              </a:rPr>
              <a:t> 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85800"/>
            <a:ext cx="1933575" cy="1782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434024"/>
            <a:ext cx="1933575" cy="1630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430" y="4064138"/>
            <a:ext cx="1922145" cy="195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76570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-1524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yang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bioremediasi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09801"/>
            <a:ext cx="918781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208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-1524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Proses yang </a:t>
            </a:r>
            <a:r>
              <a:rPr lang="en-US" dirty="0" err="1" smtClean="0"/>
              <a:t>mengikuti</a:t>
            </a:r>
            <a:r>
              <a:rPr lang="en-US" dirty="0" smtClean="0"/>
              <a:t> </a:t>
            </a:r>
            <a:r>
              <a:rPr lang="en-US" dirty="0" err="1" smtClean="0"/>
              <a:t>bioremediasi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4944137"/>
              </p:ext>
            </p:extLst>
          </p:nvPr>
        </p:nvGraphicFramePr>
        <p:xfrm>
          <a:off x="457200" y="1600200"/>
          <a:ext cx="8534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0133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bioremediasi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515350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6400" y="6219825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/>
              <a:t>(Kang, J.W, 2014)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15820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81200" y="2133600"/>
            <a:ext cx="495299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Questions??</a:t>
            </a:r>
            <a:endParaRPr lang="en-US" sz="6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860" y="3886200"/>
            <a:ext cx="55245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151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" y="-3429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r>
              <a:rPr lang="en-US" dirty="0" err="1" smtClean="0"/>
              <a:t>Karakteristik</a:t>
            </a:r>
            <a:r>
              <a:rPr lang="en-US" dirty="0" smtClean="0"/>
              <a:t> virus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5334000" cy="4525963"/>
          </a:xfrm>
        </p:spPr>
        <p:txBody>
          <a:bodyPr/>
          <a:lstStyle/>
          <a:p>
            <a:r>
              <a:rPr lang="en-US" dirty="0" err="1" smtClean="0"/>
              <a:t>Strukturnya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protein </a:t>
            </a:r>
            <a:r>
              <a:rPr lang="en-US" dirty="0" err="1" smtClean="0"/>
              <a:t>selubung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kapsid</a:t>
            </a:r>
            <a:r>
              <a:rPr lang="en-US" dirty="0" smtClean="0"/>
              <a:t>,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genetik</a:t>
            </a:r>
            <a:r>
              <a:rPr lang="en-US" dirty="0" smtClean="0"/>
              <a:t> (DNA </a:t>
            </a:r>
            <a:r>
              <a:rPr lang="en-US" dirty="0" err="1" smtClean="0"/>
              <a:t>atau</a:t>
            </a:r>
            <a:r>
              <a:rPr lang="en-US" dirty="0" smtClean="0"/>
              <a:t> RNA)</a:t>
            </a:r>
          </a:p>
          <a:p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menginfeksi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endParaRPr lang="en-US" dirty="0" smtClean="0"/>
          </a:p>
          <a:p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bermutasi</a:t>
            </a:r>
            <a:endParaRPr lang="en-US" dirty="0" smtClean="0"/>
          </a:p>
          <a:p>
            <a:r>
              <a:rPr lang="en-US" dirty="0" err="1" smtClean="0"/>
              <a:t>Namun</a:t>
            </a:r>
            <a:r>
              <a:rPr lang="en-US" dirty="0" smtClean="0"/>
              <a:t>, </a:t>
            </a:r>
            <a:r>
              <a:rPr lang="en-US" dirty="0" err="1" smtClean="0"/>
              <a:t>rentan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14600"/>
            <a:ext cx="378142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315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" y="-3429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45259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organel</a:t>
            </a:r>
            <a:r>
              <a:rPr lang="en-US" dirty="0" smtClean="0"/>
              <a:t> di </a:t>
            </a:r>
            <a:r>
              <a:rPr lang="en-US" dirty="0" err="1" smtClean="0"/>
              <a:t>sitoplasmanya</a:t>
            </a:r>
            <a:endParaRPr lang="en-US" dirty="0" smtClean="0"/>
          </a:p>
          <a:p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:</a:t>
            </a:r>
          </a:p>
          <a:p>
            <a:pPr lvl="1"/>
            <a:r>
              <a:rPr lang="en-US" sz="2400" dirty="0" err="1" smtClean="0"/>
              <a:t>Bulat</a:t>
            </a:r>
            <a:r>
              <a:rPr lang="en-US" sz="2400" dirty="0" smtClean="0"/>
              <a:t> (</a:t>
            </a:r>
            <a:r>
              <a:rPr lang="en-US" sz="2400" i="1" dirty="0" err="1" smtClean="0"/>
              <a:t>coocus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err="1" smtClean="0"/>
              <a:t>Batang</a:t>
            </a:r>
            <a:r>
              <a:rPr lang="en-US" sz="2400" dirty="0" smtClean="0"/>
              <a:t> (</a:t>
            </a:r>
            <a:r>
              <a:rPr lang="en-US" sz="2400" i="1" dirty="0" smtClean="0"/>
              <a:t>bacillus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err="1" smtClean="0"/>
              <a:t>Seperti</a:t>
            </a:r>
            <a:r>
              <a:rPr lang="en-US" sz="2400" dirty="0" smtClean="0"/>
              <a:t> spiral (</a:t>
            </a:r>
            <a:r>
              <a:rPr lang="en-US" sz="2400" i="1" dirty="0" err="1" smtClean="0"/>
              <a:t>spirillum</a:t>
            </a:r>
            <a:r>
              <a:rPr lang="en-US" sz="2400" dirty="0" smtClean="0"/>
              <a:t>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err="1"/>
              <a:t>Berdasarkan</a:t>
            </a:r>
            <a:r>
              <a:rPr lang="en-US" sz="3200" dirty="0"/>
              <a:t> </a:t>
            </a:r>
            <a:r>
              <a:rPr lang="en-US" sz="3200" dirty="0" err="1"/>
              <a:t>struktur</a:t>
            </a:r>
            <a:r>
              <a:rPr lang="en-US" sz="3200" dirty="0"/>
              <a:t> </a:t>
            </a:r>
            <a:r>
              <a:rPr lang="en-US" sz="3200" dirty="0" err="1"/>
              <a:t>membran</a:t>
            </a:r>
            <a:r>
              <a:rPr lang="en-US" sz="3200" dirty="0"/>
              <a:t> </a:t>
            </a:r>
            <a:r>
              <a:rPr lang="en-US" sz="3200" dirty="0" err="1"/>
              <a:t>sel</a:t>
            </a:r>
            <a:r>
              <a:rPr lang="en-US" sz="3200" dirty="0"/>
              <a:t>, </a:t>
            </a:r>
            <a:r>
              <a:rPr lang="en-US" sz="3200" dirty="0" err="1"/>
              <a:t>dibagi</a:t>
            </a:r>
            <a:r>
              <a:rPr lang="en-US" sz="3200" dirty="0"/>
              <a:t> </a:t>
            </a:r>
            <a:r>
              <a:rPr lang="en-US" sz="3200" dirty="0" err="1"/>
              <a:t>menjadi</a:t>
            </a:r>
            <a:r>
              <a:rPr lang="en-US" sz="3200" dirty="0" smtClean="0"/>
              <a:t>:</a:t>
            </a:r>
          </a:p>
          <a:p>
            <a:pPr marL="742950" lvl="2" indent="-342900"/>
            <a:r>
              <a:rPr lang="en-US" dirty="0" err="1" smtClean="0"/>
              <a:t>Bakteri</a:t>
            </a:r>
            <a:r>
              <a:rPr lang="en-US" dirty="0" smtClean="0"/>
              <a:t> gram </a:t>
            </a:r>
            <a:r>
              <a:rPr lang="en-US" dirty="0" err="1" smtClean="0"/>
              <a:t>positif</a:t>
            </a:r>
            <a:endParaRPr lang="en-US" dirty="0" smtClean="0"/>
          </a:p>
          <a:p>
            <a:pPr marL="742950" lvl="2" indent="-342900"/>
            <a:r>
              <a:rPr lang="en-US" dirty="0" err="1" smtClean="0"/>
              <a:t>Bakteri</a:t>
            </a:r>
            <a:r>
              <a:rPr lang="en-US" dirty="0" smtClean="0"/>
              <a:t> gram </a:t>
            </a:r>
            <a:r>
              <a:rPr lang="en-US" dirty="0" err="1" smtClean="0"/>
              <a:t>negatif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655" y="1600200"/>
            <a:ext cx="3495675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48400" y="3733800"/>
            <a:ext cx="243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bulat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40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" y="-3429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02" y="381000"/>
            <a:ext cx="8229600" cy="1143000"/>
          </a:xfrm>
        </p:spPr>
        <p:txBody>
          <a:bodyPr/>
          <a:lstStyle/>
          <a:p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Jamur</a:t>
            </a:r>
            <a:r>
              <a:rPr lang="en-US" dirty="0" smtClean="0"/>
              <a:t> (Fungi)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makroskopis</a:t>
            </a:r>
            <a:r>
              <a:rPr lang="en-US" dirty="0" smtClean="0"/>
              <a:t> yang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dilihat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telanjang</a:t>
            </a:r>
            <a:endParaRPr lang="en-US" dirty="0" smtClean="0"/>
          </a:p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jamur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hifa</a:t>
            </a:r>
            <a:r>
              <a:rPr lang="en-US" dirty="0" smtClean="0"/>
              <a:t> yang </a:t>
            </a:r>
            <a:r>
              <a:rPr lang="en-US" dirty="0" err="1" smtClean="0"/>
              <a:t>berkumpul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makroskopis</a:t>
            </a:r>
            <a:endParaRPr lang="en-US" dirty="0" smtClean="0"/>
          </a:p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r>
              <a:rPr lang="en-US" dirty="0" smtClean="0"/>
              <a:t> </a:t>
            </a:r>
            <a:r>
              <a:rPr lang="en-US" dirty="0" err="1" smtClean="0"/>
              <a:t>eukariotik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Tumbuh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lembab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05000"/>
            <a:ext cx="381000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53200" y="4495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hifa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40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471487" y="838200"/>
            <a:ext cx="82296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Mikroba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dan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aplikasi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bioteknologi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4100" name="Content Placeholder 5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3840163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Arial" charset="0"/>
                <a:cs typeface="Arial" charset="0"/>
              </a:rPr>
              <a:t>Mikroba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sering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digunakan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dalam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aplikasi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bioteknologi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r>
              <a:rPr lang="en-US" sz="2400" dirty="0" err="1" smtClean="0">
                <a:latin typeface="Arial" charset="0"/>
                <a:cs typeface="Arial" charset="0"/>
              </a:rPr>
              <a:t>Karena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mikroba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memiliki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beberapa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keunggulan</a:t>
            </a:r>
            <a:r>
              <a:rPr lang="en-US" sz="2400" dirty="0" smtClean="0">
                <a:latin typeface="Arial" charset="0"/>
                <a:cs typeface="Arial" charset="0"/>
              </a:rPr>
              <a:t> :</a:t>
            </a:r>
          </a:p>
          <a:p>
            <a:pPr lvl="1"/>
            <a:r>
              <a:rPr lang="en-US" sz="2000" dirty="0" err="1" smtClean="0">
                <a:latin typeface="Arial" charset="0"/>
                <a:cs typeface="Arial" charset="0"/>
              </a:rPr>
              <a:t>Cepat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berkembang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biak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dan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tumbuh</a:t>
            </a:r>
            <a:endParaRPr lang="en-US" sz="2000" dirty="0" smtClean="0">
              <a:latin typeface="Arial" charset="0"/>
              <a:cs typeface="Arial" charset="0"/>
            </a:endParaRPr>
          </a:p>
          <a:p>
            <a:pPr marL="457200" lvl="1" indent="0">
              <a:buNone/>
            </a:pPr>
            <a:endParaRPr lang="en-US" sz="2000" dirty="0" smtClean="0">
              <a:latin typeface="Arial" charset="0"/>
              <a:cs typeface="Arial" charset="0"/>
            </a:endParaRPr>
          </a:p>
          <a:p>
            <a:pPr marL="457200" lvl="1" indent="0">
              <a:buNone/>
            </a:pPr>
            <a:endParaRPr lang="id-ID" sz="2000" dirty="0" smtClean="0">
              <a:latin typeface="Arial" charset="0"/>
              <a:cs typeface="Arial" charset="0"/>
            </a:endParaRPr>
          </a:p>
        </p:txBody>
      </p:sp>
      <p:sp>
        <p:nvSpPr>
          <p:cNvPr id="4102" name="AutoShape 6" descr="http://images.clipartpanda.com/person-thinking-with-question-mark-question_mark_person.jpg"/>
          <p:cNvSpPr>
            <a:spLocks noChangeAspect="1" noChangeArrowheads="1"/>
          </p:cNvSpPr>
          <p:nvPr/>
        </p:nvSpPr>
        <p:spPr bwMode="auto">
          <a:xfrm>
            <a:off x="155575" y="-3519488"/>
            <a:ext cx="7343775" cy="734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0"/>
            <a:ext cx="635705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2285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Arial" charset="0"/>
                <a:cs typeface="Arial" charset="0"/>
              </a:rPr>
              <a:t>Mikroba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dan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aplikasi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bioteknologi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pertumbuhannya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4 </a:t>
            </a:r>
            <a:r>
              <a:rPr lang="en-US" dirty="0" err="1" smtClean="0"/>
              <a:t>fase</a:t>
            </a:r>
            <a:r>
              <a:rPr lang="en-US" dirty="0" smtClean="0"/>
              <a:t> :</a:t>
            </a:r>
          </a:p>
          <a:p>
            <a:pPr lvl="1"/>
            <a:r>
              <a:rPr lang="en-US" dirty="0" err="1" smtClean="0"/>
              <a:t>Fase</a:t>
            </a:r>
            <a:r>
              <a:rPr lang="en-US" dirty="0" smtClean="0"/>
              <a:t> lag</a:t>
            </a:r>
          </a:p>
          <a:p>
            <a:pPr lvl="1"/>
            <a:r>
              <a:rPr lang="en-US" dirty="0" err="1" smtClean="0"/>
              <a:t>Fase</a:t>
            </a:r>
            <a:r>
              <a:rPr lang="en-US" dirty="0" smtClean="0"/>
              <a:t> log (</a:t>
            </a:r>
            <a:r>
              <a:rPr lang="en-US" dirty="0" err="1" smtClean="0"/>
              <a:t>fase</a:t>
            </a:r>
            <a:r>
              <a:rPr lang="en-US" dirty="0" smtClean="0"/>
              <a:t> </a:t>
            </a:r>
            <a:r>
              <a:rPr lang="en-US" dirty="0" err="1" smtClean="0"/>
              <a:t>eksponensial</a:t>
            </a:r>
            <a:endParaRPr lang="en-US" dirty="0" smtClean="0"/>
          </a:p>
          <a:p>
            <a:pPr lvl="1"/>
            <a:r>
              <a:rPr lang="en-US" dirty="0" err="1" smtClean="0"/>
              <a:t>Fase</a:t>
            </a:r>
            <a:r>
              <a:rPr lang="en-US" dirty="0" smtClean="0"/>
              <a:t> </a:t>
            </a:r>
            <a:r>
              <a:rPr lang="en-US" dirty="0" err="1" smtClean="0"/>
              <a:t>stasioner</a:t>
            </a:r>
            <a:endParaRPr lang="en-US" dirty="0" smtClean="0"/>
          </a:p>
          <a:p>
            <a:pPr lvl="1"/>
            <a:r>
              <a:rPr lang="en-US" dirty="0" err="1" smtClean="0"/>
              <a:t>Fase</a:t>
            </a:r>
            <a:r>
              <a:rPr lang="en-US" dirty="0" smtClean="0"/>
              <a:t> </a:t>
            </a:r>
            <a:r>
              <a:rPr lang="en-US" dirty="0" err="1" smtClean="0"/>
              <a:t>kematian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14600"/>
            <a:ext cx="38100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75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5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Mikroba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dan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aplikasi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bioteknologi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609600" y="1981200"/>
            <a:ext cx="8229600" cy="4038600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dirty="0" err="1">
                <a:latin typeface="Arial" charset="0"/>
                <a:cs typeface="Arial" charset="0"/>
              </a:rPr>
              <a:t>Karena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mikroba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memiliki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beberapa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keunggulan</a:t>
            </a:r>
            <a:r>
              <a:rPr lang="en-US" dirty="0">
                <a:latin typeface="Arial" charset="0"/>
                <a:cs typeface="Arial" charset="0"/>
              </a:rPr>
              <a:t> :</a:t>
            </a:r>
          </a:p>
          <a:p>
            <a:pPr lvl="1">
              <a:defRPr/>
            </a:pP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Produk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dirty="0">
                <a:latin typeface="Arial" charset="0"/>
                <a:cs typeface="Arial" charset="0"/>
                <a:sym typeface="Wingdings" pitchFamily="2" charset="2"/>
              </a:rPr>
              <a:t>yang </a:t>
            </a:r>
            <a:r>
              <a:rPr lang="en-US" sz="2400" dirty="0" err="1">
                <a:latin typeface="Arial" charset="0"/>
                <a:cs typeface="Arial" charset="0"/>
                <a:sym typeface="Wingdings" pitchFamily="2" charset="2"/>
              </a:rPr>
              <a:t>dihasilkan</a:t>
            </a:r>
            <a:r>
              <a:rPr lang="en-US" sz="240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dirty="0" err="1">
                <a:latin typeface="Arial" charset="0"/>
                <a:cs typeface="Arial" charset="0"/>
                <a:sym typeface="Wingdings" pitchFamily="2" charset="2"/>
              </a:rPr>
              <a:t>banyak</a:t>
            </a:r>
            <a:endParaRPr lang="en-US" sz="2400" dirty="0">
              <a:latin typeface="Arial" charset="0"/>
              <a:cs typeface="Arial" charset="0"/>
              <a:sym typeface="Wingdings" pitchFamily="2" charset="2"/>
            </a:endParaRPr>
          </a:p>
          <a:p>
            <a:pPr lvl="1">
              <a:defRPr/>
            </a:pPr>
            <a:r>
              <a:rPr lang="en-US" sz="2400" dirty="0" err="1">
                <a:latin typeface="Arial" charset="0"/>
                <a:cs typeface="Arial" charset="0"/>
                <a:sym typeface="Wingdings" pitchFamily="2" charset="2"/>
              </a:rPr>
              <a:t>Produksi</a:t>
            </a:r>
            <a:r>
              <a:rPr lang="en-US" sz="240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dirty="0" err="1">
                <a:latin typeface="Arial" charset="0"/>
                <a:cs typeface="Arial" charset="0"/>
                <a:sym typeface="Wingdings" pitchFamily="2" charset="2"/>
              </a:rPr>
              <a:t>bisa</a:t>
            </a:r>
            <a:r>
              <a:rPr lang="en-US" sz="240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dirty="0" err="1">
                <a:latin typeface="Arial" charset="0"/>
                <a:cs typeface="Arial" charset="0"/>
                <a:sym typeface="Wingdings" pitchFamily="2" charset="2"/>
              </a:rPr>
              <a:t>dilakukan</a:t>
            </a:r>
            <a:r>
              <a:rPr lang="en-US" sz="240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dirty="0" err="1">
                <a:latin typeface="Arial" charset="0"/>
                <a:cs typeface="Arial" charset="0"/>
                <a:sym typeface="Wingdings" pitchFamily="2" charset="2"/>
              </a:rPr>
              <a:t>berkali</a:t>
            </a:r>
            <a:r>
              <a:rPr lang="en-US" sz="2400" dirty="0">
                <a:latin typeface="Arial" charset="0"/>
                <a:cs typeface="Arial" charset="0"/>
                <a:sym typeface="Wingdings" pitchFamily="2" charset="2"/>
              </a:rPr>
              <a:t>-kali</a:t>
            </a:r>
          </a:p>
          <a:p>
            <a:pPr lvl="1">
              <a:defRPr/>
            </a:pPr>
            <a:r>
              <a:rPr lang="en-US" sz="2400" dirty="0" err="1">
                <a:latin typeface="Arial" charset="0"/>
                <a:cs typeface="Arial" charset="0"/>
                <a:sym typeface="Wingdings" pitchFamily="2" charset="2"/>
              </a:rPr>
              <a:t>Terlepas</a:t>
            </a:r>
            <a:r>
              <a:rPr lang="en-US" sz="240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dirty="0" err="1">
                <a:latin typeface="Arial" charset="0"/>
                <a:cs typeface="Arial" charset="0"/>
                <a:sym typeface="Wingdings" pitchFamily="2" charset="2"/>
              </a:rPr>
              <a:t>dari</a:t>
            </a:r>
            <a:r>
              <a:rPr lang="en-US" sz="240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dirty="0" err="1">
                <a:latin typeface="Arial" charset="0"/>
                <a:cs typeface="Arial" charset="0"/>
                <a:sym typeface="Wingdings" pitchFamily="2" charset="2"/>
              </a:rPr>
              <a:t>isu</a:t>
            </a:r>
            <a:r>
              <a:rPr lang="en-US" sz="240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i="1" dirty="0">
                <a:latin typeface="Arial" charset="0"/>
                <a:cs typeface="Arial" charset="0"/>
                <a:sym typeface="Wingdings" pitchFamily="2" charset="2"/>
              </a:rPr>
              <a:t>animal </a:t>
            </a:r>
            <a:r>
              <a:rPr lang="en-US" sz="2400" i="1" dirty="0" err="1">
                <a:latin typeface="Arial" charset="0"/>
                <a:cs typeface="Arial" charset="0"/>
                <a:sym typeface="Wingdings" pitchFamily="2" charset="2"/>
              </a:rPr>
              <a:t>walfare</a:t>
            </a:r>
            <a:r>
              <a:rPr lang="en-US" sz="2400" i="1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dirty="0">
                <a:latin typeface="Arial" charset="0"/>
                <a:cs typeface="Arial" charset="0"/>
                <a:sym typeface="Wingdings" pitchFamily="2" charset="2"/>
              </a:rPr>
              <a:t>(</a:t>
            </a:r>
            <a:r>
              <a:rPr lang="en-US" sz="2400" dirty="0" err="1">
                <a:latin typeface="Arial" charset="0"/>
                <a:cs typeface="Arial" charset="0"/>
                <a:sym typeface="Wingdings" pitchFamily="2" charset="2"/>
              </a:rPr>
              <a:t>kesejahteraan</a:t>
            </a:r>
            <a:r>
              <a:rPr lang="en-US" sz="240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dirty="0" err="1">
                <a:latin typeface="Arial" charset="0"/>
                <a:cs typeface="Arial" charset="0"/>
                <a:sym typeface="Wingdings" pitchFamily="2" charset="2"/>
              </a:rPr>
              <a:t>hewan</a:t>
            </a:r>
            <a:r>
              <a:rPr lang="en-US" sz="2400" dirty="0">
                <a:latin typeface="Arial" charset="0"/>
                <a:cs typeface="Arial" charset="0"/>
                <a:sym typeface="Wingdings" pitchFamily="2" charset="2"/>
              </a:rPr>
              <a:t>)</a:t>
            </a:r>
          </a:p>
          <a:p>
            <a:pPr marL="0" lvl="1" indent="0">
              <a:buNone/>
              <a:defRPr/>
            </a:pPr>
            <a:endParaRPr lang="en-US" sz="2200" dirty="0">
              <a:latin typeface="Arial" charset="0"/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91993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Bidang-bidang</a:t>
            </a:r>
            <a:r>
              <a:rPr lang="en-US" dirty="0" smtClean="0"/>
              <a:t> </a:t>
            </a:r>
            <a:r>
              <a:rPr lang="en-US" dirty="0" err="1" smtClean="0"/>
              <a:t>bioteknologi</a:t>
            </a:r>
            <a:r>
              <a:rPr lang="en-US" dirty="0" smtClean="0"/>
              <a:t> yang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997496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425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588</Words>
  <Application>Microsoft Office PowerPoint</Application>
  <PresentationFormat>On-screen Show (4:3)</PresentationFormat>
  <Paragraphs>151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Mikroba???</vt:lpstr>
      <vt:lpstr>Karakteristik virus</vt:lpstr>
      <vt:lpstr>Karakteristik bakteri</vt:lpstr>
      <vt:lpstr>Karakteristik Jamur (Fungi)</vt:lpstr>
      <vt:lpstr>Mikroba dan aplikasi bioteknologi</vt:lpstr>
      <vt:lpstr>Mikroba dan aplikasi bioteknologi</vt:lpstr>
      <vt:lpstr>Mikroba dan aplikasi bioteknologi</vt:lpstr>
      <vt:lpstr>Bidang-bidang bioteknologi yang menggunakan mikroba </vt:lpstr>
      <vt:lpstr>Contoh mikroba yang digunakan dalam bioteknologi pangan</vt:lpstr>
      <vt:lpstr>Penggunaan mikroba dalam produksi/industri makanan</vt:lpstr>
      <vt:lpstr>Manfaat penggunaan bioteknologi dalam industri pangan</vt:lpstr>
      <vt:lpstr>Contoh mikroba yang digunakan dalam bioteknologi kedokteran </vt:lpstr>
      <vt:lpstr>Penggunaan mikroba dalam produksi antibiotik</vt:lpstr>
      <vt:lpstr>Macam-macam antibiotika yang bernilai ekonomis</vt:lpstr>
      <vt:lpstr>Penggunaan antibiotik semakin meningkat</vt:lpstr>
      <vt:lpstr>Beberapa macam vaksin</vt:lpstr>
      <vt:lpstr>Penggunaan mikroba dalam bioremediasi</vt:lpstr>
      <vt:lpstr>Mengapa harus menggunakan mikroba dalam bioremediasi?</vt:lpstr>
      <vt:lpstr>Beberapa hal yang bisa dilakukan oleh mikroba dalam bioremediasi</vt:lpstr>
      <vt:lpstr>Proses yang mengikuti bioremediasi</vt:lpstr>
      <vt:lpstr>Contoh mikroba yang digunakan untuk bioremediasi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Henny Saraswati</dc:creator>
  <cp:lastModifiedBy>Henny Saraswati</cp:lastModifiedBy>
  <cp:revision>1</cp:revision>
  <dcterms:created xsi:type="dcterms:W3CDTF">2017-07-10T08:18:38Z</dcterms:created>
  <dcterms:modified xsi:type="dcterms:W3CDTF">2017-07-10T08:19:15Z</dcterms:modified>
</cp:coreProperties>
</file>