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4" r:id="rId7"/>
    <p:sldId id="270" r:id="rId8"/>
    <p:sldId id="272" r:id="rId9"/>
    <p:sldId id="274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88D50-3685-4CD5-898A-4D5B0823F054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DF67D-ED5B-4387-ADE9-7E22BB885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2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7943EF-80FE-44E6-BC74-6EC8591A13C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Apa itu biologi? </a:t>
            </a: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C9655A-D04D-4B83-8C4E-605D02F4A40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2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9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4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4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5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0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9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7D46-90C2-442F-B6AF-DD8ABE9440A9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D3F1-D1BB-497A-92A4-9820DF94D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chemeClr val="bg1"/>
                </a:solidFill>
              </a:rPr>
              <a:t>Teknik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Dasar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Laboratorium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Bioteknologi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4038600" y="4735512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271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762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37751" y="2967335"/>
            <a:ext cx="50685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Question???</a:t>
            </a:r>
            <a:endParaRPr lang="en-US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85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Teknik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dasar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laboratorium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teknik-teknik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di </a:t>
            </a:r>
            <a:r>
              <a:rPr lang="en-US" sz="2800" dirty="0" err="1" smtClean="0"/>
              <a:t>laboratorium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dikuasai</a:t>
            </a:r>
            <a:endParaRPr lang="en-US" sz="2800" dirty="0"/>
          </a:p>
          <a:p>
            <a:r>
              <a:rPr lang="en-US" sz="2800" dirty="0" err="1" smtClean="0">
                <a:sym typeface="Wingdings" pitchFamily="2" charset="2"/>
              </a:rPr>
              <a:t>Teknik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dasar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bioteknologi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beberapa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macam</a:t>
            </a:r>
            <a:endParaRPr lang="en-US" sz="2800" dirty="0" smtClean="0">
              <a:sym typeface="Wingdings" pitchFamily="2" charset="2"/>
            </a:endParaRPr>
          </a:p>
          <a:p>
            <a:pPr marL="914400" indent="-571500">
              <a:buFont typeface="Wingdings" pitchFamily="2" charset="2"/>
              <a:buChar char="ü"/>
            </a:pPr>
            <a:r>
              <a:rPr lang="en-US" sz="2400" dirty="0" err="1" smtClean="0">
                <a:sym typeface="Wingdings" pitchFamily="2" charset="2"/>
              </a:rPr>
              <a:t>Teknik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biologi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molekuler</a:t>
            </a:r>
            <a:endParaRPr lang="en-US" sz="2400" dirty="0" smtClean="0">
              <a:sym typeface="Wingdings" pitchFamily="2" charset="2"/>
            </a:endParaRPr>
          </a:p>
          <a:p>
            <a:pPr marL="914400" indent="-571500">
              <a:buFont typeface="Wingdings" pitchFamily="2" charset="2"/>
              <a:buChar char="ü"/>
            </a:pPr>
            <a:r>
              <a:rPr lang="en-US" sz="2400" dirty="0" err="1" smtClean="0">
                <a:sym typeface="Wingdings" pitchFamily="2" charset="2"/>
              </a:rPr>
              <a:t>Teknik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Kultur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sel</a:t>
            </a:r>
            <a:endParaRPr lang="en-US" sz="2400" dirty="0" smtClean="0">
              <a:sym typeface="Wingdings" pitchFamily="2" charset="2"/>
            </a:endParaRPr>
          </a:p>
          <a:p>
            <a:pPr marL="914400" indent="-571500">
              <a:buFont typeface="Wingdings" pitchFamily="2" charset="2"/>
              <a:buChar char="ü"/>
            </a:pPr>
            <a:r>
              <a:rPr lang="en-US" sz="2400" dirty="0" err="1" smtClean="0">
                <a:sym typeface="Wingdings" pitchFamily="2" charset="2"/>
              </a:rPr>
              <a:t>Teknik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kultur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mikroba</a:t>
            </a:r>
            <a:endParaRPr lang="en-US" sz="2400" dirty="0" smtClean="0">
              <a:sym typeface="Wingdings" pitchFamily="2" charset="2"/>
            </a:endParaRPr>
          </a:p>
          <a:p>
            <a:pPr marL="914400" indent="-571500">
              <a:buFont typeface="Wingdings" pitchFamily="2" charset="2"/>
              <a:buChar char="ü"/>
            </a:pPr>
            <a:r>
              <a:rPr lang="en-US" sz="2400" dirty="0" err="1" smtClean="0">
                <a:sym typeface="Wingdings" pitchFamily="2" charset="2"/>
              </a:rPr>
              <a:t>dll</a:t>
            </a:r>
            <a:endParaRPr lang="en-US" sz="24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2800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00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471487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Teknik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dalam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biologi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molekuler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840163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latin typeface="Arial" charset="0"/>
                <a:cs typeface="Arial" charset="0"/>
              </a:rPr>
              <a:t>Polymerase </a:t>
            </a:r>
            <a:r>
              <a:rPr lang="en-US" sz="2400" i="1" dirty="0">
                <a:latin typeface="Arial" charset="0"/>
                <a:cs typeface="Arial" charset="0"/>
              </a:rPr>
              <a:t>C</a:t>
            </a:r>
            <a:r>
              <a:rPr lang="en-US" sz="2400" i="1" dirty="0" smtClean="0">
                <a:latin typeface="Arial" charset="0"/>
                <a:cs typeface="Arial" charset="0"/>
              </a:rPr>
              <a:t>hain Reaction </a:t>
            </a:r>
            <a:r>
              <a:rPr lang="en-US" sz="2400" dirty="0" smtClean="0">
                <a:latin typeface="Arial" charset="0"/>
                <a:cs typeface="Arial" charset="0"/>
              </a:rPr>
              <a:t>(PCR)</a:t>
            </a:r>
          </a:p>
          <a:p>
            <a:r>
              <a:rPr lang="en-US" sz="2400" dirty="0" err="1" smtClean="0">
                <a:latin typeface="Arial" charset="0"/>
                <a:cs typeface="Arial" charset="0"/>
              </a:rPr>
              <a:t>Elektroforesis</a:t>
            </a:r>
            <a:r>
              <a:rPr lang="en-US" sz="2400" dirty="0" smtClean="0">
                <a:latin typeface="Arial" charset="0"/>
                <a:cs typeface="Arial" charset="0"/>
              </a:rPr>
              <a:t> DNA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protein</a:t>
            </a:r>
          </a:p>
          <a:p>
            <a:r>
              <a:rPr lang="en-US" sz="2400" dirty="0" err="1" smtClean="0">
                <a:latin typeface="Arial" charset="0"/>
                <a:cs typeface="Arial" charset="0"/>
              </a:rPr>
              <a:t>Kloning</a:t>
            </a:r>
            <a:r>
              <a:rPr lang="en-US" sz="2400" dirty="0" smtClean="0">
                <a:latin typeface="Arial" charset="0"/>
                <a:cs typeface="Arial" charset="0"/>
              </a:rPr>
              <a:t> gen (</a:t>
            </a:r>
            <a:r>
              <a:rPr lang="en-US" sz="2400" dirty="0" err="1" smtClean="0">
                <a:latin typeface="Arial" charset="0"/>
                <a:cs typeface="Arial" charset="0"/>
              </a:rPr>
              <a:t>restriksi</a:t>
            </a:r>
            <a:r>
              <a:rPr lang="en-US" sz="2400" dirty="0" smtClean="0">
                <a:latin typeface="Arial" charset="0"/>
                <a:cs typeface="Arial" charset="0"/>
              </a:rPr>
              <a:t> DNA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ligasi</a:t>
            </a:r>
            <a:r>
              <a:rPr lang="en-US" sz="2400" dirty="0" smtClean="0">
                <a:latin typeface="Arial" charset="0"/>
                <a:cs typeface="Arial" charset="0"/>
              </a:rPr>
              <a:t> DNA)</a:t>
            </a:r>
          </a:p>
          <a:p>
            <a:r>
              <a:rPr lang="en-US" sz="2400" dirty="0" err="1" smtClean="0">
                <a:latin typeface="Arial" charset="0"/>
                <a:cs typeface="Arial" charset="0"/>
              </a:rPr>
              <a:t>Isolasi</a:t>
            </a:r>
            <a:r>
              <a:rPr lang="en-US" sz="2400" dirty="0" smtClean="0">
                <a:latin typeface="Arial" charset="0"/>
                <a:cs typeface="Arial" charset="0"/>
              </a:rPr>
              <a:t> DNA</a:t>
            </a:r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4102" name="AutoShape 6" descr="http://images.clipartpanda.com/person-thinking-with-question-mark-question_mark_person.jpg"/>
          <p:cNvSpPr>
            <a:spLocks noChangeAspect="1" noChangeArrowheads="1"/>
          </p:cNvSpPr>
          <p:nvPr/>
        </p:nvSpPr>
        <p:spPr bwMode="auto">
          <a:xfrm>
            <a:off x="155575" y="-3519488"/>
            <a:ext cx="7343775" cy="734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809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-1524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i="1" dirty="0" smtClean="0">
                <a:latin typeface="Arial" charset="0"/>
                <a:cs typeface="Arial" charset="0"/>
              </a:rPr>
              <a:t>Polymerase Chain Reaction</a:t>
            </a:r>
            <a:r>
              <a:rPr lang="en-US" sz="3200" dirty="0" smtClean="0">
                <a:latin typeface="Arial" charset="0"/>
                <a:cs typeface="Arial" charset="0"/>
              </a:rPr>
              <a:t> (PCR)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3434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dirty="0" err="1" smtClean="0">
                <a:cs typeface="Arial" charset="0"/>
                <a:sym typeface="Wingdings" pitchFamily="2" charset="2"/>
              </a:rPr>
              <a:t>Merupakan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metode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perbanyakan</a:t>
            </a:r>
            <a:r>
              <a:rPr lang="en-US" dirty="0" smtClean="0">
                <a:cs typeface="Arial" charset="0"/>
                <a:sym typeface="Wingdings" pitchFamily="2" charset="2"/>
              </a:rPr>
              <a:t> gen (DNA)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menggunakan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reaksi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berantai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dirty="0" err="1" smtClean="0">
                <a:cs typeface="Arial" charset="0"/>
                <a:sym typeface="Wingdings" pitchFamily="2" charset="2"/>
              </a:rPr>
              <a:t>Dibantu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oleh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enzim</a:t>
            </a:r>
            <a:r>
              <a:rPr lang="en-US" dirty="0" smtClean="0">
                <a:cs typeface="Arial" charset="0"/>
                <a:sym typeface="Wingdings" pitchFamily="2" charset="2"/>
              </a:rPr>
              <a:t> DNA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polimerase</a:t>
            </a:r>
            <a:endParaRPr lang="en-US" dirty="0" smtClean="0">
              <a:cs typeface="Arial" charset="0"/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dirty="0" err="1" smtClean="0">
                <a:cs typeface="Arial" charset="0"/>
                <a:sym typeface="Wingdings" pitchFamily="2" charset="2"/>
              </a:rPr>
              <a:t>Memerlukan</a:t>
            </a:r>
            <a:r>
              <a:rPr lang="en-US" dirty="0" smtClean="0">
                <a:cs typeface="Arial" charset="0"/>
                <a:sym typeface="Wingdings" pitchFamily="2" charset="2"/>
              </a:rPr>
              <a:t> primer  DNA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spesifik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dengan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panjang</a:t>
            </a:r>
            <a:r>
              <a:rPr lang="en-US" dirty="0" smtClean="0">
                <a:cs typeface="Arial" charset="0"/>
                <a:sym typeface="Wingdings" pitchFamily="2" charset="2"/>
              </a:rPr>
              <a:t> 18-24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pb</a:t>
            </a:r>
            <a:endParaRPr lang="en-US" dirty="0">
              <a:cs typeface="Arial" charset="0"/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dirty="0" err="1" smtClean="0">
                <a:cs typeface="Arial" charset="0"/>
                <a:sym typeface="Wingdings" pitchFamily="2" charset="2"/>
              </a:rPr>
              <a:t>Terdiri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dari</a:t>
            </a:r>
            <a:r>
              <a:rPr lang="en-US" dirty="0" smtClean="0">
                <a:cs typeface="Arial" charset="0"/>
                <a:sym typeface="Wingdings" pitchFamily="2" charset="2"/>
              </a:rPr>
              <a:t> 3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tahap</a:t>
            </a:r>
            <a:r>
              <a:rPr lang="en-US" dirty="0" smtClean="0">
                <a:cs typeface="Arial" charset="0"/>
                <a:sym typeface="Wingdings" pitchFamily="2" charset="2"/>
              </a:rPr>
              <a:t> :</a:t>
            </a:r>
          </a:p>
          <a:p>
            <a:pPr marL="742950" lvl="2" indent="-342900">
              <a:defRPr/>
            </a:pPr>
            <a:r>
              <a:rPr lang="en-US" dirty="0" err="1" smtClean="0">
                <a:cs typeface="Arial" charset="0"/>
                <a:sym typeface="Wingdings" pitchFamily="2" charset="2"/>
              </a:rPr>
              <a:t>Denaturasi</a:t>
            </a:r>
            <a:r>
              <a:rPr lang="en-US" dirty="0" smtClean="0">
                <a:cs typeface="Arial" charset="0"/>
                <a:sym typeface="Wingdings" pitchFamily="2" charset="2"/>
              </a:rPr>
              <a:t> 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pemisahan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untai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ganda</a:t>
            </a:r>
            <a:r>
              <a:rPr lang="en-US" dirty="0" smtClean="0">
                <a:cs typeface="Arial" charset="0"/>
                <a:sym typeface="Wingdings" pitchFamily="2" charset="2"/>
              </a:rPr>
              <a:t> DNA</a:t>
            </a:r>
          </a:p>
          <a:p>
            <a:pPr marL="742950" lvl="2" indent="-342900">
              <a:defRPr/>
            </a:pPr>
            <a:r>
              <a:rPr lang="en-US" i="1" dirty="0" smtClean="0">
                <a:cs typeface="Arial" charset="0"/>
                <a:sym typeface="Wingdings" pitchFamily="2" charset="2"/>
              </a:rPr>
              <a:t>Annealing</a:t>
            </a:r>
            <a:r>
              <a:rPr lang="en-US" dirty="0" smtClean="0">
                <a:cs typeface="Arial" charset="0"/>
                <a:sym typeface="Wingdings" pitchFamily="2" charset="2"/>
              </a:rPr>
              <a:t> 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penempelan</a:t>
            </a:r>
            <a:r>
              <a:rPr lang="en-US" dirty="0" smtClean="0">
                <a:cs typeface="Arial" charset="0"/>
                <a:sym typeface="Wingdings" pitchFamily="2" charset="2"/>
              </a:rPr>
              <a:t> primer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pada</a:t>
            </a:r>
            <a:r>
              <a:rPr lang="en-US" dirty="0" smtClean="0">
                <a:cs typeface="Arial" charset="0"/>
                <a:sym typeface="Wingdings" pitchFamily="2" charset="2"/>
              </a:rPr>
              <a:t> DNA </a:t>
            </a:r>
          </a:p>
          <a:p>
            <a:pPr marL="742950" lvl="2" indent="-342900">
              <a:defRPr/>
            </a:pPr>
            <a:r>
              <a:rPr lang="en-US" dirty="0" err="1" smtClean="0">
                <a:cs typeface="Arial" charset="0"/>
                <a:sym typeface="Wingdings" pitchFamily="2" charset="2"/>
              </a:rPr>
              <a:t>Elongasi</a:t>
            </a:r>
            <a:r>
              <a:rPr lang="en-US" dirty="0" smtClean="0">
                <a:cs typeface="Arial" charset="0"/>
                <a:sym typeface="Wingdings" pitchFamily="2" charset="2"/>
              </a:rPr>
              <a:t> 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pembentukan</a:t>
            </a:r>
            <a:r>
              <a:rPr lang="en-US" dirty="0" smtClean="0">
                <a:cs typeface="Arial" charset="0"/>
                <a:sym typeface="Wingdings" pitchFamily="2" charset="2"/>
              </a:rPr>
              <a:t> DNA/gen </a:t>
            </a:r>
            <a:r>
              <a:rPr lang="en-US" dirty="0" err="1" smtClean="0">
                <a:cs typeface="Arial" charset="0"/>
                <a:sym typeface="Wingdings" pitchFamily="2" charset="2"/>
              </a:rPr>
              <a:t>baru</a:t>
            </a:r>
            <a:endParaRPr lang="en-US" dirty="0" smtClean="0">
              <a:cs typeface="Arial" charset="0"/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en-US" sz="2200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en-US" sz="2200" dirty="0">
              <a:latin typeface="Arial" charset="0"/>
              <a:cs typeface="Arial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83714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31242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Tahapan</a:t>
            </a:r>
            <a:r>
              <a:rPr lang="en-US" dirty="0" smtClean="0"/>
              <a:t> PCR</a:t>
            </a:r>
          </a:p>
          <a:p>
            <a:pPr marL="514350" indent="-514350">
              <a:buAutoNum type="alphaUcParenBoth"/>
            </a:pPr>
            <a:r>
              <a:rPr lang="en-US" dirty="0" err="1" smtClean="0"/>
              <a:t>Denaturasi</a:t>
            </a:r>
            <a:endParaRPr lang="en-US" dirty="0" smtClean="0"/>
          </a:p>
          <a:p>
            <a:pPr marL="514350" indent="-514350">
              <a:buAutoNum type="alphaUcParenBoth"/>
            </a:pPr>
            <a:r>
              <a:rPr lang="en-US" i="1" dirty="0" smtClean="0"/>
              <a:t>Annealing</a:t>
            </a:r>
          </a:p>
          <a:p>
            <a:pPr marL="514350" indent="-514350">
              <a:buAutoNum type="alphaUcParenBoth"/>
            </a:pPr>
            <a:r>
              <a:rPr lang="en-US" dirty="0" err="1" smtClean="0"/>
              <a:t>Elongasi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-15240"/>
            <a:ext cx="5715000" cy="664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7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-1524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Elektroforesis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DNA </a:t>
            </a:r>
            <a:r>
              <a:rPr lang="en-US" dirty="0" err="1" smtClean="0"/>
              <a:t>atau</a:t>
            </a:r>
            <a:r>
              <a:rPr lang="en-US" dirty="0" smtClean="0"/>
              <a:t> protein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(DNA)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molekulnya</a:t>
            </a:r>
            <a:r>
              <a:rPr lang="en-US" dirty="0" smtClean="0"/>
              <a:t> (protein)</a:t>
            </a:r>
          </a:p>
          <a:p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DNA </a:t>
            </a:r>
            <a:r>
              <a:rPr lang="en-US" dirty="0" err="1" smtClean="0"/>
              <a:t>atau</a:t>
            </a:r>
            <a:r>
              <a:rPr lang="en-US" dirty="0" smtClean="0"/>
              <a:t> protein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protein </a:t>
            </a:r>
            <a:r>
              <a:rPr lang="en-US" dirty="0" err="1" smtClean="0"/>
              <a:t>dinamakan</a:t>
            </a:r>
            <a:r>
              <a:rPr lang="en-US" dirty="0" smtClean="0"/>
              <a:t> SDS-PAGE (</a:t>
            </a:r>
            <a:r>
              <a:rPr lang="en-US" i="1" dirty="0" smtClean="0"/>
              <a:t>Sodium Dodecyl Sulfate Polyacrylamide Gel Electrophoresis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-1524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Restriksi</a:t>
            </a:r>
            <a:r>
              <a:rPr lang="en-US" dirty="0" smtClean="0"/>
              <a:t>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285750" lvl="1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DNA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DNA </a:t>
            </a:r>
            <a:r>
              <a:rPr lang="en-US" dirty="0" err="1" smtClean="0"/>
              <a:t>restriksi</a:t>
            </a:r>
            <a:endParaRPr lang="en-US" dirty="0" smtClean="0"/>
          </a:p>
          <a:p>
            <a:pPr marL="285750" lvl="1"/>
            <a:r>
              <a:rPr lang="en-US" dirty="0" smtClean="0"/>
              <a:t>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DNA </a:t>
            </a:r>
            <a:r>
              <a:rPr lang="en-US" dirty="0" err="1" smtClean="0"/>
              <a:t>restriksi</a:t>
            </a:r>
            <a:r>
              <a:rPr lang="en-US" dirty="0" smtClean="0"/>
              <a:t> </a:t>
            </a:r>
            <a:r>
              <a:rPr lang="en-US" dirty="0" err="1" smtClean="0"/>
              <a:t>endonuklease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i="1" dirty="0" err="1" smtClean="0"/>
              <a:t>BamHI</a:t>
            </a:r>
            <a:r>
              <a:rPr lang="en-US" i="1" dirty="0" smtClean="0"/>
              <a:t>, </a:t>
            </a:r>
            <a:r>
              <a:rPr lang="en-US" i="1" dirty="0" err="1" smtClean="0"/>
              <a:t>SalI</a:t>
            </a:r>
            <a:r>
              <a:rPr lang="en-US" i="1" dirty="0" smtClean="0"/>
              <a:t>, </a:t>
            </a:r>
            <a:r>
              <a:rPr lang="en-US" i="1" dirty="0" err="1" smtClean="0"/>
              <a:t>XhoI</a:t>
            </a:r>
            <a:r>
              <a:rPr lang="en-US" dirty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285750" lvl="1"/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DNA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misal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BamHI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memotong</a:t>
            </a:r>
            <a:r>
              <a:rPr lang="en-US" dirty="0" smtClean="0">
                <a:sym typeface="Wingdings" pitchFamily="2" charset="2"/>
              </a:rPr>
              <a:t> DNA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kode</a:t>
            </a:r>
            <a:r>
              <a:rPr lang="en-US" dirty="0" smtClean="0">
                <a:sym typeface="Wingdings" pitchFamily="2" charset="2"/>
              </a:rPr>
              <a:t> GGATCC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-1524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27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Ligasi</a:t>
            </a:r>
            <a:r>
              <a:rPr lang="en-US" dirty="0" smtClean="0"/>
              <a:t>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Penggabungan</a:t>
            </a:r>
            <a:r>
              <a:rPr lang="en-US" dirty="0" smtClean="0"/>
              <a:t> DNA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DNA ligase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DNA yang </a:t>
            </a:r>
            <a:r>
              <a:rPr lang="en-US" dirty="0" err="1" smtClean="0"/>
              <a:t>digabungkan</a:t>
            </a:r>
            <a:endParaRPr lang="en-US" dirty="0" smtClean="0"/>
          </a:p>
          <a:p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restriksi</a:t>
            </a:r>
            <a:r>
              <a:rPr lang="en-US" dirty="0" smtClean="0"/>
              <a:t> DNA, proses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kloning</a:t>
            </a:r>
            <a:r>
              <a:rPr lang="en-US" dirty="0" smtClean="0"/>
              <a:t> gen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-1524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perkembangbiakan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medium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37⁰ C </a:t>
            </a:r>
            <a:r>
              <a:rPr lang="en-US" dirty="0" err="1" smtClean="0"/>
              <a:t>dan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5%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antifungal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kontaminasi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280</Words>
  <Application>Microsoft Office PowerPoint</Application>
  <PresentationFormat>On-screen Show (4:3)</PresentationFormat>
  <Paragraphs>48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Teknik dasar laboratorium</vt:lpstr>
      <vt:lpstr>Teknik dalam biologi molekuler</vt:lpstr>
      <vt:lpstr>Polymerase Chain Reaction (PCR)</vt:lpstr>
      <vt:lpstr>PowerPoint Presentation</vt:lpstr>
      <vt:lpstr>Elektroforesis </vt:lpstr>
      <vt:lpstr>Restriksi DNA</vt:lpstr>
      <vt:lpstr>Ligasi DNA</vt:lpstr>
      <vt:lpstr>Kultur Sel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2</cp:revision>
  <dcterms:created xsi:type="dcterms:W3CDTF">2017-07-10T08:12:20Z</dcterms:created>
  <dcterms:modified xsi:type="dcterms:W3CDTF">2017-07-10T08:27:01Z</dcterms:modified>
</cp:coreProperties>
</file>