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0B588-340D-4AE7-BDCA-38F0934300D8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844C8-F236-4CEE-9218-3DEC7AA31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65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D1531-EED2-46ED-8300-B2D7B261D1AC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20ED-3F63-4A7B-8A87-A653C41B0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72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D1531-EED2-46ED-8300-B2D7B261D1AC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20ED-3F63-4A7B-8A87-A653C41B0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33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D1531-EED2-46ED-8300-B2D7B261D1AC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20ED-3F63-4A7B-8A87-A653C41B0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188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D1531-EED2-46ED-8300-B2D7B261D1AC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20ED-3F63-4A7B-8A87-A653C41B0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39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D1531-EED2-46ED-8300-B2D7B261D1AC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20ED-3F63-4A7B-8A87-A653C41B0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55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D1531-EED2-46ED-8300-B2D7B261D1AC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20ED-3F63-4A7B-8A87-A653C41B0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1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D1531-EED2-46ED-8300-B2D7B261D1AC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20ED-3F63-4A7B-8A87-A653C41B0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06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D1531-EED2-46ED-8300-B2D7B261D1AC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20ED-3F63-4A7B-8A87-A653C41B0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12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D1531-EED2-46ED-8300-B2D7B261D1AC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20ED-3F63-4A7B-8A87-A653C41B0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5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D1531-EED2-46ED-8300-B2D7B261D1AC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20ED-3F63-4A7B-8A87-A653C41B0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8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D1531-EED2-46ED-8300-B2D7B261D1AC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20ED-3F63-4A7B-8A87-A653C41B0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7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D1531-EED2-46ED-8300-B2D7B261D1AC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520ED-3F63-4A7B-8A87-A653C41B0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20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810000"/>
            <a:ext cx="5638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 err="1" smtClean="0">
                <a:solidFill>
                  <a:schemeClr val="bg1"/>
                </a:solidFill>
              </a:rPr>
              <a:t>Tugas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Tersrtuktur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</a:p>
          <a:p>
            <a:pPr algn="ctr" eaLnBrk="1" hangingPunct="1"/>
            <a:r>
              <a:rPr lang="en-US" sz="2800" b="1" dirty="0" smtClean="0">
                <a:solidFill>
                  <a:schemeClr val="bg1"/>
                </a:solidFill>
              </a:rPr>
              <a:t>(</a:t>
            </a:r>
            <a:r>
              <a:rPr lang="en-US" sz="2800" b="1" dirty="0" err="1" smtClean="0">
                <a:solidFill>
                  <a:schemeClr val="bg1"/>
                </a:solidFill>
              </a:rPr>
              <a:t>Pertemuan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Ke-13)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3886200" y="4758690"/>
            <a:ext cx="419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 smtClean="0">
                <a:solidFill>
                  <a:schemeClr val="bg1"/>
                </a:solidFill>
              </a:rPr>
              <a:t>Dr. </a:t>
            </a:r>
            <a:r>
              <a:rPr lang="en-US" dirty="0" err="1">
                <a:solidFill>
                  <a:schemeClr val="bg1"/>
                </a:solidFill>
              </a:rPr>
              <a:t>Henny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Saraswati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M.Biomed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54535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685800"/>
            <a:ext cx="8229600" cy="1143000"/>
          </a:xfrm>
        </p:spPr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840163"/>
          </a:xfrm>
        </p:spPr>
        <p:txBody>
          <a:bodyPr>
            <a:normAutofit/>
          </a:bodyPr>
          <a:lstStyle/>
          <a:p>
            <a:r>
              <a:rPr lang="en-US" dirty="0" err="1" smtClean="0"/>
              <a:t>Dalam</a:t>
            </a:r>
            <a:r>
              <a:rPr lang="en-US" dirty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yang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bioteknologi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biologi</a:t>
            </a:r>
            <a:r>
              <a:rPr lang="en-US" dirty="0" smtClean="0"/>
              <a:t> </a:t>
            </a:r>
            <a:r>
              <a:rPr lang="en-US" dirty="0" err="1" smtClean="0"/>
              <a:t>molekuler</a:t>
            </a:r>
            <a:endParaRPr lang="en-US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228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2211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Rujukan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jurnal</a:t>
            </a:r>
            <a:r>
              <a:rPr lang="en-US" dirty="0" smtClean="0"/>
              <a:t>, e-book </a:t>
            </a:r>
            <a:r>
              <a:rPr lang="en-US" dirty="0" err="1" smtClean="0"/>
              <a:t>dan</a:t>
            </a:r>
            <a:r>
              <a:rPr lang="en-US" dirty="0" smtClean="0"/>
              <a:t> website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blog </a:t>
            </a:r>
            <a:r>
              <a:rPr lang="en-US" dirty="0" err="1" smtClean="0"/>
              <a:t>pribadi</a:t>
            </a:r>
            <a:endParaRPr lang="en-US" dirty="0" smtClean="0"/>
          </a:p>
          <a:p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usianya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endParaRPr lang="en-US" dirty="0" smtClean="0"/>
          </a:p>
          <a:p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tanya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teman-teman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398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85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Tugas </vt:lpstr>
      <vt:lpstr>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Henny Saraswati</dc:creator>
  <cp:lastModifiedBy>Henny Saraswati</cp:lastModifiedBy>
  <cp:revision>1</cp:revision>
  <dcterms:created xsi:type="dcterms:W3CDTF">2017-07-19T02:00:47Z</dcterms:created>
  <dcterms:modified xsi:type="dcterms:W3CDTF">2017-07-19T02:05:06Z</dcterms:modified>
</cp:coreProperties>
</file>