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06597-BAB7-4A4A-ACB8-2D7ABAED45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5A1F2-DAC4-4335-B8C4-1D4A11F7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5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95A180-2AB2-4497-9884-014A57163BF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7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1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6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0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1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9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6952-2DCB-4E7F-869D-0AD694E265F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322E6-D106-45D1-898B-E358EB6F8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1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Tersrtuktur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Ke-3)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25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40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“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bioteknologi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pemanfaatannya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bioteknologi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18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4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623887" y="838200"/>
            <a:ext cx="8062913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Tugas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77200" cy="4068763"/>
          </a:xfrm>
        </p:spPr>
        <p:txBody>
          <a:bodyPr>
            <a:normAutofit/>
          </a:bodyPr>
          <a:lstStyle/>
          <a:p>
            <a:pPr marL="228600" lvl="1" indent="-228600">
              <a:buFont typeface="Arial" pitchFamily="34" charset="0"/>
              <a:buChar char="•"/>
            </a:pPr>
            <a:r>
              <a:rPr lang="en-US" sz="3200" dirty="0" err="1" smtClean="0">
                <a:sym typeface="Wingdings" pitchFamily="2" charset="2"/>
              </a:rPr>
              <a:t>Untuk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pertemuan</a:t>
            </a:r>
            <a:r>
              <a:rPr lang="en-US" sz="3200" dirty="0" smtClean="0">
                <a:sym typeface="Wingdings" pitchFamily="2" charset="2"/>
              </a:rPr>
              <a:t> 3 yang </a:t>
            </a:r>
            <a:r>
              <a:rPr lang="en-US" sz="3200" dirty="0" err="1" smtClean="0">
                <a:sym typeface="Wingdings" pitchFamily="2" charset="2"/>
              </a:rPr>
              <a:t>dibahas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mengenai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bioteknologi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biru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dan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hijau</a:t>
            </a:r>
            <a:r>
              <a:rPr lang="en-US" sz="3200" dirty="0" smtClean="0">
                <a:sym typeface="Wingdings" pitchFamily="2" charset="2"/>
              </a:rPr>
              <a:t> </a:t>
            </a:r>
            <a:endParaRPr lang="en-US" sz="3200" dirty="0" smtClean="0">
              <a:sym typeface="Wingdings" pitchFamily="2" charset="2"/>
            </a:endParaRP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3200" dirty="0" err="1" smtClean="0">
                <a:sym typeface="Wingdings" pitchFamily="2" charset="2"/>
              </a:rPr>
              <a:t>Dilakukan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tanya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jawab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dan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diskusi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bersama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satu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kelas</a:t>
            </a:r>
            <a:endParaRPr lang="en-US" sz="32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56658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99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Tugas </vt:lpstr>
      <vt:lpstr>Tugas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1</cp:revision>
  <dcterms:created xsi:type="dcterms:W3CDTF">2017-07-18T02:14:02Z</dcterms:created>
  <dcterms:modified xsi:type="dcterms:W3CDTF">2017-07-18T02:20:46Z</dcterms:modified>
</cp:coreProperties>
</file>