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D4FB4-D3DA-447B-9410-D740FDC95AE7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D5571-EAF1-45AA-BAEE-4FB9C797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38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95A180-2AB2-4497-9884-014A57163BF4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55F5-4E6B-4AA6-A896-2F26D40D9404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E142-7E00-4B45-A8A2-A00790874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96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55F5-4E6B-4AA6-A896-2F26D40D9404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E142-7E00-4B45-A8A2-A00790874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1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55F5-4E6B-4AA6-A896-2F26D40D9404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E142-7E00-4B45-A8A2-A00790874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681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55F5-4E6B-4AA6-A896-2F26D40D9404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E142-7E00-4B45-A8A2-A00790874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4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55F5-4E6B-4AA6-A896-2F26D40D9404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E142-7E00-4B45-A8A2-A00790874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5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55F5-4E6B-4AA6-A896-2F26D40D9404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E142-7E00-4B45-A8A2-A00790874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6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55F5-4E6B-4AA6-A896-2F26D40D9404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E142-7E00-4B45-A8A2-A00790874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84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55F5-4E6B-4AA6-A896-2F26D40D9404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E142-7E00-4B45-A8A2-A00790874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98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55F5-4E6B-4AA6-A896-2F26D40D9404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E142-7E00-4B45-A8A2-A00790874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0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55F5-4E6B-4AA6-A896-2F26D40D9404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E142-7E00-4B45-A8A2-A00790874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355F5-4E6B-4AA6-A896-2F26D40D9404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E142-7E00-4B45-A8A2-A00790874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30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355F5-4E6B-4AA6-A896-2F26D40D9404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4E142-7E00-4B45-A8A2-A00790874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1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810000"/>
            <a:ext cx="5638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err="1" smtClean="0">
                <a:solidFill>
                  <a:schemeClr val="bg1"/>
                </a:solidFill>
              </a:rPr>
              <a:t>Tugas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Tersrtuktur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</a:p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</a:rPr>
              <a:t>(</a:t>
            </a:r>
            <a:r>
              <a:rPr lang="en-US" sz="2800" b="1" dirty="0" err="1" smtClean="0">
                <a:solidFill>
                  <a:schemeClr val="bg1"/>
                </a:solidFill>
              </a:rPr>
              <a:t>Pertemuan</a:t>
            </a:r>
            <a:r>
              <a:rPr lang="en-US" sz="2800" b="1" dirty="0" smtClean="0">
                <a:solidFill>
                  <a:schemeClr val="bg1"/>
                </a:solidFill>
              </a:rPr>
              <a:t> Ke-4)</a:t>
            </a:r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3886200" y="4758690"/>
            <a:ext cx="419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 smtClean="0">
                <a:solidFill>
                  <a:schemeClr val="bg1"/>
                </a:solidFill>
              </a:rPr>
              <a:t>Dr. </a:t>
            </a:r>
            <a:r>
              <a:rPr lang="en-US" dirty="0" err="1">
                <a:solidFill>
                  <a:schemeClr val="bg1"/>
                </a:solidFill>
              </a:rPr>
              <a:t>Henny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Saraswati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M.Biomed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1560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685800"/>
            <a:ext cx="8229600" cy="1143000"/>
          </a:xfrm>
        </p:spPr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840163"/>
          </a:xfrm>
        </p:spPr>
        <p:txBody>
          <a:bodyPr>
            <a:normAutofit/>
          </a:bodyPr>
          <a:lstStyle/>
          <a:p>
            <a:r>
              <a:rPr lang="en-US" dirty="0" err="1" smtClean="0"/>
              <a:t>Dalam</a:t>
            </a:r>
            <a:r>
              <a:rPr lang="en-US" dirty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“</a:t>
            </a:r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bioteknologi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pemanfaatannya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bioteknologi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dibahas</a:t>
            </a:r>
            <a:endParaRPr lang="en-US" dirty="0" smtClean="0"/>
          </a:p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025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jurnal</a:t>
            </a:r>
            <a:r>
              <a:rPr lang="en-US" dirty="0" smtClean="0"/>
              <a:t>, e-book </a:t>
            </a:r>
            <a:r>
              <a:rPr lang="en-US" dirty="0" err="1" smtClean="0"/>
              <a:t>dan</a:t>
            </a:r>
            <a:r>
              <a:rPr lang="en-US" dirty="0" smtClean="0"/>
              <a:t> website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blog </a:t>
            </a:r>
            <a:r>
              <a:rPr lang="en-US" dirty="0" err="1" smtClean="0"/>
              <a:t>pribadi</a:t>
            </a:r>
            <a:endParaRPr lang="en-US" dirty="0" smtClean="0"/>
          </a:p>
          <a:p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usianya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256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623887" y="838200"/>
            <a:ext cx="8062913" cy="6858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Tugas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077200" cy="4068763"/>
          </a:xfrm>
        </p:spPr>
        <p:txBody>
          <a:bodyPr>
            <a:normAutofit/>
          </a:bodyPr>
          <a:lstStyle/>
          <a:p>
            <a:pPr marL="228600" lvl="1" indent="-228600">
              <a:buFont typeface="Arial" pitchFamily="34" charset="0"/>
              <a:buChar char="•"/>
            </a:pPr>
            <a:r>
              <a:rPr lang="en-US" sz="3200" dirty="0" err="1" smtClean="0">
                <a:sym typeface="Wingdings" pitchFamily="2" charset="2"/>
              </a:rPr>
              <a:t>Untuk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pertemuan</a:t>
            </a:r>
            <a:r>
              <a:rPr lang="en-US" sz="3200" dirty="0" smtClean="0">
                <a:sym typeface="Wingdings" pitchFamily="2" charset="2"/>
              </a:rPr>
              <a:t> 4 yang </a:t>
            </a:r>
            <a:r>
              <a:rPr lang="en-US" sz="3200" dirty="0" err="1" smtClean="0">
                <a:sym typeface="Wingdings" pitchFamily="2" charset="2"/>
              </a:rPr>
              <a:t>dibahas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mengenai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bioteknologi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putih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dan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merah</a:t>
            </a:r>
            <a:r>
              <a:rPr lang="en-US" sz="3200" dirty="0" smtClean="0">
                <a:sym typeface="Wingdings" pitchFamily="2" charset="2"/>
              </a:rPr>
              <a:t> </a:t>
            </a:r>
          </a:p>
          <a:p>
            <a:pPr marL="228600" lvl="1" indent="-228600">
              <a:buFont typeface="Arial" pitchFamily="34" charset="0"/>
              <a:buChar char="•"/>
            </a:pPr>
            <a:r>
              <a:rPr lang="en-US" sz="3200" dirty="0" err="1" smtClean="0">
                <a:sym typeface="Wingdings" pitchFamily="2" charset="2"/>
              </a:rPr>
              <a:t>Dilakukan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tanya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jawab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dan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diskusi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bersama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satu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kelas</a:t>
            </a:r>
            <a:endParaRPr lang="en-US" sz="32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253210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On-screen Show (4:3)</PresentationFormat>
  <Paragraphs>16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Tugas </vt:lpstr>
      <vt:lpstr>Tugas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Henny Saraswati</dc:creator>
  <cp:lastModifiedBy>Henny Saraswati</cp:lastModifiedBy>
  <cp:revision>2</cp:revision>
  <dcterms:created xsi:type="dcterms:W3CDTF">2017-07-18T02:21:00Z</dcterms:created>
  <dcterms:modified xsi:type="dcterms:W3CDTF">2017-07-19T02:06:05Z</dcterms:modified>
</cp:coreProperties>
</file>