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76" r:id="rId4"/>
    <p:sldId id="281" r:id="rId5"/>
    <p:sldId id="282" r:id="rId6"/>
    <p:sldId id="279" r:id="rId7"/>
    <p:sldId id="283" r:id="rId8"/>
    <p:sldId id="285" r:id="rId9"/>
    <p:sldId id="280" r:id="rId10"/>
    <p:sldId id="284" r:id="rId11"/>
    <p:sldId id="270" r:id="rId12"/>
    <p:sldId id="271" r:id="rId13"/>
    <p:sldId id="272" r:id="rId14"/>
    <p:sldId id="265" r:id="rId15"/>
    <p:sldId id="266" r:id="rId16"/>
    <p:sldId id="268" r:id="rId17"/>
    <p:sldId id="269" r:id="rId18"/>
    <p:sldId id="264" r:id="rId19"/>
    <p:sldId id="262" r:id="rId20"/>
    <p:sldId id="273" r:id="rId21"/>
    <p:sldId id="263" r:id="rId22"/>
    <p:sldId id="267" r:id="rId23"/>
    <p:sldId id="274" r:id="rId2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94660"/>
  </p:normalViewPr>
  <p:slideViewPr>
    <p:cSldViewPr>
      <p:cViewPr>
        <p:scale>
          <a:sx n="90" d="100"/>
          <a:sy n="90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793A4E-DE53-4409-BF68-8A9F0E3EC7EC}" type="datetimeFigureOut">
              <a:rPr lang="id-ID" smtClean="0"/>
              <a:t>09/09/2016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6759E1-A496-48AD-9408-5A15034D23F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793A4E-DE53-4409-BF68-8A9F0E3EC7EC}" type="datetimeFigureOut">
              <a:rPr lang="id-ID" smtClean="0"/>
              <a:t>09/09/2016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759E1-A496-48AD-9408-5A15034D23F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793A4E-DE53-4409-BF68-8A9F0E3EC7EC}" type="datetimeFigureOut">
              <a:rPr lang="id-ID" smtClean="0"/>
              <a:t>09/09/2016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759E1-A496-48AD-9408-5A15034D23F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793A4E-DE53-4409-BF68-8A9F0E3EC7EC}" type="datetimeFigureOut">
              <a:rPr lang="id-ID" smtClean="0"/>
              <a:t>09/09/2016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759E1-A496-48AD-9408-5A15034D23FD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793A4E-DE53-4409-BF68-8A9F0E3EC7EC}" type="datetimeFigureOut">
              <a:rPr lang="id-ID" smtClean="0"/>
              <a:t>09/09/2016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759E1-A496-48AD-9408-5A15034D23FD}" type="slidenum">
              <a:rPr lang="id-ID" smtClean="0"/>
              <a:t>‹#›</a:t>
            </a:fld>
            <a:endParaRPr lang="id-ID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793A4E-DE53-4409-BF68-8A9F0E3EC7EC}" type="datetimeFigureOut">
              <a:rPr lang="id-ID" smtClean="0"/>
              <a:t>09/09/2016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759E1-A496-48AD-9408-5A15034D23FD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793A4E-DE53-4409-BF68-8A9F0E3EC7EC}" type="datetimeFigureOut">
              <a:rPr lang="id-ID" smtClean="0"/>
              <a:t>09/09/2016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759E1-A496-48AD-9408-5A15034D23FD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793A4E-DE53-4409-BF68-8A9F0E3EC7EC}" type="datetimeFigureOut">
              <a:rPr lang="id-ID" smtClean="0"/>
              <a:t>09/09/2016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759E1-A496-48AD-9408-5A15034D23FD}" type="slidenum">
              <a:rPr lang="id-ID" smtClean="0"/>
              <a:t>‹#›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793A4E-DE53-4409-BF68-8A9F0E3EC7EC}" type="datetimeFigureOut">
              <a:rPr lang="id-ID" smtClean="0"/>
              <a:t>09/09/2016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759E1-A496-48AD-9408-5A15034D23F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4793A4E-DE53-4409-BF68-8A9F0E3EC7EC}" type="datetimeFigureOut">
              <a:rPr lang="id-ID" smtClean="0"/>
              <a:t>09/09/2016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759E1-A496-48AD-9408-5A15034D23FD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793A4E-DE53-4409-BF68-8A9F0E3EC7EC}" type="datetimeFigureOut">
              <a:rPr lang="id-ID" smtClean="0"/>
              <a:t>09/09/2016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6759E1-A496-48AD-9408-5A15034D23FD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4793A4E-DE53-4409-BF68-8A9F0E3EC7EC}" type="datetimeFigureOut">
              <a:rPr lang="id-ID" smtClean="0"/>
              <a:t>09/09/2016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96759E1-A496-48AD-9408-5A15034D23FD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Bioteknologi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Bioteknologi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Esa</a:t>
            </a:r>
            <a:r>
              <a:rPr lang="en-US" dirty="0" smtClean="0"/>
              <a:t> </a:t>
            </a:r>
            <a:r>
              <a:rPr lang="en-US" dirty="0" err="1" smtClean="0"/>
              <a:t>Unggul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4226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400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1980, Rank </a:t>
            </a:r>
            <a:r>
              <a:rPr lang="en-US" dirty="0" err="1"/>
              <a:t>Hovis</a:t>
            </a:r>
            <a:r>
              <a:rPr lang="en-US" dirty="0"/>
              <a:t> Mc. </a:t>
            </a:r>
            <a:r>
              <a:rPr lang="en-US" dirty="0" err="1"/>
              <a:t>Dougall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memasarkan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jamur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dikonsumsi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 </a:t>
            </a:r>
          </a:p>
          <a:p>
            <a:pPr lvl="0"/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era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terasa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diizinkannya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insulin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percobaan</a:t>
            </a:r>
            <a:r>
              <a:rPr lang="en-US" dirty="0"/>
              <a:t>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diabetes di </a:t>
            </a:r>
            <a:r>
              <a:rPr lang="en-US" dirty="0" err="1"/>
              <a:t>Amerika</a:t>
            </a:r>
            <a:r>
              <a:rPr lang="en-US" dirty="0"/>
              <a:t> </a:t>
            </a:r>
            <a:r>
              <a:rPr lang="en-US" dirty="0" err="1"/>
              <a:t>Serikat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1982. Insulin </a:t>
            </a:r>
            <a:r>
              <a:rPr lang="en-US" dirty="0" err="1"/>
              <a:t>buatan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diproduksi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Eli Lilly Company.</a:t>
            </a:r>
          </a:p>
          <a:p>
            <a:pPr lvl="0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tahun</a:t>
            </a:r>
            <a:r>
              <a:rPr lang="en-US" dirty="0"/>
              <a:t> 2000-2005,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genom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genom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utuh</a:t>
            </a:r>
            <a:r>
              <a:rPr lang="en-US" dirty="0"/>
              <a:t>.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penemuan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organisme</a:t>
            </a:r>
            <a:r>
              <a:rPr lang="en-US" dirty="0"/>
              <a:t> </a:t>
            </a:r>
            <a:r>
              <a:rPr lang="en-US" dirty="0" err="1"/>
              <a:t>transgenik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genom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</a:p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7577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Memanfaatkan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bermanfaat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endParaRPr lang="en-US" dirty="0" smtClean="0"/>
          </a:p>
          <a:p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dikerjakan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endParaRPr lang="en-US" dirty="0" smtClean="0"/>
          </a:p>
          <a:p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sterilisasi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sederhan</a:t>
            </a:r>
            <a:r>
              <a:rPr lang="en-US" dirty="0" err="1"/>
              <a:t>a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Bioteknologi</a:t>
            </a:r>
            <a:r>
              <a:rPr lang="en-US" dirty="0" smtClean="0"/>
              <a:t> </a:t>
            </a:r>
            <a:r>
              <a:rPr lang="en-US" dirty="0" err="1" smtClean="0"/>
              <a:t>Konvensional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311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 descr="http://4.bp.blogspot.com/-b_h7zz_aX2s/Vew_1jqgQuI/AAAAAAAAAVA/FJJJzZCNihI/s1600/produk-bioteknologi-konvensio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7" y="620688"/>
            <a:ext cx="3720455" cy="370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3.bp.blogspot.com/-PDz5o7sMObc/USCk5p0UGUI/AAAAAAAAOPU/lOubNiy3SyE/s1600/Contoh-bioteknologi-konvensional-di-bidang-pang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28670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93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ZQAAAENCAIAAACnzgR8AAAgAElEQVR4nOy9d3QT1763f9fvXfd3111vzrknJ6ElgZCQclLJgdBrCKEklBB6M73ZgDFg09wk2QZLMsaAAdu44Yp7792akWRb1epd7rJ6rzPz/iFTEkhiJwSf3DOf9SwvITSj2Vvaz/rurRnpPxA0aNCg+RPmP8b7ANCgQYPmtwSVFxo0aP6UQeWFBg2aP2VQeaFBg+ZPGVReaNCg+VMGlRcaNGj+lEHlhQYNmj9lUHmhQYPmT5nnywsymaGhIai3D+ofhIaGob5+qK8PUg9DRiPU1w8NDiF2+5ieBrbbod4+aEgF9Q9A/f2QwfDUc5k8SiXico352D0eaHDIIxJ7JBLIYEAgCNLpEattzPuBIEithvr7R1ra2wcND8O2p/YDw5BOBw0NIR7PmHeOBg2aPybPk5fHYy8sMuzaY9y737jvkHHvfuO+A8a9+02nz9ge5hkPHjHs9nGRKWN6GheHa9y5x7Bjj3HfAeOhw+aLl+wlpYjbgyCIvaBIv36TR6Ec0w49KpUt7YFxj49+6Vf6lWvMl67YUlNNgRdcre0IBI1pV7DTaSVcN+zyMe7ZZ9x3wHjgkNE/wBwR5aisgh0OBEFgh8Ny46b5SgikGh7Tnn82bjc0PIw4nS9mb2jQ/FvmefJyu63RBN2EN603bxsPHNb+z9/MGKw5FKOb8Ym9oMgSEal5/XV7ReWYnsYzMGA6c1bzyismX1/rvQT9t+u0k6e4OzoRBHGRKabg0DF5AVarzRcvaSZMNO71saWmWZOTDRs3af/6V81//Zcjv2BMB4YgCOLxOCqqDLv2aP7yV/OVEGtKqjkiUjd7nua1CfaMTG+1ZS8stt5LfLpg/D1xkgBbcipssb6QvaFB8++Z58nL5bJGEw1zFkFDKntqum7SJA+H4+qk6ad+4uqkezgc3ZQptpxcqKfXTWfAas3jSgfW6dwMhptGh1TDCAz/aJ8w7Kio0k543VFYiCCIo6ZWN2267U4CbLFAcrlHJBwpQ2AYGhx0d9E8TCY0OPj8Q4Yge2aW5m9/NwWchwxGBIIQCIIGh8yXgzVTptgLixDvLFUqd1OobnY3bDaPHIzbDfX0Qjw+pFBAAwOwy/1kn26PLTFJO2GCCyQjHg/sdHqkUsPW7fp5C1xddNhg8Eilnt5exO32HgA0MAAJhZCyF7ZYoP5+SKGArdYnPUBnPOkBGIYNBkgohCQSqK8Ptlg8fX0m35NGv1NuFhuBYQSGof4Bd2eXm8WGvXJ0uyGFAurpgS0WaHAIEothqxVWa6DeXm8liAYNGuTnKi977kPTuQuw2WxPe6CbPNnD47nlCvOxk26JzCMQ6idNNmzeqp+1QDNpsmHbTk9PL4IgLjrDsMtHN+1t/SczDes3OaqqfzJ9c9Q3aCdNtsbfcYsl1tg47RvvOJtanO0k7dSpmkmTPAIhAkHOllb9nIXayVO0kyfrZ813dXb9VIIIAmm1Rp99uukfQnLF0/d7NFp7br5HKkOcTlv6A/17n+pmfKh96y2T70lYrUYgyF5QpP90jv7t6dqJE7WvveaiM57e3Jacqp00ydXV9fgeFwhq33jDlpxqvUbQvvWWceceaHAQgSB7Zrbu89naKW/oPvyn6biv5tW/ad96y1FW7mKxjDv36qZN03/8uWHdD86aOgSGPTKZ0eeg7u3purfe0k2YaIm5biVe1776uub/vqr76GNIo3aUVejnLdV/9Il++jvGE35usdjT26v/4APNa6+Zjp4wfLVS9/HHLgrFtHuf7q23nC2tv+/lRoPmf0+eJy9vsaDRIB6PLSlZN2mym8FCYBgaViMw7O7maF973bh7r6OiynrzlnbSZCdIhtQaw/ebDbv3Ohua3AymOSRc9/k/3Uzm03t1NjbpJs/QL1yq37BR+9e/6aZ/BKmGIY3WHBik/durHp7Awxfoly4zbNrsKK9wFBTqV642fLPGIxQiyEgJ4xWZp7dXv2S5YdsuSK8f2TUEeeRyt1Dolss9Cjk0PGy9m2C9n+okAdZogmbyZGdnl2dwUL9ugzngnLO+0XINr33/fReN/uTgINiWlKydNMnV0fHkvsEhzZQp1tgbLhrduNvHuHM3NDjkAsnaN98y7jvgKCu3Jafp3vlQ8//9HyvxuovSYdi2w7Dbx9nY5KIzzJeDdV/McvP49sws7fQP7GkZ9vwCw+pvLbFxThJg2LDZsGmLPb/A2daunTrDfCXExWA4G5v0e/YZtu2A1WpHUYn+q5Wav/zVEhziKCyChoas0UTTCT8Xu/tFvwHQoPmz5hdPlYBgW9J93aRJbsYTDbmZLN2UN+wP8xAEcdNpujffdLWTnO0kzYQJpsALjtp6R2OT5Wa89v1/2OJuj8yzEARBEEddnXbCBEtIqLO2znI5RPfuB9YbcbDb46io1L011d3NsWdlaydOcoFk7+Odzc3aSZPsGVlugdBRWmovLLQXFDopVE9Pj37lasMPWx/LC7bbzZeu6Nd9p1+5yrB+A2wwuEVi6814SzTRiovSTZzoBEHP8LBhxy79mm8tuEjb/VR7ZjZsMP64pc/Iq6dXM3GilRgLW60WQozhwEFPT4/5UrB+yVIPX4AgCALDttQ07ZQpbna3kwRoJkwwXbriqKt3NDRZbsRp35lhTUhylJbqpr9jOnrcduee7V6iWyiCLRbz+SBzaBhsNFmirmlfnWKNu+VobHLU1ZuCLmqnTHF3d8M2u/GEn+6LubBa7X0i2GCAtFp0jR8Nmsf5lfO8bCmpusmT3d2cx/e4ORzdm286qmsQBHFRO3RTp7ooFGd1reYvf9GvWW88csK475Dp8HHjwaO25FT4qcHmaGjUTprkKC5BEAR2ukwnTurmz4cMBkdtvW7qNDeHZ0tM0k2YAA0MeB8P9fdrJ0+2JSTZ0zL0c+brvvinbuY/TYFBkE5nunxF8+qrLjL58c5dDKY15obmLxMNq77zSGWG3XsN6zeZr4QaVnyj+dvfnJ2dCII4SYDR96R+5Urdu+/pFixys1g/amlqmnbSZBf9STlmy3momTjRnl8Au91mwnXD4SNQT6/J97Rx207YPLLW7mxt006d6mYyndU1mlf+ov92o/HwceO+Q6YjJ4yHjtrSMz2DQ9Zb8YbNW/Szv9S+9ZaVSIQ1OlPgRTMGC1ut5nMXNa9MNm7daTxw1Lj/iOnQMeO+gy4WG7ZYTKdPG/cfRm2FBs3P5ZfkBdts1tt3dK+95qZQR2oot9tN7dBNnGgvKIBdLheFqpsyxdnc4maytNOmmS9fgYZUsMnkEYntWdluHu/JipXH4ygv1732mj0zCzabPVyefv1G/drvIL3eUVSsmzzZzWA6Kqq0U6bYbt+BrRbYbLYSiNo33nBU10DDajeb42ay3AymRyZHYNhZ36idOEn/zSoXhQpbLLDV6uYLzGfOaSZOthcWubpomilvOCqqYKPJnpunff01Z3OzR62x4ImOqhqPQmm7l6h55RXb/eQnHzVYrdbb8brXXneRAMho9PT3O8ortXMX6r9d75YrYIvZHI417N7jkcksV6N1n37qbGqGHQ5Yr7dcuqR9/XU3g+lisbRvTTVfCYFUKthk9Igl9uwcF5fnrKu3XsW7hSIXhWrYul03bZpHJDIHXTCdPw8NDtruJ2tff932IAPS6SGDwU2h2h9kQjodNDhoPHzEsGM3pFIhHg/i9rg6Op2NTZBa84e+G9Cg+RPl5+Xl8dhyH+pXf6t55RXjseNuDhdBEDeXZzx2XPPKK/qt250kwE1naCZOMuzZ6yQBlsirunffNfmftcbeNOw7qPvkU2db2+OduSVS/Y6dmldeMWzZYrx0ybDxe+2MGY7CIhefb9iyTfPKX0wXL7koHabTAbopbxqP+RmPHtdOecMcdAkymZ49NNhmt91N0E6bplu02BRw1nThgv67ddppb1swONhmc0tl+oXLjYePW27dMe4/qPn73w37DtjzC/Wr1upXrbZERZuO++mmv+OorRvZnctlTUzWr16r+Z//MR46bLx0yXDokPb9D/XvznC2tiEQZC8s0C1aov3gY0vMDVcXTffRx/qVqywhGNP5IO3kSbpXXvHQ6bDLZQ7Haqe/Yw44b71+y7D/kG7mTFc7yXr3nuaNN0z+AeaIq7pVq00n/KDhYWvUVe1nn5vPBLglUsOOHbplyy3hERY8Ub9+o37WLDeLZQ7DaD/7Qvvhp5aoqx6pDLZajfsP6WbNdQLgi3350aD58+Zn5QW73bb0DONRX+NxP9OJky4GE0EQF5NpOnHKeMzXeOS4s77Ro+gxnzht9DngolARq9WeV2Bcu1E/4wuT32kXhfL0gpeLyzceOGI6ftLkd9oUeNF6I85FoSIQ5GIwTcd8jUd9zZdCPGIxbDJbiTf0M2YZ5iyxxt30nn/w/Hg8rs4u06UrxjXrjStWmwICnc0tiPdMAhh2ddFNJ06bDh6zpT+wREUbDx93lpRZY25YwjCm7XtMPocen4CKIAjsdNpu3TEd8zWdPG06ftIcHGYhxtpLSqGeXgRBELfHnpljOuZrOnrCSrgOGU1uPt/sd1r/0SzzpRBrQqJ20mTvBBY2W+zZuYbVG/QzZpn8zrioHYjD4ayuNZ0PMp30N27YYsXHQH39CIK4mWzj7n2mQ8dgqxUaGrLGxBpmLjDMX26JJnhkcmh42Bx0yXTMz3TilPniFbdACDud1tibprOBLi7vBbzmaND8r8gvrnl5PIjLNfLXO8OCoCf3eDwIDCNuD+x0PZl/ORyw1fqca32e3tD15PEj97s9iMv15MQomx222589SeK5Rwg7HLDd/rQoR+JywQ6n9yywkaeGoJHHP7uQ5HY/OTy3+6eXAXk8iNs9AgS5xWI3mw0NDUEDAxYcTvfJF+6nnAI7HLDV9qQHIMi7W9jh+NFuXa4n61kQBNtssM3+5AHew/AeFQSPHIO3w9GgQYMgCHph9lgDW62mY766lavNWJzx1Gnt++/bEhLhMV7piQYNmt8fVF5jDAS5GExrYpI56KL5Gt5JAn50CTcaNGheVlB5/abAsHcKOd7HgQbNv29QeaFBg+ZPmefIC4YRCAUFBeVfiVHJy+SA+GoHX+0QoqCgoIwrArWDp3b0Gl3PftL+HHn1m9z5XGMBz1jER0FBQRlPCvnGPK4R7LG6n6m+niOvAbO7mG8qEZjKhCgoKCjjSanQVCwwUfttY5BXqcBULkRBQUEZT8qEphKBqaNvdPIaNLtL+KYygalCiIKCgjKelAtNpWOSVykqLxQUlH8BxiwvtPJCQUH5V2DslZfAVC40VYpQUFBQxpMKkalUYOoc5YL9oNldJjCXC82VIhQUFJTxpEJkLhOaxyavClReKCgo/wKMTV7lAnOF0FwlQkFBQRlPKkXmcqG5C5UXCgrKnwtUXigoKH9KUHmhoKD8KRmbvIbMbu9qfbUYBQUFZTypEpsrhOaugdHKy1MhtFSKLNViFBQUlPGkSmypEFm6BuzuZ763+LnTRk+FyFI13geNgoKCUi22VIostFHKa8jsqRRbqsSWGgkKCgrKeFItsVSKUXmhoKD82fDKiz5KeanMHu+csVaCgoKCMp7USCxVYgt9wO4ZVeVl8VSJLTViS50EBQUFZTypfSSv0VVeFk+1xFIjsdRJUVBQUMaTWqmlWmxhDNrdo/kBDpXFUyOx1Eos9VIUFBSU8aROaqmRjFFedai8UFBQxps6qaVWYmGOUl7DFk+txFonsTZIUVBQUMaTeqm1VmJlDjpGKy/vUlmDFAUFBWU8qR9z5SW11EktDTIUFJSXj7lBZvbebpTZGmX2RvkjZPZGma1BZn32kf9bqZeNUV51Uku91NooQ0FBeXk0yWxNcmez3NOsQFrkXuBmuadJ7n6Ep1kOtciRFgXSokCa5VCT3NUos4/7kf9xNMisdVILc2jU8qqXWlF5oaC8BB4Jy9Ush5rlnkaZvV6qrZEoK0XccgG1iF+fzy15yCl4yCl8yCnM4xYW8qpK+e3lIkaVWFonGWyQWppk3m3dTXJX0/86kTXIrHVSK2vI4Rm9vBqk1iYZCgrKH0WzzN4id7fI3c0yR71UXSnsLuLVZrKTkrouxFG2xYCLo0kfXiO9d4304TXgHyOQPrxGev8aaQYBmBVL+S6+81gag5jHKSzjU2vEykaZpVnuapF7WuTOJplt3Bv4QmiUWeulVvbo5dUgtTai8kJB+UOwNMvtrQqoReGul2rKBLSc7twUBi6O8j2eNDOa9AEe+IwAzCGCC2PApTHgsp9hMRGcTwBmRZP+EU36Rwy4PKHTP5N1t4jXWC2Wt8gcrQqkRe4a75a+ABpl1oYxyMvqaZBbG+XWZgUKCsqLpEVhb1NCrUqkQaYq5jck0yNuUrYTgLl44BMCMPeRrZbHgMtiwKVEcAkRXEwEFxPBRU+xmAguIYJLn34wEVxIAGZGA5/Gktfc7fTL5WRXi/ktCmdbD9KidI17q38PTQprg8zKUo3yVAlUXigoLx5bq9LVqnA3yIYL+YUJXadiwOV4YDYRmBsDLnmkoaUEYCEemIcH5uOBBQRwIRFc/Oh/lz02GgFcRAAWEoAFeGA+HphPBBc/ZbEFBGA2EZh/k7Ilix1fLRE0yx2tSk+L0tGssIx3D/wWmhTWBvmo5aW2ehpReaGgvDhaFI42Jdwg15UI2hLp5662/xUPfBLzRDrLCcDCa8CXeGAeEVgSS/76DmVzYseBtM6TWbRLD+nh+YyoAsbVAsbVPAYuhx6cQTuX0nHkXsfOm5RvY8ClBHBhNPAlHpgXAy55XLURgDlX29+MJa/O7c6okShalK5WpXvc++E30KSwNsqt7DHJq0lubVGgoKD8XtqUnnYlXC3hp7Oux5LX4oHPY8CljwqlpXhg7jVgFgFYcJOyJrnzSCHjWi07s41XTREADBG9W8znSkRciZQnkfIkUq5E3C0WsUScLiEV4Dc2cotKWfFZtMC71E2x5GXRwOxrwGwCsOhxIUYA5hBIs+91nSriVbcobO09SKvCPu4dMiaaFdYmubVbNbo1L1ReKCgvhFaFrU3paVE4SgXNt6l78cCXRGCe1yxEcAkemI8H5l0nL7tH3ZxPjwD5jQwhq1ss4ElkPImMJ5FyJRKOWMQRizhi4SO8/xRzJVKeRMaTyDkSMUvE7RRSatjpaV1H48jfEIBFeGAeAVj4SGGLCcAXMeQVmez4etlAuxJuVTrGvWdGT7PC2jgmeTXJrc1ya6sCBQXlN9KmsJOUUJNUlc1OjAGXEoBZj6Z1y/HAfAK4MI68Oq3Lt46TxRJzBJIenljGEYs5YlG3WDAWhByxmCuW8CVKnkQG8pvyGRHxlE1EYAkemEcEF4+UYOB8POnze50nK0W0NqWrXeka9/4ZJS1jrbyaFdYWVF4oKL+VNqWd1APXS5Up9DA8aRYBmPuo4FocDcyKJa9I6zpV253FFvOF0l6ORDpGYT0fjljElyiE0l4Sry6fERlP3RQNzMMDC7yL/URwcTTpk1vUbcX8unali6R0j3svjYYWhbVZbuUMj0leCmubEgUFZcy0K+1AL1Ivld+nXYgGPiOAI/rAA/OvkWbfoqyp6r7PENH5EjlHLH4h2vpJLcaXyDliUSuvKr3LnwAuuAbMIo4UfUvxwMwb5O8K+ZXtPU5Sj3vc++pXaVVaWxSovFBQXgY2oAeqk0gSuwLwwKzHEzc8MI8ILk3tPE7iN/Ilct4LqrZ+qQoTy1kibjHr+k3KajwwnwgueryKH0tZW8AtaFPaSErXeHfXr9CqtDaPTV5KVF4oKL8BG9gL10pF97qOR5M+9pqLCC6NBr68SV5bxozrFvP5EmW3WPiHmusxXLFEIO1p51UndxyOBuYRgMc14Jcx4PI8bn57j4vU8y/tr7FVXhqrp0VpbVXa2ntQUFBGjx3sQ1qUmiRaQDTpU+9MjQguuQbMvklZU9udwZWI/+iC67klmECi6BAAaZ2+0cBcArDg0YcGX8aSV5aJWsi9MKnHOd5d97O09dhalTau2jlaebUqrW1KG6kHBQVlVAA9NrDX3a40Z7Kv40mfE4FFj2quObcp3zVw8ngSGVcsecnmeuQvIV+i6BRQM2nn8MCCR/5aRgBm3abuqJGwyH0w0OsY9z58Lu09trYxyMvmaeuxtvfYgF4UFJRRAfY6gV57HjcrBlxMALyrS0ujgTl3qD80c4p5Ehn3D1mbHz1CvkTGEDKzaZcIwEICuOjRuWazE2mnmhQ95D7PuPfhcyH12tp7bDy1E0LlhYLyB+Ag90EVInIcZR0BmONdV4oG5sSR1zRxi/gS5R/zqeKY6y+eRE4T0jK6zkaTviSCS2LAZURwEQGYncEmknosYK9rvLvxOaDyQkH5AyH3QW1KbULncTzpC+9SFx6YRwAWVbASeeJxr7kE3WIBW8Rni/jdIgFPougQgAnUbddI/ySCS2PAZQRg/nVweamwltKPgL2Oce/MnzBmebX3WEk9NrAXBQXlVyD3Ojv6PXmcZDzpU++EkQAuIgAL8hg4tog3XutcI9WWRMiRirhSEU8q4klFXJmIJxXzpPJWXvkt8hr8yLVKS/HA7FvUTW3KfmofDPbax71LnwYYk7y0No93AZLci4KC8kuAvXZqH9wi58SRvyYA870uiAbmp3b60YR0nkT60s6KeBaeTCxUSEU9cnGvQtKrEPcqRD1ygULKkYg4YkkVK+U6uHzkZA5gUTTp02z2HUqvk9LrBse7V3/cwzbSmOQF9NrAXjsFBQXlF6H2uTv6rLndRCIwnwgsjgGXEcBFcZS1LbxSnkTKGSdzcaUivkzsdZYXr7b4MjFPJuZKRHyJlClmZdDORYNzvN8XRgAX3qRsrpOyO/ogSq9j3Dv2MeReO9Bj549eXqBXXn0oKCi/gKOzH2qVM+I7NnnLLiK4+Brpi0LGVa5YzJGMz1IXRywQ98glT5lL0qsQ98hFPTKRUibukYt75GKlQtrT3yFujiUvxwPzvRddEoH52d23yX0Wap9rvDv2CeQ+O9hrF2hQeaGgvEhcnQOWQl4sAfjSW3bhgbk3yd/QRV08sXy8Jow8qUj6Y3M9i7hHLuntkfX2FzKvRQNfEsDFMeAyAjDvFvX7Bjmvo99N6XOMd9+OMHZ59dnAPjulHwUF5WehDkBdA+L4jnXelW8iuAgPzC1n3eGL5WP/ZpsX4Cy+XMKXSwRyyU9UJVLKhAqpQC7xwpeJuTIxVyriiqWdAnI85fuR4wcWRQMf53GSqQPOjn7nuHevF3K/HeyzC7Sjlhe5z0bps1P7UVBQfoY+F3fY0yDJjCbN9H7zHwGYd4+yvUMAcMWSl1l2scUCvkzy7FTxcZElVEiFCilPJn56k26xwPsFh0WMGDwwl/io+Irv2ELu1XQOQOPfw/12qtdffXbhqOUFUfrs1H5HxwAKCspzoPY7GINQj8l8t3NNNOlLIriMCC4mggtLGLHdYsHLL7tEPfJfmir2yL31V7eI//RWHLGQK5EA/Prb1O8JoNe/C/DAZ9Xi1q5BuGPANe793DHgoA44yP0Ooc41KnnpbBClH5UXCsrP0jngkOoQnpob2T4JT5oXAy4ngAtvU79v59e+/A8ZORKh6GfKrsfTRpFSJpA/54wzrljMFnNz6GEEYCERXEIEl+BJX6YxwjoHHV2DnnHv544BB3XAQel3iEYvL2q/vaPf0TmAgoLyUzoGHCyVe9DiqZOkRANfEoDFMeBSArggrcufKWKPy1mpfLlErJSJf27aqJQJlTKhQipSyvg/VhhHLOJKpLWczFjyCiK4OAZcSgAW3OrYCvaqaIPwuHe1t7epY5GXh9pv6+i3dw6goKA8B6keHjBbM5jn8MCCRz8Nu6iMeZsnlnJf7pyRIxFyJMLHJ3bJ+nueT59S2qeU9iklvQqO5OnCUMgVS6kCIJ66mQgu8i7bXyd/VSel0AbhrkHnuHd1x4Cd2m8X6Ua35qWzQx0D9s4BR9cgCsqvMfA8xv2o/jA6Bhzdw65hKyLUSO927hhZqgcXXgeXA/yGlzdnlAj5CqmwRy5UygUKGV8hFSllsr4e2UCvrL9XNtAr6++R9/coBvsUg/2ygT75YJ9ioE8+0CtUyrofXerohSMSd4sED7rOEcD5MeASIrCYCC7M56XShzy0Ife4d3jnoKNjYPSVlx3yzurH/bj/JNh/jOPRX8fz7vHifOYBfx4G7LRBB03lpqthhg5h6hGmAWEaEJZx5AZTjzB1CEOHMDQIXQ3Thz20IRft0bZP+BO2vXPQQRt0KI2QxgZ39LXcpKzx/kgiHlhwh7KZLea+tO8a5ElFHIkQoHVWN9YXVZTkleTVNFRV1ZRV1pZW11fUNFRU15VX1pSWVRYXluQXlOaX11U2AW00Lost4nMkQqFSJhvoVaj6laoBxdCgtLe/kp2AB2cTwcVEcAkBmJfODO0asNCHPP8KfT42eXUO2LsGHLRBlGcYctGGXHSVhzYM0YYhuhqmqRGGGqGpEboGoWkQhhqmqRG6GqFrHqEdgaZBaFqE5h3SGoSuRbrUCE2N0IYhmspNU0HeQf6YrmGIpvLQhtxdKpg25KINOWlDbtqQizbopA05R+4Z9N5wv5TmOxlqiGVA2EaEqUW6+m1UmYoslIM8MdDNI7E5QDcP5ApBvoQq7qXKVJ09Rtqgg6GGWXqEbUC6jQjbhLCNCEuPMHUIU4MwNAhDDTOGIbrKQ1e56UNO2pDT+3eEQef4v+JPvyKDDr7GNWyD1VaoSZZ/HVxKBBYRwSV4YF5mVxBXIuZKXsaCF08mBrs6oq5iDu7fsmPbt1t/WL1t86rzZ4+GXD4VFnoaE+aPCTsdcsXv8sUTJ333bv5+xaYNK7ZtXr1rx4aTvkdbyaQ+rapbJGilAJUNdRX1NfWtLSy+kCyswwPecz6WEoD5STR/ct8AYwj6V+jzzgGHeJTy0tuhrkE7bdBBH0L5CU76kJOm8nQNOnBBqBAAACAASURBVOgDFnq/hd5vZPRqunp09F4dTTHMUKpo/SZ6j5op66PJh2iKIYashyGW0sRSukjEEgnoQiFbxOvmdjIFHIaQz+gZYvRqGYMWpsrBHDAzVE6GGqKrIYYaYqghVp+eMWhhqJyMATNd5WIMQwyVk+4teYYhuspNH4YYaoiuctMHbX9sw1UOpgZi6hD6kJMslDUDLdXlWaUZN/LuXMkm+GVGHkoP35MWsiM9fHdG5IGsa0dzYwPy7lwpSrlWnhNfVZxWV1fU3FrfRqWQWCyQL6SKlR3yoc5eI63fRh+004ecDDXE0CBM3SOv6RCWDmFqR2BpEZYWZmoRphZmamCmBmKoPYxhN0PlpA856EN2+pD9Jbz6tCEHa9jZa3ZrbIjK6qoQxuOBeURgMRFcjAdml7HiuRLpS7gkiCMRChTSh0UF77/9xuT/+Y+P3n19zsx3ly38dOeWVf4nfQL8fU767vA7se3Ykc1HDvywa/va5Ys/mzNzxkczJrzx6n++9l//hYvE3Um4d+DwoSWLFn4xc+YnH3/82eef7d9/uBGsj6UuwIMLvGv2dzp92pR8pgpiDDnHd9DRhhxdgw6JftTyog3Z6UMOhgrlaVyMYSdfyGAw2lrbKmlAERsoaq/PotXfrytPZjamA5UJYOXd+posZkNSZ+WtppL4jqp4sITQUYjrLIog54Xxy8NYxWG80lB20eWu/MvkvFBuw11afTKltZDeUccilzBZFLpYQlOo6FIFXargdFSx6c0sZjufWshhtzM4dAa9lctq6+Ky6RwagwmyOJ0sHpPH6+SI+QyVi6Fy/gGttjM1HrYeofWZ2rq6KvISMqMOJ55ecO/Yp4l+s5P8FyYFLLt/9qvkc18nn1+ZfO7r+2e/un92eZL/0iT/hYmn5iX4zrp3/PO7Rz9O8J19/9zXqZc2PcDuzSb65d2+UJQcUfIgpjz3VkV+QnVZRm1lbkNDaWNTVWNLXTPQ2koF2zq72pkcoFtI5kspImWnQkPrM9EHLIwhG2PYxdR42DqErUfYeoSlQ5gaN3PYyVA5GEP2H/G4IT/5529CqneprB6NDek1mfI5ODxpLhFYQgAW4YFZzdwinlj6Es7w4kiEAqU062HOm69NenPym++/8+5HH7z3+ccf/POzf8z/cub8OZ/P+/LTeV9+OmfWx7Nmfjjz4w9mfvLhxx+899H7738w470Zb78z89PP/v7KX//+979/+sEHa1evWb506eQpk6e/PaOwrDSRtpUALowBlxLAhXGUdQ0yCmsYYv4hb6oxQFc5aEMOqWHU8qIP2RlDDqYK5QkMtYc1oBc3xwtLLrRnnGMWBAmKL9annSNlXyxNOscqvNyefak6Lag4MYBWcKUt53J5chAl73Jj5mXwYSijKLwlO0xQiRNW4TqLwjuLsZQCbGtOKKckBMy52JB+npwdRH4Y0lEU1VF2nVqXSq+JB8tvASVEZvk1WlG4oDyEVxrSWRhGKwzhl1xmlGA7CsMYhSHdJaFAXrikCitgNrK0MHPY9SLbq3IwVA62HmFpYTJHVJYdnx62I8HvyyT/xclBa1Mufpdywcu3z+O7J1z8LuXiupSgb5MDVyWf+/p+wLIk/0WJp+Yn+M5O8J2V4Dc7we/LhJNzEv3mJJ6cl+S/JOnsipQL69JCNqdjdmVGHc4m+ObGnnl4K6gwCVOchi/LuVVVnF5bU9LU2tjeRSfzZV0KNX3AwtJA3QaEY0Q4FoRjRrhmhGtBOBak24R0mxCOCeFaEI4JYWlhb9N+Q29w1Y5Bi1tt9ahtiMKgymJfwJPmEcElBHBhDLgQ4NfxxC9jtZ4jFQmVsoyc7In/969vTZry7tvvvDP17bffnDZ1ytQ3J77x5qQ33pr85luT3pw6+a2pU6ZOe2PqtDemfvDeB/PmzJv5+cwZb7/zzcqVAWfP3km8V1lfC9I6G9pbklKT0zIyu7qZ6bSTBGAeEVxCBBbFklfUSprYwxBL9SLfVL/tfUgfk7wYQ3bmkIOlQnnEsIul9nC5nfzqa7IaHLUIy6+M6iyKaM4Nb8gOb8gO7yiKIBdgy9JC67LCqUU4Uj628kEYuQDbmoshF2BpxbjWXIywKlJWF9WWh+kowtFLIhqzw3mVkZRCXFsuBszHkHLDwbwQal5w84MLrOJgcu6VyrTL3WXh1EIMtzKSU44jPQzrLscxSnCiKmxnIYZRguVV4GoeXOnKvyJsT2UMmlga6AU2ma12c40IvddQV1OUTfBL8l9y/8zSR2J6rrBGyWOprUu5uO5HBgz6NiVoTXLg6uTz34wUcWeWJp1Zkui/KPH0gkS/OQl+sxNPL7h/dkXKhe/Sg7c8wO3Lue5fmIgty75dW5nX3NbY3kEF2Uwql0fhcsndLJDNbO/saO/sJNFo5G5Wp0TBUbsEFoSrg9nDzjH1BnPI0WN0q20etRXS2BCZvjeNeRoPzCeCS/DAwlhwBVXQzhWP4du7Hn/YxxLxWULer+N9pIjfLRYIFNKM3KxJr746dfKU96a/M+Pt6b/Au9Pe/vjDf8ybO+/Tjz+Z/NrrV/FXWUK+pE8pHegR9cglfUpJn1La1yuQSbNpIXhgDhFcQgQWEsElVeIq9rCbrXKN++hjDDlkqLx+I8MOlgZiSBSCxrvSaiy9BNeehxFVR1VnhLXnYWoywzqKcE054ZQCbFFKKLkA25wTDuRjytJCgXwskIcF8jHUQmzbw3BeZaSiLqolFwPmY7nlkRUPQrnlkbQiHK0I156HacwOoxRgmWURpWlhtOIIZmlEZXoYqwzXWYzlVkQIqyKbc8O7yyK6yyJYZRHcisjOIpy4OgrMx9ZmhIgqQugdDfQhJ0v9Yt5q3Vq4WwuTu/lFSZj7575OOrM0JWjt79bW7zDdiOy+S7nwXUrQmuTAVcnnVt4/+9X9gGVJAcuSzixLClieHLg65eL61Cs/PMDsSQ/flXplS+qVH1Iubki5uCHl0oa04C2ZV49m379W2dRMH7Bw9Ui3xj3K3mCqHAKtc9jqUVs9w1ZIY0MkOkUK48SIvMAFceQ1XcKO0Zye6lUVW8Rni3jeOSBPJubJJXyF9AlyKV8u4T36+tORL0GVika+E1UmFvXIcwoeTn/zralT3vhlcz3mvenvTJvyxt/++7+jiXieXPz0dY7dYgFHLOaKxQX0a3hgDhFcTAQWEcFFFaIitso17vJiqhyMIYd8lPIyOCCGys70DlqUYQdbC9F6daymNFllsLQmsiojjFGCY5VF5CcHkwuwNZlhrNKIqowwSgG2MDmEWYqrfBAK5GOKUkM6CrHtDzGkfExnMa4pJ5xTHqGoj2rPwzTnYCTVUZUPQqmFWHoxjl8Z2foQU/EghFyAZZdHVD4IJedju4pxTTnhHYVYMB/Dq4gQ10QC+ZiuYpyoOrL9IUZQFUktwgoqI9llEZUPwtilGGHNVaaQz9RArGHX72xvtwFhDtmaWhsyIvbdOzHz/vlvxkNbY2JtStDalKA1yee/GZHa2a+Sz61MPrcy+fw3yYHfJJ9fmXx+5dVDc06smnB6y+yEu8RGOq9bB3N00K/2BnPY0a129Fs8Gptn2OYZtkEaOyLSSe/TDj+qvBbcJH9LF9G5v3aeBEvE6xYLhAqZcrB/WK/TWy1Wl9PisJvtNpPNYrSOYHXYrU670+NxeNxWp91kNetNBp3RoDV6/+r1ZmNtfd1H73/w1uQpY5LX//z3f2OjIphCLkcqfFZehYxrBGDuI3ktKBXksFUO9u9+O/1+GKpRV14GB8RU2VkqB3sYxcHSeJgaqJNSI6kIVdRFAPnYivRQSU1kU05Y3v3grmJc1YNQegmuJiMMyMdWPAijFWPL00OBPGxBcgijFOetwlhluMr0UEZJhKL+KrkAW50RKq2Jqs0Ma8wJp5VghdVRbQ8xJakhYD6mqwjbmosB8rGUAm/JhmvMDudXRgqqIqmFWHIBllMe0VmMY5RGdJfjuoqxrNIIUh6WXIDhlWGE7Rnd/VqWFvnt7VW7eGaEplRXFaakBW9O8l/8L6+tUaktNWjtPewu7KWdAT5fnfzhC98NH2MD9xdWVnK0Hr7pl7rLO3ikBpfa5tHYPGqbR22DtHZEpJXcpx/EAwuI4NJH8mL8srxYIh5PKlZpNW4YRhDE6bAP9ig4XdSO1samitLCtNTSzNSy7LSC1Pul2VnU5gYmuZ3PYujVw8+OUARBenp6d2zf8frfXpv2xpvvTp02Y+rUGW+/PWPa2zPenj7j7bdnvD19xsh08u2R+6dNn/rGm///f/4nnkiQ9fV0SwTspy7S9sqr6CfyEuawVY7uYde4j0GmavSVlx1iqexslaN7+N8etZOlhbv4PEHVVWUtjl0W8TAphFaCE1RFFqcEF6eG0kpw5emhnUW41lxMc054U054W154VUYoKQ9bnBrKLI1ozA4H87Gc8ojC5OCOIpysNopegitLD+VXRjZmh1dlhNKKcbzKyLY8TEFyCJiPac/D0IpxQD6mPQ9DKcRSCrG1mWHcighOWYRXZ7RiHKc8sqsIx6uMAAswtBJcZxGuJSecWYJhFIWKukq5Kmu3Fv4NjeVo3DwD0iWRFd0Lvn92xf2zK8ZbOi+IoNWJIZtjb5yMuXEaF7w78ODX/lvn+W389Pze5Q8yEpmDBoER4aidz+0T9rCDr3EOWN2PzOVR2yCdHZE+PW0EFsSR19JEXY/lxRb9FKaQx5OJ9SYjgiD9SnltQVZMSGDg4T2Bh/deOLL35M5Np3dtO7l3i5/PllN7tp3as+Pguq8D9m0L2L/jit/R1BtXaaRmq8Xy9CC12axR4WETXnllwquvTZk4adqUN6ZPmvTu5InvTHjt7QmvvzPxtXdef3XGpInTJ06aNnHipL+/Pum1Ca//7dX33nmnqrLS5Xb3DPV7Z6/PVF4j08YYcGGFqJAz7OQMu8Z9GLJGLy+jA2INO9jjfcTjj9rZrfWwezWcxiR5DUZYGVGXFV6QEiKvi6IUYLMTguuywsn5mIr0UGoBtqMQW/MgrD0PU5cVVp8V1vYQU5sVRi3CNeeGgwUYZmlE/v1gcgFWUh3VXRZRkhbKLotof4gpTw/tKMBxKyLb8zAPk4KBfExdVji3IpJciG3MCe8qxpELsDWZ4d3lkayyiNbccDAfwyrFdRRhu8sjGCU4egmusxjXkhNOKcSyyiKasoJFZVfEzDqO2tmt8YypsRyNm6dDyKzu3OunE3xnJQf+608VR2mutfcvb4gjHIuJO339pv+N2wHXog5fPLo6YNfik5u+8N3wj4Q70V0KlcCIdD/fX84eo1tjf2yuEXnJ9T3pzJOER2teseSvqQISRyRhiwTdIgFb9LiiEXAkAraYz5UIveZSSsXXLpzcvvjTgH3bbkVHNFRXluRmJMVFg6SG+saGqrpaagdYU1kUsH97ZVFeecHDyEtBh9YvO7h2cXrcNZfT4R2hbrcbaKgO3Ldl9/pVF4KCfHz9P916bPryjZOWbZo+76v3v940de5X0z/+YuKcr6cu3fDB6u0/7D7gd8L3m4Vz929cRW1rhmHY7fFIexVMAY8lErBEArZI3C0S59Ix+JHKayERXFwjqeSq3Rz1+MuLPexQGEctL/aws3vYyVH/e6Nxc9VOAaNeVhPJKsXSS3BFyaHUQqykJqriQWjGvWBKAbYuM6w2MwzIwzJLcMWpoUA+piYjrDknvDE7vC0X0/oQ0/4QA+RjOotw+ckhpDysoDKSWxFRnBrCKMVRC3Hl6WHkAlx3eQSYj81JDCblYSofhAkrI2nFuJrMMEYJjlKArcoIY5dFdJdH1GaGkfOxnPKIllyMoCqiowjLrYigFeOq0sMYpThWWURDVjijKKy7NFwk6OJoIY7GM/qWCkwImc7Kxh9POr0wJWjt+EvnxREfte/6jdPXb5y+fuPU9bjTN24HEKKPhQZsOu+z7NTm2ad+mBl/A9shHRRZEI7G9XS3dKudYp1LbfVobR7NEyCdHekxDGWxA/HAPCK4hAAsjAEXdYgbJD1ScY9Q2iuQ9QkUgwLlkKBXJehVCXqG+Gr9IIIgMAxX5ues+2x6sN+BXqXMarHwWPTKwof3b8fW1FS2tre2A60t7S0ZaUlxEaHsrg61atDjcddVlu1Y9s9vP5ls1Gm8I9RqsRJCgla/9/esezfNBl17F/NYes2u5Kql6ZSv0sk7y3iL04AVd6rmx9ftymw9kl7X3MkcHhq4HRH83XuTH8TfcLvdCIKYrVZxj5gn4/FlAoFMLJCJ0mn++JFTJRZeB5fXyxp4Gpirdo/7SOwediqN7lHLS+3sVjs5mn9ruDqILxWJ6wmc0rCOAkxLTmhVWrCkGttZEJZ573JOUgirLKIoJaQlF9Ocg2GXReQnh4AF2JrM8LY8TF1WOLUQ15AdDuRhSHkYSgG2KCWElIdhlkbwKyMKU0JoJThmaUR5ehhQgGWXR1ALsTmJwe152KoHYbyKCGYpriw9lF2KoxRgKzNC6SU4QVVE9YMwMB9LKcRSCrCc8ghWKY5egqMX45pywptzwoVVke0PMe154e25Ieyam8IeJVcPczSuX20mTw8JbUinUJoT45d0ZnFy4Jpx182LIjVwzb3wbddj/UbM9YjYW/7XY0/igncHHfr61A+zTm3+Ig5/iTmgEVsRrnakx7o1To7GOWB2/9hcHo3No7MjAyZDHgcTTZrrPVXiGmm2cLAMccoQpxBxCRGXEHELEY8QgQROB99sU8CI0zu4eGzmub3b9q1dGuSz4+ye9ce+/zr09LGE69eKCx8WFz4sKcorLS54cP9OLPYy5syxM7s3Xj686/SOb/etXUQIPmu3WR9XXtXFhT5fzTuxeXXwkT3nd60LPL4//t6922VN2Hp6XC0FW90R3ci6UdaUkJ5x+bx/8NEdYcf3H1m/cv+ypaTGehiGEQSBYcRs0w5peYNa/rBOqtKJ73X+gPf+jAiwMI7ybYsC4GthrsY97iORrR61vEwOyPvKcf+d0Xq6VRZR853uwqDmzCudBWElKSGUQqy87mpVVmTGvZDK9FBGCa4gOYRSiGvKxXRXRBakhHaVRNRmYyhFuOaHWHZFZFUmpqMIR8rDUgqx5elhYAG2szhCXHO1JD2MXhYpr79ak4WhFkVwKiLppbj85FByYURdNoZXGcUsiyxKC+VURNFKIhqyw6lFOFF1pPcMsobscF5FJLssUlgVCRZgOwpxHYXYivRQWW1UVxGuJiOsoyC8Ov0Stz2TP2Tgaj2/3Ey+AeYbkA4O9+EN/0T/RcmBq8fdOC/MXEFr7l9efyPGNybO/2lzjfgr7nTs7TPRUYcvHV97euuXJ9a9fzcOy+xViy0IT+vmapwcjVNmcGltnufKS211lAtuRgNzicBiArAID/yzhJ9cK1FkC6VZAnGWQJzNF6dwxTeZwmqp1OI0Pz2+VKrBO9ewpzZ+d2TdgqObvg466oM564s9d/Ky7+FLvodC/U/gAk+HnD7m77P1yMavjq9fceXotvqKYrfH8/ROIAhmdHVEBPoeW7fi8LoFp7atvXJ0T0TAMczpY8EnDoT5HowMOBF19sTlI7v9t689sm7+8XXfxIReEAp4PxnsNueg3iIwWaVaczeRPC+aND8GXEYAFt7p2A30cfhaiKdxjftg7FY7e0YvL47ayVU7eZp/X7g6mNmjEtUTGLV3G6sekFqKW9tqObQGUXd7CwUsyo6rzwhpyg4rSQ1pywkrSrgAPAy9gw+ovH8xOSYg99a53FvnqpIv3MOfac8Na8wK6yjGVWdiyIU4Uj5WVB1VnhbSkBksro4oSLhYlXK5OTOYXYZLu3Wh9P6lh/cuskqwrLKIjDsXyXlhYF54c25428NwYXUUkI9tzgkD8nHUQqyoOkpUE8Uqi6AV48gF2JZcDLskjF0cWp12qasgtDwpoD0jQMDv4mshnsb9s83UebjD9paWugzc3gS/eSkXvku9uCHl4rpx984LMVfypXW3og/GxJ25Hnf6WXk9nkISY/xCAzYF7Fzgu/7juzejOqX9EivC13kEWqfKAj1rLq+8dDZPkzSbCC4mAIuvg4tvkOf6VYd+fr93elLP9CT5O0nyd5PkE+7KJyTI49kW57NjDEEQBNFoNIzOjrqqsvzMtPR7t5Nv3UyJv5V862ZWckJpfm5rY72Qz3X92FnPxu2BFHI5GWivKCrITk5Ij7+VGn8r9fbN1Du3c1KTqktLOinkvr6+X9iD1akyWeVSdeM10sxo0siF2fdpp2iDAwItzNO4xn0wcsYiL5ircfE0Lv6/MTytm6OyCBVybs8Aq0/HHrYL9bBA5xEYEZ7aWVGaVpB0qeB+cM69S3cjfa/478VfPnT8wLZzJ3ae2L/1xIEtJw9tDTi2/cTBrddDDide9atPv3T76qkUon98hF9GzKmY0KPBZ3xuY45ePLXnvO+u8PP7aAVhoef2nzmxM8B3d2Kkb+ndc2HnDxCDD8eEHLmFPZ4Q5VufcrEyKfB62LHSe+djwo8X3zlXmRTELY/wnnjR9jCcXH6L33i3o/puR0sepSEDqLkv4HcJdB6+1vPcBgp0kEDvrq/ITb6w4e7x2QmnFt7znX3v+BcJJ+elnF+dErQ2JWhtyoU/5+JX0NqUC2vv4PY+Wer6eWJv+sfE+mEubj+zc8HJTV/cuBrUxuBKLEi/FdbaIK0d0tp+is6O6B1wR3/DDcoqArDoOrg0BlwQ1rI7tEUUBypvAZKbgCQOkNwkSwt5arvT5XY6XM/gdjlhCPplMSEI4vG4XU7ns5s/wunxuBH4mWH9k8CQx+36mf043W6H063pUKZdI83GA4tiwKUEYO4D5hWu2iTQIeM+EvlaF1fj6jWNUl5OmKt18bQu/rjh5mvdfJ1H4EUPCfSQUA8L9bDQAAsNiMg4gtiEiE2IxIwI9NALPwyBzs03IHwDIjQiAj3E17n5Oo9AD3MGTVXlmdn3LuYkBt8jnjvis3n3to37d2/eu/P7Xds27t2xac/O7/fs2LR7+/c+uzb57Nrkf3QH9vz+Q3s3H/LZfGD35gN7Nu/f/cPObRt27/h+z/aN27ds2L3t+4QI3xMHtu7YsmHXto0H92w+e3znoT0/7N2xyWfnpgO7fji2f8vFU3uC/fce2LPZ/+j2fbt+OHFw25ljO5Ki/AqSQ3ITL+clXQSobaJepahHyRu28jV2nsrMH7aM9ORzW6eHBFp7fUVWZe7t6ryE8gfRRXcD82OPZ1/dn3xxXfKFb1POr04J/Cbl/KqUwFUp51enBK5KCVyVEvj0jdUpQWse8a9kuqC198K3x8b6/WzN9RN/3fKPvemPu7Lr7J5Fvhs/CQvY2QKCOidkcCNaO/QsOjtscCJCreBOx2b8yO8GLYyjrOjTkWx2uckqMlmFJqvIaBaoBwVKAUvKo/8KXLpcwOqX8Qfk/D4pT8Zn/vomz0PGZ/aIOYNyQb+UpxR1S3mM0WylFHGHBiQlnMt4YD4BWEIEFxOABYX8uyKtS6h78cPqN8D715eXQA9JzIjU8ggzIjEjEhMiNsFiIyw2uIU6l0Dr5KvtPI2NO2ztHjIy+9Qdsl5QIOiSKfkap0D3/IH6Qg/Swxu2VlcXpMSeyU24fIdwdv+uTVvWrTiw+4fjB3cePbD96P5tT3Nk37aDe7f67Npy2GfrIZ+th322HfLZdnjftqMHth3Zt+3o/pEb+3dvOfzon4d9th3Ys/XIvm1evJvs27PF+xjvfx3cu9Vn1+b9e7am3r6Ym3g5Iz6wndYhtCACE+J1vUAP8/WeX22OxIZIXYjUgYgtiNCE8LVOmliaHHcmOcYvBX885eqhlMj9KRF7U7B7UjA7U8O3p4ZtTQ3ZnBr8feqVjamXN6RcWjdS6QSuGTHa+VUp579JOf/NjwXn9drLOPciNWh1YvCm2JgTz13q+llu+t+4feYq7uA5nyW+Gz/KvIMTCrnDFrve9Xx/GZyIymp6wDxJIC2IAZcQgMUx4GKqMtlqkxstYoNFaLSJ+nponc3lYF0xuaHkl6E0lVIaSxPjImOiruQ/uAs2lFAaf2WT5+ykoYTSVFqen0KIuJQQF9VUnkttKhvNVtSGClJL3l1wCxFcRPR+DTS4vFnZKtLBL2FAvXh58bQuvs4leHm4JSZEaoZociVFKCTzuaRuRiuTWt/RXgs2VrVVlzWVF9Xm5VVkZpekPMiLT8mOTUzH30wIi7sbnJAYnJoV18roFGhdQr3njz5UkRESaJ0PCx/GhB3KSbh8l3Du6IEdOzZ+s2HlvCP7tvod3XPi8M4Th8bI4Z3HD455q2MHd5w8ujv11sXcxCtZd4JaKa0iI/Sbe0Co9wgNkMSKiMyugmJCfnFsQenthwU3cnKJ2VnRmQ+uZqTg0pPCU+8Fp8RfTrl9IfXW+dS4gNTrp9OIvmn4I2lRB1Ij9qZidqaGb00N/iH1yvcplzekXFo/IqzA1Slnv045uyLl3MqU86ueqtRedL0WuDrp4vqb+MMxN/1/dcL4zPzxdOxNf+yVPYTLB5rKM5srcxh0yrDZbnAjumfkpXcgRqenShwfTZpDBBYRgaV4YGEBJ1Br4hssUp1FqLeKpBJKZ2tVR0tlZ2vVL9DVVs0E6svyUpcsXrBw0YItm75rriygk2p/eatnobfXAPUlQWdPzJk3a926b28TI7paq2jtNb/y7K01tNb6qrabscCKRz/duOAWdT1T1S/WIwKd+yVK4GfhaUctL7MT5utcAr1b+FIQGWC5HRFpTWUNebFxZzERh0Mw+6+E7r50Zfv5oB/OnlvvH7D25MlvTpxYfuzY4iOHFxw8ONtnz2e7dny4f98X5/y/SojaXddSy1FZRAZIqPf80UcrNsJ8rfNOSvrVy/seJl65jT/re3Sv75E93yz8bOv6FSeP7T153Mfv2N6xcXTvybFucmyv7+E9p4/7JMYG5SZeyb4b1AI0iM0ekeF39YDIAAsNtIcTPQAAIABJREFUNhC4AZBuAqQ7bW3xLS13Gpvi6xvia+riK6tvl1XcKi67VVR6K78o7mHBjZyH17OyCZkZ0elpUekpEWn3sakJoWl3g9PvXEq/HfjgVkD6Df/0635p+KNpkXvTwranBv+Qeml9StCa5POrks+uHLn88DFnv045+3XK+W+eKtbGNFtck3rhu/jIozFx/qOcMP6I2JPE677306LLcu41lKTXFaXUFaUwaWS1xa53IjoH9DR6J2xyIVx1V0TbVDwwPwZcjgcWJnZtl6qbjVaZ3iLSW0VSMaWjpXJU8gLr8h7c/eizWYuWrly2dHF9aQ4DqBuzvEg1rdUFJ48f+urrtYuWfBUZdqFzdPLqbK3KAYJiwCVEcEkMuARP+jKdFSTSO8UG5OUY4Ffh69x9Zs/o5OWC+Xr3S5GXR2JGZBaEJhdlFhBu3Tx4D7f50L7ZO3fN3LPnn3v3zt6zd/Zenzk+PnN9fOb67Ju//8ACn33zffbNP3R46ZmAddjIgzdi/aoeYMT9KqkFEf6+cTtKxEaYp3YQb9+96PtDXlLwnZjA074Hz5w8uHPjynUr5vge2X3G74C/7/6XwKkT+wL89t8lnstNvJx9N6gFbBSbPSIj9HtaJzLAIqON1nWT1nWHTk+i0RLp9EQaLYH+6AaNltDVlUCl3gXBO+3t8c0t8Y1N8XUNt2tqb1dV36qovlVWcbOoNC6v8EbOw+tZuTFZ2TFZ2TGZWcTMLGJG+tWM+6EP7gSm3ziVHnMinXgsPebYA8KxdPzh9OhD6Vf3p0fuScNsTw35IeXCdymBax5NQlcln//Gi3dCmnz+0aKb13FeAlelBK5Oiz56Jz70+pgmjI8gxvgSY3wbWsv5fFYn2AQ0lrfW5LfVFsp7lHoXrHPCP/GXyYXoHJZYyuxo0pcx4HLvD6C1yxL0ZpHBItZbRUplV1dbNbWpgtr8K3S1VZMbywLPnD55wvcWMYrcWNbZWvmrW/0Eryjz0hOCAgJOnThanp/W1Vrd0fwr++lqrmltzbwLbiY8+ukgPOnTRnm1xAiJDb/rvfQCEYxJXl5zif5YPHILItRamjqaU9Mv37u7jwrG0YvD/X1X7Du4+NDhpU+x5NCRpYcOL9l/YOHBQ4tP+68NC9/j/Zw79vqJsv/H3nuHN3Xki/v87r3fvVvuPrubbEvYAAkJIaGE0IwLtjFgXOjdgMG4F5UjyQVjDMa9SLIsS5bVe3W3Jfeu4qKuI7k3ehKqKwnF+v0hIISQYMCGZO99nvfxg8zMnDlTXs1nzkhmxnePXOwfne67/WCOK3y/7/b9gdHp3lv3CXTWQY91+JSw3EwUEhYID/U95L1xu9s6aKgvCh6IhAa8AQDISRQsgJDxSF4tyoaBsQf9ow9f5+7670z335lSd+aoO4kaDUWjIf8Ym8L0erJeTzEYKEYj1WikmoxUg4Gq11O0WnJ7O6m1Na++PreqCl9RgSspzS4sxBYUYCUF2eKiHHERXlREEBQ+gl9A4EvwgoIcgThbIELzual8WjwnB87JDGQlH2Wd2886s4dxZrcNZvxeZvxexpk9zNO7mKe2M2K86FHbGJHu9Eh3RrQnK9mXw0wmU5OxOBgWB3lZeWVhwvPJp8Fu3aTVeuvbB1euXx++NDJ4YfjKN9dtS61n5HXnO+vYvfuV/aR0xUq0yhGjcs5Q2LH1/lduqe9MDNye6Ltxp3ugv82ibwa1jS/Eom8e7mnvNrQOWFQzzPLcQvpARZeuqQ9U9IEKs67pBel1TV26lvL29CyV/aOYUWGX2+Fhvv7NwKj1DcymGdJ76/6Vmctrrs01MGa9+K3VMHKhsIJGpyOKCk4ZTEzQSG8VxEDDXE/4OwYEbgwI3OgfuNE/wMk/YONJfwe/k/ahYZtPxe7PzArJyQWyc2AYHASLDS1nnukeuTjwpuTVf+fB0Li1Wtm+z3Pjvq1rAg65H97ttmvL+i12S08c3n4qMiwaGRIJBL8BUPCgKCAoOw0pIr9Ref08Wi1ZpyPr9RSbyDo6SCpVvkKR19JCbGokNDTk1tfn1lTnVMpyKiqyS0uzC4uwEglWJMIIhRi+AMMXYnlCHF+E4/GzuMxkLu0sl3yGSznDo5zhUeN5tHgeLZ5PPcMlxXBzERxsODszgJN2kp1xkoMN5zETBSIMlZaMzX5peWGyIdhsSEUFtW+459bdh6P3rWMPrePT1vFp6+j9Z2PGx5GjdfSetfemBdfumqmww6hcspSOaKV9xwX2+OTInYn+2xN9tyf6vrlt+fqm+Zublp/n65vm67e6btzu/uam5esXJf55btzuvn6r6+sbL77ozVu9l75R0zVHM5Ub0CoXtMoxXb68qAvff/v+4O3pt+6sR2PyZeVlyzMwF9x5MDJpvTA53WbW8MWpHDa8qSnLaKTr9DSdhiwXxIQGOvkcW+97YoPv8Q2+xzcc87U75msXELgRFbkzOdUfjYdj85BoAhyTC0fnwjC48HJWfO/IxcHR6YHbD+akwo+rPTRuHZmwjkxYL31r7bryFQLqv3rxOw4rFrg7fO627hOXtZ+cPLIjCgg6HR0Rgwp9A0SjQmNQIehkhJASZ5PX0PiDwdGHr3Obg6PTA3emNK8hrx+v0XQ6il5P0emeDjzzNRpyZ2d+eztJoSA1NxPr6wk1NfiqyhypNKeiAldenlNWji8tzy0pzy0qJRQU50qKckUFeKEEJyzACSU5AjFOIMIKBGihIEvIzxIKsoRCtFCcLRJjGIwULA76kvKCZKJDGazE9o6qgZHeW1MP7nw3ffvbhy9ievQ76/Wp8aKu8+mKNbaVS7piLU2z/8ZY19jkyK3xXtvm152p/pkyOeOUr13I6NTg1LeXlBfIGSq7LKUTRuWSqbTDtbt1XDEM3rEO3H6tgTS79N26f3WG8pq4Nz1w5/7AnfuDs87og8HR++CF4coGHpMZWVoap9dTDQa6RkPWaCk6DVkhPHX+zL7TcfvPnjt0LuFwUvLR1FTf1DTfxKTj2BxoTi6QlxVOSgzAJwXg04KzM0NxGUFSRlzfhYtDY9ODdx68VGWe3OPQ2IPhsYeDo49++eNkw+PTl+5ah8Ye9N+4Ozz+8OLUw5Laun0e6+w++4e7/bITezcf2+Xq9MUipy8W7dy8LgoIOHMKEhcTHhc9t5yODo+NCs9MQggppwWkmNa2xuGJB0PjD1+ng4bGpwdHZ01eM/CajSd2e/R7tfqR2lSqPIU8r6WF2NRErK/Pra3NranGV1bipdKc8vKc0tKc4mJcURGuoBAnlmSLxRixBMtgpmJxUMzLyCsLE47NhjY2Fer0TX1DPbfvPhj9bvrOtw9fyOh31rF7VvDr9pwOj0ylvW3xlSpfIR/OG50cvjMxcGu89xfL+OTIpVvthA5P20eC0CqnTKWd2JLZd2tseGx69uf+azBw+/61iQc/Por7PHndnx4YvT8wen9wthkaf9h343Z5nSiPBKmrTzObmTrd4xmipWg681Xi02WFCeUV6TJZZlVVZm0ttrEhp7Exh0qPxeRA0TmwgshjRT4e7INbWEe3MY570v08qrBA78WLQ+NWmxlnwsCd+0PjD689tF63Wr+2Wq8+sF65Z/1q2vqV1XrlvvXiXevFKeuFKevIpPXilPXqA+ul76xtlj62gJeVlYonkSgc7sFdbl8u+q398g/cHZb77dvit2/LZrulG5bNX/PxuycOeSacgZ+Lg5+Nhc41Z05BMpOQAnKsgBSj6Ggdnng4ZLPwq3fQ9ODYj+SlJWt0FI12Dl32M2qz7awZDBSjkWI0PtpWe6w2klxObG4mNjQQamtzq6rwlZV4gSD9URg4U3lFZKLDBCK03tCs0Tb0DXXf/vbB6L3pO989nAnj96037o4VWRIyFetsi69MpSOxc+fA9eaxqZG3bqifYnRi8NZYj6wnMU2xBq10wqhcs5SOuHavtivqkTHr4NhMp9KbYeDO/WuTM5bXo6E8yzwYHn/Qf3NM1WVpN7XoDQxb+PCUvEgqyelaaXpNDbq6Gl1dnVVVlVVdja6UZRBJKDQOisbDyyMOV+xwFWyxE261E7qtE7uurj8f2nfx4vCEdWj0wUyqMTx2/8o969fTVu3AcJ2ypaq5ubSquqC8oqymrk7VZrx4deD23aHRe8Nj9y99a70wOQ1evlYkk55Chu50WWW/9G/2yz9wXb907eI/Oq5Y6PTFIrd1S47scPbbu3mbwzJP51Xem9bs3rrhfDyQeBaZcAaYa86dgWclR/JINnm1jEw8HB5/+Dp9NDw+PfQjeWl1FJ2eqjcx9CBTBzJ1IFNrZGgNNI2eqtFSNFqKRvuGpPYjtT1asmm1FNt6Td1JlkmzXkpeaGxoXn5Mq6JUq2tUa+peVl6j301PPrBavunAqJwzFfYYlQtauTFTYV9qif1m1DI6OfzWPfVjbo/3j0+O6C8X5LS72/7iN1rllCZfJrGkD4xOjYxPz/bEf10G7tz/aubyGhq7PzR2f3gumHh46Vtr/1eDWi1doyY9Iy+l5HRVWUplZeYTqqqyKmUZeY/lVQrzKduzme/lyPd24ns6sr02VCeH9V28ODJpHR57MIMKPLjynbX35hidww48tn3v1vUHPB19tjsf2+Xqu3tz8JGdZ2MBTOb5bHQyDptMJKLxOennTiOO792ydd3HDp+/77D8A/vP37db+g+nLz60xYlOXyza4brad7frxi8W7fV0QkBOhJ7cl5yASk5AJZ97GV42/TlU8jlU4jkkOjWamxfLJ8XI2xpGph6MTDx8nd4ZmZgeHv+hvLSUtmZsIz9aLj7VVnauozpF3ZCpluO07URNJ0mrpWj1NJ2epjXQdAaa1kDTGmhvUmRPG02noxgM1Oqal5AXGhuBxUHLKihaXaNW22CT151vH4zdmx797uEMGb9vHbv3sKI3I02+IkvlZDvzhVE5twwS70wM/tKCx9vjveOTI4M3Whi6IxmK9RilM0blkq5YndPuarred3HCOjw+k3n0RhkcnbG8JudUXuMPRsaney73aLW0V5WXG9/LUeDtxPNyivNxy0oIMQ6NXJy0jrxIXiPjDy7ftar7LgJh0FUL/7hi/n/Yf/7+xi8Wua37xMtp2d4taw9u27DbeZn3hsVedos81y90X/2e++r5HusXu2/41HHFQseVCx8L63tzOaxYsMXus2O7XJ1XfXho16a0pOiM1FNpSdFpiVFpidEzIeV8VGpidEpiVMr5yBlmeUJqYlR2RgzvsbwuzIa8Lkw8edpI1mgpWh21uTRBHLuDDXfnR24viN9XluJTme1Xnx/azIDJhdGq4jNtFYnttWkdzZhOBb6zjahW5/+kZbQUje7xek1D1qhn118UvZ5aVZ2FyYaiZyqvMAYrqa2jWqdvVr+qvEa/ezj5wPrVxNcUzcFUxSq0ygWjcklXrMtu26K/LBmfunD7l+SviamRr+8YhabwFPlKtHIjRuWapbTPVG6oHRRdmbReGJt+66r6MUNj97+emrG8Hg3luWD8wYXZkJfQy5Hn7RTot80vNqCtd/DSpPXC+IOfv/SlyenLdx9kYtAf/Xbe2sXvOq1a7LhyocOKBfbLP7Bf/oHL6sXu9su8Nn7h7bp6u+uXXs6rPDeucrdf5rr2E4cVC5xWLnoirKdxXLnQ+cuP9mxZt2ntx/7Hdmalxmaln85IOTVDstJis9JPJydGpyXHYDLi0lNi0mecNyPlVHrKKWzmKQ7xFC8vqkVRc3HqwYWJh6/TOxcmpi+M/0BeOh1VLk0uOn8gKWAb6uSuuMCd54N3pId6Y8K9iFBvGnIH99Ru8bkDpWlHqrL9qnMDZcTQNkWuRvcTG2Raik5H1RvoehNDb2LqQJbOxNQa6Ro97ZHU3qC80NgIDA5SU8vX61s02ka1pv6V5TX2nXXqvlV7tQHb5pqhWIdRuWCUzmnyNRT1/oFvGiamLt6Z6H/r2ro13js+OXJzrKe6Lzmt9csspRNG5YpWOWXIvxSAcQO3Ry+OW+dkyr82w6P/XvLieznyPR0z92zMOhNkGBqZibyu3LUO3po4cWTP+iV/cVy58OkFlG0NZb/8A4cVCxxXLrRJzWHFB/bLP3BcueC52nokrxUL7Jd/4LhykdMXiyDBhzCZ8eiMuKz00zMEm3mGRU5jU9KEzEwBIyMjLTYt5dTMs2elxxFxZ4WUM3xStFIuu3TXenFy+jXlNTLxjLxoNnnF+HocO3bo5PHDgX6Hgv0Ohp48GOF/AAjYHxm4LzZoz7mQXWnhO8kwTzbgrmzCPj941FJUjehGfnSTJLa17JyyMrmtPqOzJVujImg6STotRWeg64yMx9B1+peLQF9KXphsSCY6hMNL0+oadfomjbbhdeRlCx5vfztV1U/IUKzPUjpiVK5olXOafDXXEDB0vXVi6tLtt+2v8cnhW+N99QPYx19d7YpROacrviRrjhq+6b00/uIZ9Jbl9SNTPVde1gsT0xcmpi/OBZPWS5PWvqu9rysvbye+p6Nom11DctjQlSuX71ovTlh//tLX7ll7vx7b5e5kt/SfTl8s/BklzQTHlQudvli432P9fg+7tZ++57Lm49PRIbjshGz0WSw6/sVkxWdlnMFmxYtZ6M4Grq5F1FiWL2aj6aRUTFY8JuvFJdiSsanpdUU5NYXZbY3i/mtfX5qyXpx8QTv8DJemrJemvu38kbwKz+87F7g9POQ4JOR4RIhveLBveLBvaLBvaNCxkKBjwYHHAgOPBQX6pkH3caK8VM3Pk5eWotVRG4vjxad3ipGehad2lsTvLU06WJF1TIYPqM4Pr2MBDcLo5qK41vIEZVVqW11Gewtu7uSVhQnLJaJa5WW2h4yP5VXbN9w9es+2jfWS3LdOPbR+PXW9oCs+tfVLtMoJo3JFKzemyddy9Cd7vq4bn7pwZ2Lg1njP2zBX3/jUyDejYF1/FlrlkqG0x6hcMCqXDMXa3I6dbVdUV6esl19j2Mw1F8anr9+dntHKa+rB9KWp6ctT01fmgrvWq3enB671vMaG/SN58Twd+R529cnhI1cvX/3OemXK+vOX/uaBtfer2x5OdmsX//315eWwYoHTyoXIkH2pZyOO7nMP9tuLyYzD487nZCfMBBz2HCk3ScDIrBDjNS0FYLtMUUVvr2G0SMm0/NRszLkc7LNZ8D8qAZ+dUCrMaavjGBWlLVJye0tJz8Xhy1MPXtgUP8XVb61Xp+51duJ/KK+kwvP7zgfvQsACUfBAFDwABQtAwQKQMP9HQP0BqD8C6o9GHuREP19eWpu8ys5Jzu0tObSp5KBb8ZHNhb6bJSfcxH6bRAGbxCGbJRFbC+EeRdE7S8/uL0vxkdIRmk6SVkuddXmhsRFobERxCUmnb9bqmp6WV/9w9/i9B5P3rRP3Xo7xe9aJe9bvpq1Xx68wdMdT5avQKtuOklNS63K61sfyVeX41IWxyaGbb1RbPbfH+ybuXvpq1CjtSchUbMhQrLeZK0thn93m0nyh/Ou71mtT1iuTczPfZ4PLk9M3v33ONy4+R143737ddkXafrWy42r1HFDTcbVGPVik0VI06mePSry0vDztqxJPdvQUdH5d33G15ucvrb/R0NRT7O600mXtIscVC39qG2vm8nJc/gEiaDeDnJyTfT4Xl0jMTSLgEwk5LyY3J5FESK6Q5Kqq6cpquqZZopMXt8gorTKqqppWLsLjcYm5uPPP5MrJPp+bc/5JCXjceT4T3SqjqmpYYEe1XEZpLiG21Rfohhs7r72gKX6Sa7Wd12rU6jxNJ+kZeSWF7z0VGXY6Kjw2KjQ2MjQ2MvTUI0JOoUJiUCGnUCHZUT6caO+fk1d5giRhX8W2jbLNG2XbnGUeLlIvV+kO14pdruW7N5Xt21S6363kgFvR0U1CmHtBTpC6k6TVzb68sjDhFGq8UiXV6Zu0uoan5FXfNdB5dXzw2sTItfHhV+CriQs3p77SXCnN69yRKv8So9xoix9T5V9SNYc1l/hjE8MTU5femLxGJ4fu3r06clNZ2hWbobCzfYwJo3JBK52yFPZMvV/H1SrttYYXzp23S9uVyr6b+ocPn/1G7OfI69IoyDMG8E0hQjNEaI6YZcAIARhRaYhXa374TOqVwkaBl1NFwqHiDoiw68VVlfRAedrwgz5r/MOdHD5f4LD8tRZfDisW2C/7Fyp4N4eaQiVn5pNS8wjJeYSUmZEsYGKapRRZIbGuNL+zUdBez2uVUVtlVHklVVZIyCMkE/BJxNwkQm4yMTeZkJucR0hmUDLIpFRbCcTc5Py8lIby/KYKSrOUqpeXtFZR6utyGmUEmeK80BwuNIe/Qu8IwHCBOVyjpmjV1B/Ka38a9ODZOCDhDHAuDvaI07Bzp2FnT0PPnobGn4aejYXiTx3jRP2svMoSJAn7yrc7Sz2cpV4uUk8bzlIPZ+m2R8jcnSt2ukrgnkXEULWapP2pvf9XlRcmG5KdA5NVsmxbXU+j1jQYeuq7r9f33KzvufFKXK/vvdE4cEshv8AgqXdnKNbZ1l8YlUuafC2+zb2mL+nyLfXE5MWxiaE5XXDdmRiYmLxwe2JQd0nA0vmmK9Y93udyQSs3YpTOZM0+kRkusQAicA6m+ewhAMN5xmD5COX+w29fLK/LoyDPFMgHw0RmmMgMnV2EZojQDKk0nFVr8rVPfwDlVeUlTThU0gkVdb24qpJumNgCj0z3ikrz9Nz8mcOyl1t8bVy1aOOq71/advfT407yaClUcjqZlPZS8FkYCRdHJqUVCXKUNQxFJa2+hNhcQZZX0upK8wt5OC4TzaZnMaiZdHIGjZzBY2JqSkgCFvZJCQxqRpmYIOZgKwvxqmpWayVV1pRWqo4v1kaLzBCRGfIKvSMwR/DN4Ro1Vav5Xl6t0qTC8/szAZ+UxJjUpOiUxCjbwQ4byecjk89HJiVEJiegiHEnXk5ez8XTpXzXXMkLkw3JxIRyeelqTZ1O3/ysvNQNhp6GnusNPTcbem68Or03mwduqZSXOFTtoTT5oyPsGJVLunxdcssKntEfvFZ2Y7R7Yuri6MTgzVndBbs53nNrvG986sLo5NCFG6qavjSMyiWpdfmTOmQpnbBKF4rmoMgMl1gQrzZO3iRCcwTfFCIfoc1UXnxTsACMEJsBsRk+u4jMMJEZVmk8N3vyOlzSCRd3v7iqBV1AYS8CU3AUErc5EO7s8PlCh+XPe5K4cpHjyoVOqxZ9zxeLHJcvXLd4/rrF7zutXOS0apHjyoXrP3vfd5cTl3iKz0ihUzNplJeEmknOzyCTM7gsbG1xXn0xvqYwp7mC0iqjKippChm1sZxcW5pfVZxXWUiUFRLryshNFRQBJ5v6fSFZNHJmAS+7uhBXV5xbX0ysLsUWa2OF3RFiyyv2jtAMFVggz5FXwl5M5LHMjDNZTz9LTTudmXY6My02My02I+10Zmps/ll/7s+HjW9bXlmYcEx2REtrid7Q8oy5bPIy9jT2XG/sudnYc+O16L3ZMnhb2X6ZT9cdTZevy3y0R27bAltG7NxZ2Zvc9VXV7Yn+u99em61V2O2J/smpy1N3r1661akaoXENganytemK9VjVpkf7XEpHrGoTVXtYbIZLLIhZn91zgcgMFZjC5BfoLyWv8LmpyluTl6QbkHTBYzE7fIPsYfFbHZcvclhuOxjxlLlWfWj3yb/WLHpv9cL31ix6b82i91Yv+OeXH/xz7eL33ew/cXf+1GnlIocVC9d98v7aT/6Rftq/iJHApycz6WgmHfMKMOgYOh1TwM+pLc5tqSC3ymiPgkcZVVFJU1bRlFV0RRVNUUVTVtHqSvM5LCzjcV46DcNlYpsqKM1lpJrCnJqCnOYSSmN9rsSEFFlgsy+vU35YXHI2Likbex6HTcBhz+Ew53CYczj0WRzmLA5zLht9lpoYxP2Jp42/BHlhsiGZ6FChCKs3tPw4ZpxdefXcaOy92TR4S6m5WigAwzOVjhmK9WiVM0blilG5pinWZio2UNQHqvuSe76uvjM+OHX36vjkhdGJwdsT/bfG+26N98zguWTPrfHe2+N9dyYGxiaHJu9enpi6dPmWuv0iQ2AKzW7bkiZfk/V4wYVWbcxSOuLa3Bl6X5EZkFgQordtpTmR16VRkGcK5oPhIjN81hGaYcI5kJeoG3jhpQt6EGIz3C/M8YDP2hCUq+PyRfafLbD7dL7DioVOXyxyWrXIccXCdYvmHz6yNiJm83F/+4OH1/ocXXfcf0NgxEZk4jZM4dEE8l43h483fvnhFuclDivn4xJDC+hnBYwUDjubw8a9FNzHsFk4IR/fLKMqZNTWn6WhnCzi5bAfl8Bm4YrFBHkVVVFJa5FSWqRkuYwul9JLO84KzVDhK/WOwAwVWCBaNVX3lLxayhMlZ3dT448zCGdpxERKXkp+XhopL42Ul0bMSycQ0wmEVGJuKjE3mZESxo3yUv5S5ZWFCcunxClVsueaa9bl1XOjsedG08AtpeV6nbQvidDhla5Yb1uCYVWuaKVTunxtqnwtsXNHWXdk5wXmhRvtN8Z6RieGxiZHJqYujk+OjE4O3ZkYuP34q8FuT/Tdnui/M9E/OjE4Njk8MXVhYurC2OTw7fH+a3eMlmvS+v5Utv54ptIxVb46U2lvEyVG5Wz7lldi506uMVhsQYrNiLmY2nOE0Azlg2GtF+j3/v3kVZFwuHhm8pJ0ISTdCETStt17V50IdbT/7AOnFYsOHlrj7bHMccVCh+UL7Zb8y3nlh7kyv7KL0XwDlKEMZbWH843Qgl5ExeWYyq9iueqI3Xu+2LZpKeTsFvctS7LiAwvoZ0W0dD6TyGeSXpW8Al5+SwVN/iJ5NVdQi/kkHjOPzyTxmCQegySTkOWV1O8zSqnyCnptE1ZogQktsFmTlzS54Px+0amd4vgDwoSjgpQAQRaUnxPFJ57hkM6zKKksajqThqbTMaxMOCfKW9mM+QXKC42NyM6Bl1fQdbomra7doG1QAAAgAElEQVTxTcmrsed64+At5eAtZesImWMIxKhc0uVr0CpnrMr10UFWxZqElk+yFI5cvX9lT0LbCN1yTXbxRvu1O8YbY913JgZsLrNh28y6Nd77zaj58i3NwDdN2suihgFsgQUgdu5IbPk8qXXZ441524LLKUvplNPuTtEcEoBQiQUlMr94pvyieFV5gfBZRwjOjby6gBdeWmwGJF2IZOZBnxN2QYDzug/n79mzKq8mIBjlYr/0A/vPFjgsW3gy3EkEwgt6EQW9yOIBVFEfqqAXKelGiEC42IIQmwF/iJO7y6eIZHcvr8/OIY6IqefEwkShLFVYmS6UvQqCylRJVXpzJVkupf2MueQyaouMUlqJEchShbJ0gSxdIEutqMyWS39gPbmU1liTJwIBoQX2Cr0jAKEC8Afy0mgp7XJcgySumgqR4v3Ls46WJB8sjN8tjt0pjNkpitsvTjwmTg8SY2Gi3BhhWiA3yusXK698SlyrvEynn4G8ZpXu6w19N5oHbyr118or+9IomgMpratS5baDrC5YlStWtSlT6ZDcujJNvja7bQtZfYCrDyiyRFX1pjQN4hTD+aoLdNUFWtsFumqE0jJEqO3PLO+KF5oiGNpjuR3bMxQOya1fpCnWYFQuWNWmJ9qyrfLy1HvYhkARCIjNCOEczOi5RghC+caXkRfXGMwzhQtB+KwjAGECEFZpeC15CX4YNhZ3wAVdwAyuDojNAFMVliU5mkDe67hsYRDCuXQ4Cjjn7rD0g907v/B2X3YGv0tsAUQWQADCeSao0PR9dlEXoqAXeQqzw/nLDwMBZ2/vz+F+O8XkBHFNjNAMF1rgQvOrILDABGZYbWO2vIIml9JsCpNL6fIKuqKCLpfSH72U0hvriIW6GKEZ9jgvtFhz2iasZ+VlAgRm2Cv0Dh+E8kGIVvNYXt97h6bRUdWd+W2tOEVNemPhmVouooocWoHzK83wKUrcL47bJYnbJTq1nYV4/seD3q68MNkQNDaCwUrq6Kz5qZjx0VGJ3saebxq7r88FTX035X03FOorBYVdqLzOXVlKx3TF+kzlBrRyo01haJVzptI+Xb42Vf5lunx9psIBrdyIVrr+EOdMpVO6wj5NviZVvjpdsT5L6Yj9fqnljFY5oZUbsapNhM7tDN0JAQgTm5EicCYT5JeIAITyjGGtw78YecleQ178PZvSPe14ryIvuBCES7oRJUORzPawfQdW+4U7SXoQkWlejksXnCXujifuJjcGiszwxz0NcE0QAfjIAiIzIOlFpvN9nFd+GH7KbeeuFUEnN4srYsWdKKEZJrTAbBHxyyKwQAUWSFVrRm0jtro5s1VGaamkNNUSm2ryGmsJDXW5LZXk2kas7afQDBdaoI/yWqBiI7KpiiSvoMulNLmU3iqjyaX0uoZsgRk2i/J6sgTT6qk6A01vYhrMbL2ZpQOZanW+qiVbXpXaWHSmho2QkcOKswPa5DmaHx2L/yXIi0yNkyvKjCa53tCs0zdpdU9otKHRNhp6G7u/l1fDDHg5hfVcbx64peq/2dZ5SVzRk8DQ+eLatmUqHNLkazIVdmiVM1a1CavahH28y45WOmUpHbOUDk/9dESrNtr2/h87y9W2H2/bnse1byWp9zJ1fkIQJjFHCn+12vp3k1c5zIezZxPSYz3N20HwSvISgnBxF6KgBwkkeuzZ+yVXB8kU+bis+jC7xLegD1nQhxSZYQIQWmSJbu/NlXWd45oibP4SmYGCXmSW+KjrmsWws+7bt684EeogNgOSbsRrNYgZJgRh1c3o8rbzIhCobcI2VZNKO+OLtLGFupiytvNNNaQibWx9Pa66OfNpKwnMMJEJ0VhDVJTTW2XUusbslkqKvIIuVSYLzNBZltdz0VK0eprexNCDLIOFrTMw1Or8diVe3Ul6rlnebthoO5sqFGFb5aUabYNO16TTN9vQG1oMxlaDsVVvaO0aVAzcUA3cVA3cVA7ean+KticM3FQ9Rtl/U9F/U9F/U9l/U9F3U9F3U9F/U9F3Q/6E3hstT+i53myj93rr4K2O/ptK7dWSukF8gTmSrjuKa9uaJl+b1LIsVb4qQ7EhS+mEVm20HXF4Hs42YWUq7DMV9miVc067O7FzJ0V7mKUPEIIwiRklMr/WyPyF8G8lr4I9bgmedgRvB4Gno9C259UBF76MvIRmeEEvElNw1G3Nx4TKkwIT7NCRtcgUz8J+lLgLEIIwPggpscReHiobHBRXdSXwwAihbcusB5nEOLDFYUlUmre35/L9h1cLzbDXl5fADK1rxFbKU3ld4SWd8c1V+UXaU9zuML4lvKztfGMtQaKPrGnCVMkznpWXEVFfj2+VUWqaMRIDqqYJ2yqlFmliBWaoEJx7eT2N+tFHr3VG+k+Z5cnHg8q9ncvdXSo83/xRiQgsDkalnxWKsZKCnIJCvI3CYmJJKamklFRcTKpSUFpHaPKLNPkFmvIiy4bqIrv9Er/9Er/9Eq/jsrDzitiG5kqh9mqJ9mqJ9mqx4Vq58Sup8Sup4Sup6asq09c2qru+qbN8U2f5pq7rm/qe6002em+09N1Q9N9UDd9WD93q7L3earwmax4mS3sTRGA4U3+M2LkD2+b2eD3lmKl0zFI4ZCm+X3+hHy+yCB3eJPUemvYI2xDEN0GEICA2I/89tPXYGP8u8iqD+RTtcUvwXI/3suc/llfRy8oLhBf0IVlt4av/8TdkimdRPwqR6LFj+wpqS7CkBykyA3wQKgTh5n7WnZHGoUFJmeU0H4SKuwBJDxKV7Om86qOYzB0+fnYBMGehCS7pes5AsQWeAhAmMEH4pnC+CfLkl882iBkmNMHr63Oqm7N4FojIhGiVUctViQIzVAjCq5uz6hpwYgOqrgFX+SN5iY2I+jp8Uw2prP08ryu8rONcU3WexBBpy/sKvLq8ZmCW7z/buN25ZpdT5fa3c8I+CxOaiQnNRIdmYR7x6N/o0IyMUKIojGuI4IERPGME3/QEiAAEbPGXyIyQmKNsFFpiirpO2yjpii/tPmujvCexotdGUmV/mqw/TdafVtmfVj2QZaNmAF03iKsdzK4dzG4YwjePkFpGyK0XqIoLrOZhSmV/ZqHllACEsg0BVO3hfM3+fM3+vM49+Z17qdrDFO0BiuYQTXuUoffjGIL5JqjIjBCbkWIzUgQifu1B4vOMAeUZw1pmLi+2MYRrgghAhACEzy58EMYHYTLDOc3LywuDh5fDfHh7NkV5rCN7OTx52ljUAfC7gJeqhqQXJTABq957d4vjkvzGoEzh0ZBIt7z6QHEXUmgGBCCca4KUd8VfHa64faFe30/lgzBhFyDpRsLi3V3XLY7P24ctPZ5XFyg0A7b0NoQgIAQBPghlGYLYhhABCBebowos0XwTjKH3Z+oDBSaoLc33DWKGCY3Ipuo8m7z4FmhzVX6FMoVvhgpAoL4eX9OEERmRjbWEypZMvhnON8Oe5BUZkbUN2Q21xHJVEs8CKdTG1tcSxIYogfkVe4cHQnkgbA7lVZYgPru//pDjyJnliuP25R6uz1l/zaW8fgjkB2RD0GgISQLlm2ACM8z2LmuDD8L4INQGzwTlmSCPieAYw7nGcK4xnGMM4xhDHxPyBJYhmG0IZhuCWYYgliGIaUMfyNAHMPUBTH0AyxDIfpyGYwzjmaBCM1LSdaq4O76oO05siRKCKBGIEoAIIYiUWKLElkixOVJiiRZbosXmSCGIFIKAAHy58f8rgg9CuS8lL8738gJmFz4I55vhMmOCRkN+NXlx92xK9LDjejsJnpKXoOvlqirqQgrNQETMZl9/e0JNAM8AZ2ugfCP86XpyQIiqL+fGSM1XI7IyyxmeGSqyILClx2Nxu0gNwcVD0YUDkT+6O4BhCGAbw6oHMM0jFFl/Vu0gof2SxPR1jfpKoaw/k2UIYhuDf5DFDBcZkQ11ueVtiTwLlG+GNVeSK+UZAgtcYIbXNGMqWzNERpSigl7djOabYXwz/OnsRZq4+np8VUsWzwKVGKLr6/ASfYzgh2lmDg+E8cwwnXqO5XXQYej0crnvW5fXD8mGYjBQUgFMYAIE5ldoPcRLIXzMD2cZnP8IGA+E8kHYk5KfSjn7s/KXDB+EcY3hLSMzX3kZQjgmCB9E8EFgduGBcB5ok9crPm0s3uPG9nL4/pzXucOF7QC/6+WqKgABgRngGeHMjgieAS7qQop7UEIzwDd9n4BngolBlKmPeWukztBH45ggPBAm6kKKu1FCM0IAfp/Ylp5rgrAMIRV9ad3XG7u/aWkdYZT1JJX3ptYO5nZeKbh0x3Jz6rL5m5qirjMsQzDPBBfYMpoAoQlRqI4TGVB8M5xvglc2Z5Z0JAjMcD4IL9DGFOhOCU3IqiZ0cWc8H4T98EbgPDOsrO18hTKFD8KFJkRJx1mREfl0xV4KLgjjgnMrL1vYWLV9o8z7LYSNL5aXBCYwAnzzLA/7lxuZP5i6/9vhgTCOMax5pvK6DbL0wRxDON8In3V4RhjPCJPqXyVstMmrfI+b8OlDqucOF7bDeWbgFSojtCDE3UgB+JN5OcaIYjB2cFDy9bBMaj7HNkL4NumYnkkJcI1QrgHaMsL4ZnJ46JZW2pvO0oewDaEcQxhTH0jT+hVZ4sxf1d5/eO/yaFdFTzrbEMo3wvhGgG+E801wLhjBMz16KTAgnpTMNUG5IJRvgvNMcB4IfV57wvlGuFCP5BvhfBOMC0L4Jtgr9w7XCOUaIbq5DBttTxvL3Z2lb3zDfmbygvIM8B/17//x1uAZoRx9WPPQzOR18bG8eEb4rMM1wrivJ68fn7AvbIfzQWDWq8o3wnlGGNsYXtuV8vVQpamPYZPUc5IZYGx9WPMQdere2NAtDc8Ip2tO8gw2GQF8I8AzAkxdIFMXrLootFqt18b6S7rOcfRhXAOEZ4TzHqV53EQmKM8Ie1z4k/+C/WQlTTCu6dlavSowngn6BuT1tr5V4oXyypNAuQY4zzT7I///eEUMULY+rOll5BXCMUB4RgTPCMwuXCOca4RJ9a+y5/XT8gK44OxX1QbHCOMYYJ29pKvDFZWWJLYR+pw0ekiRJf7G5MWbU5eLLOeYumD+j9LwjQBbH87Sh5q+qpm2ToNf1TN1oXwjYi4a+ZVh6CFMA0SrofwvlheMawB4prffF//HIwwwtj6saYYb9hdvgwx9CMsA4RoRXCMwu3CMcI4RLtUnqGdJXuUJhyXtAAec/ao+gW2AikxRg4MSSz9HYERyjDDeD/+XpQ8zXKt88PB+20UJSx/GMcJ+6t7Z+oia/ty798cn7412X29pHKJyDDCuAfakqwQWlMCCnLt7+Sl4RkAEIhgGKLYzRK+j6rVUrYasfb2/RfbrlRfX9Kbb/7nwjYDYjBSYHo1tIYiQPPXyxz0oBBFiM1Lwy6j8bMExwFj68F+QvMp/VfLiGOFsI7S5G3NtSFrblcYyQjlGONcIcA0Az4RgGSEsQ+jYd9fHv7tZ3pPB0kf8VDlsA1QMxoJfNT58eN9qtd5/+G15bwrDGMQ2RnBMEI4JwtbDWA1wdhP8DY8Pm4spGki+JiKqyU+vpYI6ukFL1Wupulny1//J66U7xQAw9fA8dYTAiBCbkUIzkqmDpcuDaVrok/dOAYgosKCEIIJvRBSYkWwDnKKBsvTPf+/8lfLS8qLrQ1gGCMeI4BiB2YVthLPnRl6zXtWngLONMAl4amigoG9AxLZE8Hshgm6kePiUaDCGP4AquhxvtVqvjPeKwFi2HsL9qXs3wPmmyNqh3L47rXfuX1ZfK6YbgnmmSAEYIwCjBZYoZntEWvK+DPQBtjGcC87d7fwAiQVV3I0SgIgUebBP6aFV3O34qrhGJa60NYvdkGTS04xaqkZDNmip2v8d8mIbAI5pbtvctsr+8e8fTVcjwLIA7F5Evhm+p/Sga8m+1PZggQmxtWjfAsa28+3B3C4EB0TwTECeGhLbcJJlgBd3oc41B+4tPGjP25XQHGhbnT26lgngm4CfGpO/fNgGGFMf3vhvKa+KhMOSdoA9t/IC2EY4ywBT9uJvX6kp0Z7PqYYyOyOw/P1nz22Mj3fIyNneqKPXXcrjWZBsA+xnymEaw+ja0DI9vt3SUKHiFjexihu5xY3ckkZuuVwgqSbGhW6Pj97O1URzLHCOET6nN8U1ARwjkKIIOVh6eJdk/xb+7g8Im/872/Xj/O2beb5buUfdWIfxNWe69Iw+I9OgpZp1dFBPN+poRt1Li+z/5CUEkUIQyTUCPBNCCCLYhud0LtsEsMwACwSE7fDSRlhFJTyZfvwwcV8o7/C+gkOL8Fu3k3ZT68LFaoBrBPhdyNT2kPnkLbuKD4TUHH+Pum0e1vn3hE1n5YFiC0poRnJNgNCMLDCjRE+57FcH2whj6sMbZ7hhf+E2SNOFMPQQtgHBNgCzC8sAZxlmTV4iT0fZucOSNoANzn5Vn625EVrUFavVsTGYJHgMMvq0T+Cmfx5Z+tsjn/3u6Irf+29/51zOJqYGwgERbONzS4CzjTCJNk0mF5fKynh8MY9bKOCVCnglIkGZRFhRUlgj5BTEhew7jzwibZYU6XAcW645uyOOEWAbgISWYJ8yH7/yI2GVvvCaE8fKj8zDOs1DO87Ldp6X7fLP3G3BkvDzZVFHxIHpsphKOaatI69OhTNoqTotRa3JV89sa+zXJa+f6MFXbmcE2wCkykPyOiJEIJJtAPxlRzOVIY+EYgA4BoBlAphmgGMAxEp4pRSuECHUTISWCpjpCD0N4OUH7c/dR6MFablItQDVIgLqCmFVZfBCaUQY02c/ac+nRI8lOR6O+dvhZb4cNYyqgZE7IRITMqctwrv4kFvhgRx1BM+I4NjqYwB4JoTIjOKZEBwDIDIjRWYkzzTnM+gV550BxtCFN/zK5QV7Rl4CTyfm9o34mH2MVijHNOeNyDEjSM3IxMxTEWHRCCAu6GjQSZflfut/52f3l+Nr/+zz4X+dtP9LTvEx4UAM2wiw9c/pA5YBWtbCb23SlpbU5OXTcon5ZBqTxmSzOHw2T8ATSijkfKSvG/oMtLVBLZOXcHQolgE21/fFNSIkZlRJd1R5T7SsL4ashbkK9mwU7nUT77fn717N9rZneK+les/D2P8tb9tG5gF/cdBBoX9RS0afkT1o4nQbmBY9o9fI1GkpanW+WkPWaMj6H+nsVyEvLAZKLISJTKii7kj+7E1mrhHBNSAOFR5aTd+e3BocXX/yA5J7ojKYa0EyzADdAtC7ALYBkMhhsnJYCx/eng+rzfQvTfEtTDoiiN8nidsnidsXm7pLet6nMvlYTZa/Ah+uIyOM9EgjO7JbEFVCD91M2I4hHa+khSrEsOYCeJrIz06wE6g8sYK7cx7aYWG+R3ZHOLsbwbAALDOCaQTONweeawxk6gERiMxWhcU1BpA1UM4cj7RXg6X/9ckro7IyrbIypbIyWVqRmJMbnpoVmIELK4UdssnL9n2E5w9thZ3an98MmVt5GQFBXzS/PzqNDQsOBxDImPjzydHxyeF+R06s/y+/9X/ys/+b34Z3fVf8DuG3IrfsuKAvmtcdyXlm9JvgLAOMVUIqLCovl1aVlFYUFJVKCkskhSWFRaVFJeXlFVVFRcWUnBQhl1lcUskuorM0KLZxDldeNh698xsAlh5gGwCqFkZSQygaKE0LI3dCSB0RxPawM80BvyVsnpfhMC/dbl6W4zyssx3jYEI5ituYXN6alVsVh6mO6zEwL4DcYZDdrX8UY2o1FLWGrNdS9FqKVkvR6imNZWcl53aXeztJPZyl3q5SL9dfgrxycNBsHBSPg+GwsAiWH6T6OKTWL7s9wtY4M2pD4/NTsowA0wQwQYBtQZxWBjkX7t1fcXg9f+fekkM0PVygQwja4QUtsJJaWGUptIUN6aDCWvEhGX72gMeHYRv/Hur0V9jWRVHeS0/vWh4QuCZq/8roHZ/H7F6adGwNNsSZHulVlOgjzwmR02BHqfuKGGH9vFNmVpSRgZRQQ1zzdq3J956f676PuJfCCpCVQktrYJIWmFANsI2I45VH5pO3AHV+qaqQpQzPv+VuTmwJ4j96QIf4/qZmdQX6avya5FVZmiSVplVUpFdUYKQyQlUVraqaKxSRSLRkLCG6BHq49LG8eF6OiUc8spOP8ZWwZ00xe3BNSF5PZF5NQFzk2og9S8OPH4ICUUhkDBAaFOi12m/9H/zs/uK34V2/De/62b17bMX/hO9cQG4KYeoAjhnJtSC/L8oEZ5tgeYJMAoFCZ3B4fJFQVCAUFYjEhSJJkVhSJBIXCsWFAnERkyMgEGkEKp6ljnwD8noGjhEQgEgBiBSYHiE2o0RmVFDN8b0lh/eU+riK9i5nev+FuPm/sl3mEzxWUXcvyPP4K2FraDEUUx2HrTnNrk+KKUdUK7AWPcNioHeoSW1qgk5H0uqojWWJkoR95R4O0k3rpZvWSbfYST2cpF4uPxDZG5dXJi4Cj4Nl4SAnc3zn5257J2/LwVKfPDWU8zjOega+ESEEUUIQyTEAXCNCCCIFJoBj+D7YZJkAJgiwTADLCPC0gKgTUdyOrG6LqmxE4oqCAeaxyhKgpRTVJAGaebBWBkSRD1GSIuSkiHYKtC0vPD/UDXN8fZb/usQjy6O2Lwl2/tfJDX/zc/xrsPP7YRvnBzn+M3jj+6EuH0C2fBi18/OEAytTfFbtjrYPS3CnIz15sbsKkw7XYE4W4v1ReT4pZN92BhxkIjU0oIMGV7LhzUKgsRhgiUMPE/d4M3e7sHYuz/f0KDiQ0xnBBhFMEOAZETwTkmdCCkwInhHgPJaA7U5tC1KOAeCbELO4OP1ZY8AYuvCGwRnLizqX8mIa4GX6n/hKHHFsVSmpoaFQ1VbToZYbTfrevoGh4cuDgxc1BkN9c11tHFC8y5Xn5cj3duJ5OrE9N8gSDxS0w1hz0Y56gGNCcEAkVng4Yu8in8X/cfTT//R3WRi829F/2/KTG98/se4PfhveeWSuDe/6bXj3xLq/HFv237BDHyH9lsbHb6Qqw3hdkbai2CY42wjLF6Hx+PxsHAGLy8Xl5uGJ+cQ8MpFEIZIoeAIJl5uXnUPA5hBwOfkECpHR8Rbk9bwuAzhGQGJGFZgjC8wolg6OawtH1Z3cwNv9GcPrtznO8zBO83DO87Abf5Pt+nuc26eUHX8ibHHl+nAaEuuU2WmyGH5jZkcHT6Usra8prODkVp2LrYwIlh0/KNvvJd3mVOGyRur8pXTLBqmns9R7k9TLtXzXpjcgr2wclIiD43DQQPxxGP6kL+7on3Cb52E3/jXfnaSGFphRHOPzBxWuLTypOYjQHiEyofhGZGJL0I6ig/GNgTwjwDYi6CDA1sHFcnhpNaymAmgtQTYJYHW00CqcfwM6oBztR8D7NqcHNGcGKXLCOvPhWgZCw0R00uEicmBQ3oFM8vFqRkQq9UQwy7eKBmnJDBBG70w/YRe57aMIh/dCHP4e5PD3iE0LEB6fIDw+gW7+MMTpvWC7v57cvWR7wAro5g8jPT6J2bXs7P6VGftXnQ5Yfyp5e2H8fmm6b3V2QENuSEtumBIf3pEbYaGh9GwUIt8nKtdHxAqprwCqaoGSFiCrLnhXySF8O4TWCQ2WHfOvOsY2AVwDgmMA8tUQrCKUpYMLTUgRiGRq4SQ1hKmHz3WwyTLA6Nrw+peQlzaEoYOw9Qi2HphFWHqAqYezjYDMkKjT5+m05Kflpe4gtIljuwzarp7BTo2xrV2r1ui7unru3v12enr63r0HU5N39bno4p3OPE8HvqeDwO1L8eEdJVmIgrYYlhFgzWpVbZtWXDMqu+Bo6PaFR5b8vxPr/+Ln8NcT6//ot/YPJ1b/5sTa3z5jriccXfobn4/+49iKP8RGO7INCOHIaY4RyTYAPBBOFmFyc8m5hPxcYj6emI8nkJ4hl5hPIJKJuVQMBUfvRHGM8Fm+qVftOLYB4BgQHAOCb0RIzCiBCZnfAclRRQTLju8uOnSk7MjhUh83yb6PaR7zMh3mZTnOwzguyfd2ZvscZQNsKbepqaGpWdHY0tHY0l5f31RXIasVimrI+dUp56tQsMrAY7K9HhWuayvWL5U6riz33CCBbps7eWXjoAQcPB+HSMWF+eYcWZLj+U+c+z9x25azvDwKDgTJfNl6gGN47pBAcI0IRO2Jf+VsWkrxDJUdP1l+ZD5hyx9wm041BHBBJM2MkLQDqlKkgg1T0mCt+FBR9F68v0vq4bXJB9ekHFp79vAaX8Dx/NG1qcfWp53YgA9348btrsg8rqRAGnkIFN3XJ2/3SdL+E/n7jpH2salBFGZwNQuiJkMbMvwC4E4fB3160GP+0VX/s3fpfx1e+d9+G/4S6jIfuuVDpPvHEbs/Q3kuQXksAdwXQzcvCnd6P2DTv1yBNcjdy87uWZl0ZG26n0NW4EZs0MbsUBca4Fl8/nAc4bCWF9XDilRTYAoqRMWE8WhBa/CeboK9O4X7fo939uDt4ZgQzG4EswuZqAheku++XbI/Xw09Ve+/WbAnoPwoTQvnGGbZEs+OPd3LyGvkNkjRhtB0EKYewdQDswVLD3AMCI4RkdsBY9dltzRzdVqqTpev1T6SV2d7brsk7u7YzfGJu319fe3t7Qw6TcDj3bx502q1fnfv/vUb1zuxKUW7nPlb1gm32nFPHGRkYBh59LSKGI4J4Bhns7ZMPcA2IfOq/SP2fXhs+R/87N7x2/DXx+Gh7d+PX9q/62f/1+/Z8O4Ju3f91r/j+8X/nFj3p5iILzLIO1lqGBdEYNpDMJzMfAKNRKQRieRcYj6BmJ/7FAQimUAkk4i03FxKHDWRpUGyjcDs9sLrw9ADDD3A1AN8ECkwoVh6gKMHOAYE14Bg6YB0Rej+0iMb+XuWMrzfJW2al+MKZ6VKS2orSmvLKqqklTU1dY0NLcoGRVujsr2hVdXQ1FpfU19XUlZDp1VnpFZFw6uCj8sOexVC3c+AU3AAACAASURBVItzg+ZCXngcjICDncoJPIA/uiZ393vErR9TPefTPI5UHsOqwlg6gKkDGHo44+lbNgB0I0A3AXQQwbIgM9URHkUH1gl2bxbvW0L3WMfbCa87yTciJHpkRQNQxY/IzfNrJEWoSBGYwI3+jv84+MXvD6z8rd+GdyFuC+FbPgzYuQS65SNg60cRbgtDXP4VsXlh1I5Pk46uYSE8q9Enk/KPBFIPFdFCWykRzPyAvxG2fpnnxaEFpdL9/kFyX5S3DZe2nwbbmu67Jnb3p2Fu84+s/tOhVf9zdPUfT679c6Dj30Nc5oe5fhDhtgC2eRGw9aPjPsvgnkuALYuBrR/B3RfDty6Gbf0IuvUj+JaPUN6fegPr85DbarH+7QxAzURoaYCWhuBRg7aT9nxA2OpJ3MVlhdSVwsur4IUtAFEV4SrZs5DqYcff/X6++6dUz6i6k0w9wPrh+GTM6mBj6gGGDkbThtfNVF63QIomhKqFMHQIhg6YLehaOFUDy1dDomuDznDRhZLymqoCuYKl0VD0epJWR+5sz22TxE1/O2a1Wh/cf3Dnzh2j3tDZ0dnT02s2d6vatDV1TU0xyEovF/GOzUxIMDEHn0El+RHilpMOxzcHUrVwhn4WKswCEdzuSLYlkmlCno53PjR/3rHlv/Xb8I6f3Z/9NrzjZ/9XP/u/2Tx1wu7dE2v+dHzVH48t//3Rpb85uuQ/j37238dW/s/xL/90fN1fTti9e+TL9/d99E+I75fZzcExLYFOgl0b8H5nc7OwRAKBSM4n0vKJ1HwiLY9IySNSyER6PpGWT6ThiaQwwpklhL3rBbsRdf5kDZypn7VemM0O1QF0HcAyINgGBMuAYBkQHANCaEJJQBRGGeYh2Ps5w/v3RPdAxmkin84ViorEZaUFFaVF0rJSaVm5TFZZU13bUNfYUt+iaJC3Nbapmzq0Tcr2ellVJYshJqQVsRPVnSSt9vmqUr+8vPA4OBEHoHEREXi/T3K9f0Nwm5fr+g5pqz1n1w7JARGIEoORHAOCbUA83eB0A0DXA7w2QNIIL2tAlNchZNVAdQ2itAZIKQ44IznJr4Gk1AbuKPXBiwJaqJCI3IP/ynXPpfi1kyP4cbtzI1yTjqyGb/vwpP3fjq394wm7P4XY/z3E+f3wTR8gtn2M9PgEvvUjiNuCUOf5cLdFZ/d+sTfRLS11bwcJAjJRCibgTzq0lujlSty+mujhnrc7j+LfzgL0nEgjCyUnhpemHaOjvDL97U/t/izE9X3f9X8+uPK/D3/x2+Pr/3xiw1/97f8W6vCPUOf3w1z/FeG2IMr7s5gdn8Xs+PzUjs+jPT8Fti7e5bssxG1B7M6lab5r8mBbBGf3STOOt2YH4fDHYgg+NeRwHQWuJsM7qfB2LkJVEllficQUB21i7t1XeDhFGcoAEXQjwNQDbAPCNh6YeoBjRDBmdbjStTCKJrxu4C3Ji6kDmDogSxW+v+jQGt6uxTRvl3z/DA5JLCyvKpU21IqVKqbeQNF04tvEsV9dGrpx89blK9cGBoctXT1t7eqS8goWk0ehsHPJVHFUOOe4e2zM4SNEpBsJ8hnu6O+wW+ZlbdzC253aGsLSI5ivWVUDIq8lIoN/klAfztQj0ii7UCErgrw/Pr7pM98NHxz97A8+i//TZ/H/57P4P3wW/+fRz393Yv1fAja9H+K1IGL/Yrjvp6iQlTGI9adPOZ1JcD2XshmB8jp5YOt54uGctoioxsCton1fMrztiUfX4o/75CLO4zGw3LNZRHwekUIgkuOJ6VDimWBCjAs+8O8477/lu9rxdkGr/UhqGOtte+ql4OgRhHbINsGe3xO3zMO7zSfuWJ534CANSOXmEPl0Gp8jFBaWS6SywippcWVZqay0TFohraqqrquuqS+vrJGUy1iFZRSmpKiIYdbRjbrnfETcpMsbMOZ0GQgzkRfmcZyYjguPyQncmnvgPcK2eXjXeVjnebhNDtxdyNqTya0htlH67MzRAWw1vKwS1iCAyRmwWnwgHbUDF+TMgHsUnN2fhjlQTw1X8ZF7KXvnZTstwbr7Evb9lrDpT4TNJPLJTipMx0VpuKiW/IjStGMkuHv8geUhLv88sOI3B1f8P991fw50/EeE2wKExydR2z87tXPZ6e2fQ7YuXgtbFbJrSfKRNYzoHQ24wB5OVCUTcoC0J5J0uI4crqfA2ynQVkqEjBrWzoRbuFEaLkpOhVRl+wvO7seHb4o/sCJiy4LDX/zuwLL/8Pny977r/nx8/TvH179zwu6dUNd/Qbd+CLgvRm77BOW5JNJrKWzPMpTXpxGuHwQ7/ROyeVHU9s/OHliVfGRdlP/6+HBnvJ9TTogrGenFitkpjj8gS/RV4UL1XGQSP6C1MrqxKUrcCrA64RQjnK4DRKZIERgpMCIpGhhdC5/F4fSS8roNUjQhFC2ErkPQH7/Bvg42f2Uqw4+WHXEvPPiP/G3zsv9/7s47vokr3ftKD+n0TugQegum2dhyBxdswL13WyNNkVwophoDbiozI82MqnvFNrYxNu62yhSN5AakkGQ3e8veN+/u3X03ZbON9w9BltQlububzf18fh9/ZkbHZ57nOc/5zjlnjuWDq/GIeIOssFJR3dDcc71zZLiRpUl7y0nbyODQiKWj82ZdfZNOV0lq9EZ1pQmvLEAveavSfEqP7rnsPw899IzSZyYmXKUP2GIK3FsdknMjXkUDxocJ9wPtdELGCbikKRXMO3KlPtnggE3TiJYRQ9LgIzv2xfnvP1Fw8MzZAyekO0/luxUW7j9XJCxSHrpiOFbeGKO6kaIZziYtIooGdJxEz0MGJ6QZFZe2ppM20DAO6R0gxgCllsywtuPPoB6vKXz9yaQ1aMjq8gi3ioTt5TELKw69LPebo/B9Qum+TOsH3EzQcRKtHdTx/yOn/vkyOWC5LcenNuwFlfBFpfBZpbtA7vZkhfsyLGQjES2kUmP1UrHxrNh4Ps90ub6+uaup+1rT9ZaW9vqGFh1l0qoNGiV5RalsbiabhktYu2bCoXtkQz8x4dBYWP3F7l6sr9POEw6e+A54KRUSSgFrFfBpZcZeNOx19NCzmLdA6TlX7SdsOBrVGXtuJKNmUlo3Kf2GIDshvRNqHgQtWoBRi0fRbHmqR4rba6l75xUEvnEyZEsE6HYhYgee43Ou5Fi0IXqLNmg17ncADzqriR2mciYp6C4FTWoh1gCyJtiqE/ejmY3nI+UZ+wGfpcc2P3N80zPxb76asm9OmvvCLM8lEp8VucEbcuK2i3yWZ7ovgvxXn43cYUACx5SZalN6myHbqQWtFGChgEFKJFZHeOMhRiLlHoX8TJ/7vinPYYLHKKBPldF8IUqVffDM8Q2ZBxdGbplxZN0TRzc8GbH5GRfLktxmp+ydk7p/frr7gqwDC3O8lkn8ViIBa5HAtUjAWthvDeK3OjNoTVDc+jT3RZnuizIPLsnxfh0OXCMNXnfm6KaShH0Rp707LyfQepBryRvrkJlu5IS3RMbciD03lhF+PcqzPlzFiCofmQP9D9NJ973g9cF/TxH2TIoX/X1zmuJBHQ+aHNDF0ayIjuj5hFAgPzAfDUjRF8hrdHVNLT1drZ11RI2pWq+tJtV6DUphqKYCRXPRi/6YaJkySKDY9xTq8SzuNZ/y3V55OKcnodySo7DmYAxgdEKm8b8Hap2QZgSQd2ZqxgC9AzJOIpV3ZFfr0yRQ2AVtkn5CWvlWnmECMU7JTHfyTHdyTbdzTbdlLlXelpmmpcYpqXFKapxEjJOIaQoxTSPGCdjwYESN1E4iGk4M9iWn9cbnj6SI+hOPXE/wro0Nb0nfUxMW2hmR0huX3ptYNJal56GqccSVBD86j76XDA5Yw0lOD6cjfcnS/pS8gdT0m0nrDYdmYB4C5X6BfP8TCvfnlV4vqIRz8QChNudKDVbT0NDa1FZjqruMyk9jl6MwqQeWvJ+MfoMMkbWDVlZ9x2mYdhqmnLrbTspi1wdds4Y3ODR9neM84eQfvLbmefIr8EIVYLkCgJQpQlXkavTwM5hQgAkFSq8VmgDRzUQ9D9aPI1VO2OCEdd+SDLpx6FofaNEAVko8SuYosryitj0Xv/s1ifdyJGBtetSmbI8lIs9lp0PWl2UcoMpjT2jjG7QZdkpCU4CcSEzURFBEioUCrBTA6UDeAHNG2KYHr1+JU2W7Sw+tTNg9K3rbS1FbZ8RsfzHRbVaG+wLg4FLpobX5wRukgWslvqtAn5Unj2wQifdqKqJpA8gaIcYAWbRiOZEoxIMj1GFiTXSSOgLQRN+kslmdxGGExo0Ia4SG8ZzOohgT6FeR5HYuclN+6Dqx7+tpBxYkuc2J3z0rduer0dtfjNo2I3bny4lus1L3z093X5jluTjHa0m215Ic3+UZERtzD6+XBq4BfVdIfFZIfFaIPJclvjkzZsfLB+PX5AQsO3NkHZbp2VUU30fkwESMGxXkZTpyzHAsvCkC5QD9BKydgLTjkM4J6Z3/o3TS8RLSnnPrseE1Tdiz/u7wMjghkxM2OeGmaVnjlAzqTd5be2QR6fUK6rMaO5JqOGmqayJ1teVK/IKyJE2Vn4LlHcBTduLR81WBAsWepaSPV218/LWs5I74/IEkFS2unZTWT8lqJqXVE4jxfxagR2WcQqrekhkn/4pCwwSs5UDTbalhCjGMw4ZJxDABG5ywwQnrnbD+ezZP5TjcNJ3bPC1rnJZeu53XPXW1w04MT1Q2cFfqJ5GW27lN07n1UzKT8+8z7P1RZHTCDdOyltu5Lbdzr93Ja5yWXTZnZ91MPNYata8ubL3h8GLS9yVMKFAeEMj3zlcd2oHHeFKZhyjxATxpFRb2RMVBgcJ9tsZ9sUY4G/VJaEinbp27MVo2aFXY7Xj5Le226nfaLK3vTWrHeYq3U05ey9lJnicdD+ElrxCXK4ATyozdaNh81F+AeQkwT4FSKCg/uJgMyOtLqZ6QVk8g3zhU1/GPHI9D1VZwoBqwaQCbTtKvSj8btT1q24wEt1lZBxeDnsukgWtlh9bleCxK3zXr7OE1pwsDe3WicQMyTIpCsWAB6rEWDzQRqU4KHCFFPWTWKCWy6sR8lZSrRG6Wp2jhwEvxb+YFr8sWLo3Z+UrElmfj33wt9cC8HK+lcMCavOAN+YffyPFYEn1oWULy1pKUvY1njt9SZTB6cLJSNmYQF5Kxu7HAPdiho3jYdTJzmMohiKQqMpXXgpwBaqrKMVRm9hslYwRwS5nefjmu8dzxqoJQEvIvT3c/F7lNenhNmvuC6O0vHt/8TMyOFxPcZiW4zYzf/VqS28ys/fPF3suRwDX5QW8UhGwsCNl0MnSzNGBNjufi+LDVMR5zo7fNiNs1E/RbcSVmpwE5XHopPLHiyDVD9mi79FafrGUUqbFBRhbUOyDtBERNQNQkTE3A2u8/wtDx4PeB16+nNVwWaRfreETHw39XQS4ZnIjeAWtYUHYrZSHp+wK6/6VyLz8iO1IDhmDZu/G415R+z1d4CkrfFJS/+RLu7lUbpewvvs5qbjm018dLaydyKychgwPW8pD2QZ1/fyO/ONU7YeOUVO989CPoa8W+d/1aHtTxcNv4FfNU5ehk1a1JTMeDWh7S8fA/wKl/siDtI9I74OoJWaVTqrNDOCMuHs3O70tNvxEf1Rbj3xSxqTJgKXXwWXSfoMRNULJXoNq/vfLwwfrw3L6088OZng1hT1d4LFL4bNGE7NFHJNan7DSKA6qaNLcuqHsLiL5zAzZl/VAxb6fGnbrpCUN/bzkph1UV4ixVwhtosADzfALzeh7zeRbzWUoE7DaFJHfG6Zxw5TiiczxoCL0D1jthvQM2TEqNU1LTnVzDOPIg/g5Y54Cb+kCzFqDVAG0Au8uTzkRuObbp6ahtLyTtmZ1+YAHot/Lkkc2w36qk3TNDj626kOs7ps6ZqM07aYwXqIUCzCtJfVRBJBzFwyXqiEEqx0YBYyRg0YrtJoQzwkPqrBtlSXVnjskzPODAlVFbn497MBqal3lwCei3qiB4g+z41mOR6+N2vZblMe/08c24xK/lfJQVzarXZVRXZveZxANawEwBt6jsRHXYetSniIgr0sStwnwWot56barDAHEm2F6FOKqlfCVCG8BRUtSPZnRcTTDkB5ek7MsNWZO0Z/aRdU9Gbnku4c3XkvbMTnSbmbRndur+ua53C4D3csh/de7h9S6W5YVtzg1aD/quzPJYlH5gQa7v6pKj2yGJx9kr4W2nI7qK4wf0IvM12djN/J6bSFsP2NwvaRyEGgYhgx0mJmGdE9Y/di5p7SDBfR94qbkswg5oefgfJ4MTqZ6Q6R3wicF0WV9aYFP4WsrvabnnU/KDAvmBxZSve31oWGtUdGccfCtZQ8v6JgnbdN3YZPXghOm6U67nZSQv+Yda+CXZ/xHVQjoebnZc7hvX948brzsVFA9SPPTPc+qfK70DMTmRqnFp1YTMNC41OBEDD5McVGYVFY1lI32px9qiDjcfj+qIrbCIcFpsdCI141IVI47uittfE7LNGLDV4Ldd5/MyGjwDky3EQxbgfmuokMM18W6miLqh4rfHjXaO7L55NUkZ56EMX4IFPokJZ2A+z6M+AqXwaZUwpSNOaRPjnETLw/oJqf52nul2XuWdvMq38o138wy3c0kOJGiJaiTHeDvPdDtP54S1PKx1wBQPN/aDowaAVotZPdSnTCtLdUvZOzdq64y4Xa+m7Jsr8n49P2hDQdCG9NB1x2LfOBuxVQ/5V12ODsfCniUDFlGHFlKHtpFBZVQSQ0nslMRCAQwl4SmxTStmDCBjhBgjZNGKO0sSLie+Gbfr1didryS6zUp0m52yd26G+0KR73Jx2AbId1XmgXnZnotB/9UFwRvPHNuSgeyvOB86cDXZroX4SilthEzatChN+G48cBsesA8/nK6J7CKzbBRgpgAzBfCUmKbEjE7i1MOTRsRuhGx6ySgJdJenVJ8MvZq4Gw5cGf/mzKitL8TseCl+16uJbq6djLOS9sxJ3T8v/cCCbM8lgHAZ4r86L3jDidBNJ0I3FQRvRALWQN4rMo9t8Mndk3t0c2HIpgvHtpUn7DEih2/J0xkTYjFJRgziYYO4p1HS2A9STph0Pm7aUHZQw4l63zX8C8FLy8MUD+sccNWEtG5SpudhUU9iYMvxo9ejg1uj4Z4UDQvWjEsbJmQ1EzLjOFLJn7juVA6MmwbGKwfGTR1OlYk/QfKSn3Jvh7Rfhpf2fzW8XKJ4WMvDOgesdyB6B2JwIpXj0qoJWc2ErGZcZnJIjQ7YNC41OqU6B6zl4UonXD8J63kJSktKzAjUnxfcVri3MXe1PvBVzPMpxUFB2T6BwmObPiy8McW/Os7TFPMK5ivAPAWol0AlFCi8ZiiFSwh/YV24khbXTMh044h+UkqO5ChqYkquJZ6riYXO+ctO+lzVR+aLD8QHbYgUroo4vuFMQxRmB7QOWMvDpBMmJuC6YbCnUWzWijkdZNFKqk+EnjiyIW7Xq1Fbn0/YPSvTYxHoszI36I3ItO0ZBxdneSw6fXj9qWMbPVM2bS5wO5C/Hy2NYSiwRyfqprJ4StJOZsZqjpUTCTYKsFKARSu26UGuEhkjAVW2V8q+uVFbn0/YPTNpz+wEt1lJbrPS980TCZchgWvzgt7IC3pDFrBGdHDpkdAVPgnrAeGCU2FrMJHw2sUYGsthdJJz+sQI8uh1KmuSAhlKbKEAmhLXkWnHNMeuURkWCqgiUpWaxF4y26oV2/QSxgjZqxCbAbpZnmLKD7qcsBsKXJWyd170thdidrzoQlii26yE3TMT3GYmuM1K3js302OhyPt1OGBNXtAbBSEbT4RslIVtSkzchgSvh3xWxr85K3LrC4lusxC/15WZB/sqUq0EYCUAmxoY0wKd7RIDA1OOx0sYO6hhRT3fA15sFsEBWjv8T5OeR9QcZLDDVU6p0YHo7IjRIdXzsO5BAYi0Swx8XrujYnDcNOisHHJW3XBilfwJ0i7R2qF/pql/P0GUHWrgi/qc+gGnscuBGey51E/Vl7+DdDys5xE9j2jtsJ6HjA6xySEm7VIFc+qqreisufysWX7RqiyxlWFsftFIhrg7Ka49dn9N2CzcR1CyR1CyW1C2V1CxXyA/KJAffE4pXKLxX6sNDKw/WtCXprKJDTxC8bDeDqPd6WdkHuKAddE+q1ODNyTuWx6zfXGK79rQtXO9XnnC79UnQjctU8oTOm2n9A7Y1SIUDxPjsIGBWm+AwwaAJUHOhPTIUysy3CW+yyK3vhC5dUby3jkir2XAsc0nj2yWBq4VeS2T7F8k9lsRF/UG5L3sQuAKZbpHWmmQJ3FERSQlq48KUI/TRCxLia0PR0ZmCmCNsEUroZBAOHBlzPaXjm960oWPBLeZiW6zUvfNzfRYKPZZIQ1ceyJ4o/TIhqPxG1L2zEzc+XKmxxLZ4XXnIreRIp+qosh8PHLUBE5USWk9aNECNhJoJjMOqoNFmogQddhy3O8YfqSDzLQ9cmurTmKvlPLV0lFC1H45nkICL8bsyPZaErXtxaitzye5zUreO9e1MTth98yE3a8l7pmdtn9e1sHFgPdyyH8V8mB//2qR8PWUffMS3WbF7Xr12ManI7c8S8IBZgqwaMVmCrBqAJsG6GqTGBiI4v92VlAcqGFFPe88NrxwNovgAMoO/zOl4xEDj+h4xOBA9Dzy9QKkXaKzy9odFYPOSpe6HFgVf4q0iyk79E+29u8i0g5V2wt7HOSA09jrJKvthaQd/In68j+X1g7r7aDJAVQ6AMqOlNkKT41cQYYqpEPyguHSs2NFl81nFUwBaUeMDsjkkBodUp0dVlqB+Oux+6vCdphC5mv8lhIB24zB/k0RiZ3xub0pZwfTFTag0imtdEopDtLzMDNZerHgyI45M0LWzErYvih19+LoXYsC183aOUOwf+HT+RFvNlxNpNsvfWgm3qUVOjtMPNIchAOmeLh+ABysFDNqMWeAxkjRtaKY0tS96QcXHFkniNo2I2v/AjhgTUHoplNhW04d2QxEb01I2CIWvp608+XEHa/6RK6aIfdcbAx5mfDZrg5spzIZSmx+hCBmCrDpQYtO0l4cpxZ7Fx7bkOW56PimZyO3PJuwe2ai26xEt5nJe+akHViQ47kE8VstC9t08sjmE8GbpIfWSbyXZ7gvStk7N9Pv9TBw95kTfk3nI0aJHEdN7mRd3kSVVE4lrsQDjmrC0zSRGiJ5mMyxfPnWYyRgpgBaD7Im2KaXDOLZDWcjKtLdIf/lEZueObbxybgHc8k5SXvmJLnNTnSbmeg2K2nvnJR989IOLEjfvyBl37zEPbMT3Wa54HV0w1Pp7nPrCo+5yOWShQBG9UDtMEQ6YIr/W33kB8BL80+H1+OIsEu0dmkLX9LnNAw4TQNOU7eTqOHPEXaQ/An2edIO6e2yLgfa5zT0Osh6/iJph36Kjvxgae2Qzg7qeVDHg1o7grF5xdazJ0auuph1cqTkgvlCKX0aZfK0dkjPg3peouMfxEfLIwYHYnRKCRZSWcVlFtGJwfQzQ5llZpGWg00OxOSUGp1SgwPR8jBphzUcWMVK/8/bxuHK04E71uxdMctv/Rzh2jlBWxem+awvTvNtlaffvlXyq9uVn3/Q+Lt3aga4CwQHkV9pMgdMOOGqMai7WWwhAYaSsEbITAEtF6NKU9wA72WxO1+L2/lyhvt8sfdy2H81eGSDJGJLQcgmWeD6tD1z43e9Fhi8dFne9vVyHw2Zwhtgm07yoEt/eRDEGCCbARpAs1qLYzQSYW7w6thdr0Rvf+nhgvqsxD2zUvbNzT6wSOKzXBq4Nj94Y0HoxrygDaD3ihzPpZGxG+MjN8gOrTsd/sblhF1a0L+tODZXdXyzOuimTnTXKB03wLROMvZleJm/ZIOYMUCMETJrJV0liSQoPBG+LmX/fNc2i5gdL8bufDn+zVfjd70at+uV2J2vxO16JWbHS9HbX4je9mLMjpdjd76avG/umYhNTRcizVrxX+FFAjY1MFglrrQ8eBj8jT7CgervBS+MyVKzAMnB/2qiOJjgJCQHNfLFPU7dgLNywFnV49RVcoVqFiDtEPVjW/i9RHAQwYGtjrI+p3F4srbdqaQ4hOCgH92wf7DXMMXBOl5i4MVaO4SxuWW20+fMRSdGSnKHy2VDFfnDpefMF8ptJ0kOMfJiAy/W2UHKDrsal3pYCfGwQj2PGBxSk1NWM5FbPZFb6ZTpeETryv5H7qvhIIIBJ+zln99rGL9ZariSXiI9jhUmdBLg5I1Lv542/ekX1/74YfPv32v4+O3aj24bG/kTGg78ivEUB5N2WO2EKRZq6gH7q8RWEmApkK+WMUao42o8JvaGAlfE7Hg5ZsdLyXvnZh9cnBuwtiBkY37wBiRwLei1DNo9P/Lw60fi3qhI3Nd5OcGqE3Mm2KYTcw/X8scowMUUi1bMGCBHtYyvye1RpKIioSxoXdKe2ZFbnknY/Vry3rmJbrPid7/24NWkxyKR9+uQ/6rcQ+sLgjdKj26Whm+C/Val75+fsmdOtvtiKHid98m93kWeGBzQfiGmT5lu0Yldu2e/jV8upFp1EnsVwlfLBrDM+sKjisyDJ8M3SfxXZHouTjswP/Wh0twXZnktEfuukAWtPRe1Q5nlWXc6bFidba+SWh8C2rXsNWgS1/WDBA+T9sfIFhbEGdHNx4TX+7+eRpksnAWIhynyryYNBxIcVGsv6nXq+x2Vvbyuf7KqwXEFY3I0LPijm/e9pGYl1fZz0z8b+eWvP2Dfu0FxMvVPzYXHF8lBOrvEyIu0dlBJ5180n88bLpUOl+cOl58YKSkcu1RkPienC0g7rOfFertYY/9qKEgOxjhQyYrr7QU19nwNB7tEPDz44vQbQs1BKC22syW/e6vmTz9v/vhe7a9vm357t+qz9xv++GHLJ/fqP32n/v7PWj671/DbO1VOkzvCbAAAIABJREFUptTIyNQc9G2+4A5Y7YArR6H2DsmgSUyjIpqU2KsQm0HSfjmuPMM9df+8yM3PJrrNyvRYDPmtyg/eUBCysSB4Q37whvSw9SEBi6K3zpD4LpVnHey4Et9nlFwm45rJdJYS85RkkoKsj0zlLFoxV4nY9GDn1UQC8ssLWROz/aWjG5+K3/Va8t45iQ8XoZL2zE7ZNzf9wPysg4vFwtdhv9X5QW+cCttaELJJ5r9W5LPcG9rlC+1K91ws8px/8uhGZbaw9VKszQAyRug7+GV+AFMxa4TtVYhFK+6Rp7YURVefCtfnBulkLh025AXXnj7adCG6syRhAMu0aMX2SoQxQF9MFRkMMFPAjRZJ9RCktsMa+2PljIYFsf9N8CI4WMOBGg6q4c/fcBDWu62/+u1//Pyj29ecFSj9E+OXmhVTrOzeLx3379//+Ud3KvlCNSshvr3P/OREcpCWA7V2idYuITi4gj5ROFqEDJVBg4rc4fLTo8UXLedLradQJpfgIK1dorNLKDuo4WCCQ3ScFOUg/GE01ByEc5DJnlvPnxgcv9TMn1JxEjUHfYVWGg7+RujgLKi3IR9OU797p+63b1V//G7dp+83fPZe/Wf36j95p+7Tew0f36tvMhdndohvmK/8bFzTyRRqWEjz7W2hscO4AyZZuGoEarsODhsAGy6iKQlrgkZJoPZ0GOi/PHLzM3G7XkvZNy/bcwkSuKYgZOPJkI1A5Nb4qI05nkvS98/L9Fyc57/6ROz2+aT/DjKkmkzt1eZc1MTfILNsj8wlxyjAppMwRsiqE/dUpGhh/5PhbyTsnhm59bnYnS8nus1Mdn1TgNvMxAffjjnHNRwDvJdLD60tCN54MnRzdvyOrLhtkN/KjP1zXK8yxX6vl6Uf6JGnWHXiR5elvh1hgE0vYY0QY4RoA2jVSf4qvYQ2QK5tH4wRsmklFhKwEIBNDdBqYEwHdF2T1PWDOhpS849LLuIHwEvFZGEsoPny0+xfSgQHazgI58RG9tToW41/+fNf7t+//x+/eq9jClfRWSgj+vrT+F9Tak6CM2LzO9f+/Jc//+bj/9M6qVCzoIaDfnTDHrMVvi3IpB3S2sUuDCmZ/EuWc6dGi2XDZfBQhWyo7NRo8SVLoYLJJznIxTWSA0kO+qI2lAOVrKTLef6m84LRnqviJDgHau0IaUdaHKdvT6rsk+WVfN51x5lWvrCRP0VwkIaDcA5Sc5CWQyrteQQHq79sEsaCTbYTH71V+dl7jR+/1/DJvfqP79X/6p2a37xT+8f3G//0QXPD6KXF+iMCjX+7reT+z1ot3GU1A6m/vS0eINUO4w5YzcOVw+D1NsmIHrBpANe+h46r8aePbojb9WrMjpdck7tsr6Wg3yooaD0StqkgeGNB8EYkcA3gviRp58xV8JanlAfXqw8FaY6A2phBLWD7JoJYdWLWCLEmZBDLqj4VeiFme4730vg3X4vc+lz8rpeT9sxOfvC9TLO+UNr+eZkeC0XCZRLhcth3pTRwLRSwJnX//JgdLx5ZL4jY8pxOesiiBf4mvL4kLWDRii1asUUnfnCgFVspsZUArGrAphZZCMCsBYZNwM1GSUsnWDUEEhyMOWE1/yB0j9tBWBBlRN2PDy8lk4WxgJqD/+UFoqzYYD9p/6D3959/cv/+/Y9+8+GNabJ5ulzvOKVmITUH/dgW/k1BKAu0jiv+8Mff/+lPfxy8W6egMzBW8mNb9bel4WAVI0IZEcEhX1wh7aCOF1N2CcrKSmynzowV5Y9clQ2X5Q6VFYxeLRwrumwrRFkZZQd1PEDZJZpvrhmp5080Ok7W8Ce6nGe7nRca+VM4B113nu0fv9TrvMhMlA2MXxqduNI7frHHeeGG47yag1WchLIjag7qcxa18KfkrFjJgl/Uj3MQyoD93IXfvlPzyb2Gj+/Vf/Jew6fvNVjtqqzrQEXfyUGmYkNV5Ivkoczr4o/ervnDvaYu7hzGQvjjRQO3wyonrObg2j5wsFJs0wCueVOvMr0iwyPNfb5r31ai28zkvXMz3Rfk+q8pCNmYF/SGazop81+TKlzikbllzqldPplbqi9Hc3qINcLfuhSlFbMmmK+WDalzmi5EKrM984+sS9s/P3Lrc5Fbno1/89XkvXOS985N3js3ac+cRLfZiV980+/OV6K3PRex5enIrc8nus2GAlZeit/ZXhz7mOSykIBrPGUlAKsGoNUAjQM0DtjUgE0NmElgxAAMVIlvNkra2yWNPWDVEEjZIIyHleMwzv+gTPsB8EJ/CvDScLCag1SsiGLz6Pc6f//5p/fv3//NJx+9/3+n6qauqFgR/hOAF4yyYiN36r9+8/P7f/mL4/1+o+O05iEO/mWFsxDOgg1TV7V8fqk1CWdz9A5AZxejrKzIci53uAQclMND8oKRksKxSxct58rpAoyTknZQy0tIO6j5znZRcaDBnjs4XmQdLxlwXuKn5B/cJe2TFe9M4e9MY84JOTdRbhkv+cU0ZZ642ucsojjpVUbUyJ/qdpy/5igcGC+mOOk1R+HQRLHJnodzEM7BGAcRDDwxLv/03QYXvD6+V//ZvYZ7U7qTN6QHK6M8amKOX8vQD5//xW3Dnz9o/vSdhm7mrMoOYt8nLBgPYw64agjqrxHb1ICFAmgjNEqKKk+Ein2WHd3wZNyuV1wvCjM9FiEBa/KC3sgP2pAfvKEgaEO+z+rYpC3e6Zsy9s7L811ekXmwuyzFUZ1L68HvmMQxBog1wWMU0F2eYioILU3Zmxu8Jv7N18LfEISuEYSvfyL8jSfC1j8RvFoQvl4Qu/OVdPcFyKEV56I2yzP266SH2i7HjWiyv3jj+VeRgJUAbBqAwQEGA1gU4FQAjQM2DWAlAbMWGDEAQyZxf424t17S3STpaJW0dkgab4K1/aBpBKJskIaFcB5GHTDmgHE7rH7QW39ApoGq7wGvX00r6CwVA+As/BMRpGQADS0deKvu089/d//+/d9//unAnVqClalYCc5CP7Z5f0MoIzE5zn340Vv3//KX3376K/u/9eMMhDKSH92wbwy1ihYrbNkV1ky5Lav33er3fz3R9161ijlzauQCMlgqHlDAg+UFI5fPj527YjmlpGVqFtawEMFJNByo/mpbQBgLYiyEs7D6kYu19hNj41cdExWOiQrbeMkUr+DZ8rduY//3LeN/3tZ9OEX+Ypq8N41PT6k+vE3enUTNEyVj41cdE/IBZzE/UTE6frXfeanbcaGVP0NxMoyFMRZGGaiBPfmftw2fvdfoItfH9+o/uVf/+XuNv3m7ZoCTl/SfstmVf3yv6c/vN39yr+Gze43vT2hIK4Qy4OPHR83COAereNgwAvXViK0awEwCtAGkDdD1K3EXorcnus2O3v5iwu6ZrjWpDPeFmR6LYP/VBUFvFARviMneFZu0FfRenrp3TqLbbInfEhzwGcKzbfqvweWrW8MkjBGiDdAYJe6Rp9SeDiNBL3n6visJO6/E7yxJelOR4U6CXtUnQ64VRd8sTxlS51i0EtoA0kaINoCuYZeFBKwawOrCEwmM6IH+KvHNBklns6S1TdLUBdZ3g7W9UHUfWDkAmYYgwwikG4MoC0TaIIKGcQ7G7DBmh9GHwjn4yy37Q4QxoJIW3Xj78eFly1LRAM7APxVhDCS3ZTdOlP3ytz///A+f/fp3/2W7c73NrtKxJzEGxBnoR7fwWy2nQYwG++/V//cnH7niP/R2k8Kag9Lgj27bN1kr0bC5NePFXW/pbL+48Z+/++D+/fuf/eGz5jvd4v6ruUPF50fPlVkL1AxMcWKSFWsYUP3V4CM4A6lYkYrJQRkQpxGMgVSMSMWKMAbCGQRn4DruZI+jqIk/bXLkV7MFiqa0rDI/eW3KIF3ETJT/223t1JRi1HFljL06Yit5dxK/PYlaxkvGJ+R3p9AP7mju3VZPTit6Jy6SnFTFgDgDYwyM2qCuW/n/7071p+83fQEvl/74fvP9D9t+Pq2fHCd+/37jp+81fHyv/tP3Gj5/t7HDUqikQex75g/GwkoXv6rFrsmURSe2VyIjhEiHHJIFr4vZ8WLUthkJu2cm7J6VsHtm6v55oN+KvKANQNQW+PiWk6GbCoI3Zh1cErH1uZgdL5SmHRjRZH/3hoYv5pI2vcQ1neSrc1kTYtFKzJTEqpNwlVK+WsZXSflqKWeCXWvtLmaNUQ+W1ce0QH+VuKtJ0nQDqu6DjMOQbhQibJCahjEOVvIPpOBhxcNjlR1WcTDKwSgLux4S/4gOorT9r4YXzsA4A9VOXul8Szv0ThPzVufgeE2fw9TB40a2EGUk/8L8gnAGrBkvsn7Q8dFv/+3D/7rbwpZhtOT7dph/qDQMRLEAwWY3T5eP/+foL3/380/+8P9c2fLnv/zpsz980nrHUGaDcQbUcmKSlXwNWA+EMaCSzVKxIi19utpS3mTRtoyaGka0NWMKHX0OZSQKLhNlc5SsGBlICb8WIe5J6XJcqGqXHMnf6Q1vTFX4tJtP900UXewHQhqjvKqjkxqSh51X+pxFvY6id6ZwdrJMZ8m90ivB+qVN5kLKkoszkJqBcRZGLZIWXcq7vSV/+EXr73/e/Ml7DV9GWMMHt/WTE4RrOPbxvfrf/6z5z//efpM+jzIg9v0jhrGwyg6bBqEho5hRA2YSMFOAa3DUeTWhNHU/4L30+Kanjm96Mm7Xy64lqhzhMthvtSxwnezQOshvVbLb7KMbnjyyTlAU9+awOsv69Zndt4kEzCRgoQCrVmLTgzY9aNNLLDqxWftgB9nYw2IWEqDVAIMBY1rgZoOkoRs0DEOEFcI4WMHDCscDPKHcP4RKjxvJ7wWv9341LbdlKWkAY+CfmFhEYQVUVrCWKepx6G85TLccpi6eMHHnlIwYZaAf38JvEspA5dZMHXNqaLpxcLK+k9eQbIGrz/xYclFVw0pITqxhJUpaen7sDDhwCeVbP//T/fv373/0yX9w/97fc69q6pfWyV+aNSyCMQDOQOg3eadiJCpGpGCzMQY2WS9fG6vsHunoGejr6e3v7x8eHrH0DQ52Dra3DFfWjqJ6y8VaewExCu8k/RbgXmc6c9pHC0/h4Xhlir4+y2krNVhOrKD8BXJ3Qeme0GsxA1Mlg5NXHRPy0fErubcyVhoPzVX7rNAEbtEG5/Wma1gEZxGMQy4P5hiKw3uLYiaunf717crPP7z2x39v/fzDlk/ffzCL/M27tb96p+azD5o+/3nLH/6t9bN3G96/VVo5DJfYxF936rGalYVVdriqHxqoEts0gJUAxijAqpPQBmiEELVeisFEHifD1qV7LIjd+UrklucjtjwXs+3FJLfZ6e6LcryXSw+vOR+5hZB4d5cmffcKumtxilYDDA7QGsD1J9BWArASIishsqlFNrWIwYFH5Spm1gK3aiStbZKqPoi0QCgLK+2w0jWM+rE7xV/DSIMKm6jr8eFVbstS0ADKwD8tqRhIRYNKWoIycDV3qduhu+WovOWovOHQmrjzKgZSMeCPbuS3WA5rmPxWTtXN67odukrugooBVQz0TzYDYyA1A6pZCcZASlp62XLy1OhF6VCJuF8ODpQjQ5evWK8MvN9y/W21cfyCkgFLLZkGx1nj+EUlDaq+1hZKBlCwIhUD4XSewXap0UJ1jLT0Dt7q7R7uuN577VpXU1NbV1evwzHp4Cdpm8Myyg0NmW8O9g6OXu8dqU2pgZcqA+ejXhHtxy/3pmga0+WGBH1DdlZjqqDcXSA/6FEd0UtffNt6aZotuTetabGdW6c77PqH3s8rvfZXhRWNAjgnVbOInIaOXIvxvewrL/BvOREyVJpEayXjrYU/t6C/fbv2s581f/azps9/3vL7D5r++071v9H4VPvZESyz4Wrkmd60KzYJxiA/sFlZWMHBuhHoRqPESgI2DWAhXUtUIGuCGCPcr8pouxRddSJEJ/UnQG8K8jHkBtYWhrdeirlZnjysyWFNyNcX7L8AlpUAxrTAkFF8s17S1ipp7ALrboI1PV9Sfbekvhts7AKbOh/IVazqFmgYhAgzpGJhhR1WcrCK/fE7wjfEkAblVlHnW48NrzJrltwGqGj4K0K/duVfUwoaVNJgFVvUxWt7+cpbfGU3r6vmLqE0pKTBH928r4dRSUMYLW22y3t5Qw9vaODKXBf/WfZAalasYcQoA5daC86Ons8dugwPlkIDZchgWd7w5cKR81ctBSoGxhigwppzeSz5qjlNbhOraEhuA76SKkpaUsFmK2mJxnay0lzaZNZ1jLZ0D3Tf6h3qvTFyvb2nobm1tr6ppq6xtr65o/vW5O27t++8NTE55RyfcvCTdnaStowPj9o6BnpV1w0J1WcSGmC55dT57hRZc3hhW5xP1dFVVKBP9RGyKWJSH8BX7GIo3w5zHmbJC2yM3FcV5tVwPLUzSW6GNKxUxcAYg5SYJbHX4/dWhx1WHcq+4HcmT4jm+bUWhPYURVso8QeD5b++XflLp27y+rkxLLO/OLb15JGCk8IdV4XLDIdFvakKG4T90NgqGbiCgzUWqKkT7KsWu2ZqFgIwU4Drr3P4ahlfLeMqEdaEcJWIvUrKV8sc1TKuEvliKf2vm7wIgFYDNg0wbAB668Tt1yQ1N0HdIKQxQyobrODgCvtXJbfDcjus4L6kCjtcbofLeLjCDiuZH7k7/I0A2sCK7wmvbLlV/JVacFaqZqWPwy+Uhr+tsTWc9Id2MJjgZGr2cX9dSYNKGjKyF7p46hZf2ctX3uD1tewVBQ0qaInqxwMxziAaFqHsskpnvuahOy5O1bJXenhDL29qtaM4k4fSsMYV839MemE0pGEBghWhNHzJfDpv6DIwUAH0y5HBsvyh4tOjF4rMp8uteSoaVjMSNSPBGFBFwwobiNIISiPfEnYIs+UazFcbR3XXh6/dGui72dPf1dHX3nqz5dr1xqZrdY3NdY0tjS3X27puNbfdqKmqGhsde+9n//Hu+7+4ffftqek7k9O3xyenxsenpp13JuzTZgt9va+nfaitzVpXR2M4m5/bn57bn6kcyuzD9gyeXjh4au5Q4cLKptBSBiq3QmVmidwK4izyaK4qrJDcChabxSk3kzZTgRtR/zVXhJmnfRS5fpV5gZ2Xoh1qwFGRcevUUXV+wPl8n+TTwsXlXhuqQjwbj0M9aXIb9D/MFjkHK2lYNww13ABvNErGtACLASwG0Dhg1YisJGChxA9EAmYSMBMiM/FgR5VNA9A4wKGATQ0MmYAbDZLGTompDyJHIcwGKVi4goPlHKxgYCUDK7/eIsw36UdK/h+g7wev9381raRzUFqC0sgXbYYxSPEogPSm4wzi6k4oA6MMgjEIxiD4Q6lZRMNKXfDScFINK1UzUjX7QDiDXBwR4SyCsoiShr9DrpuiNIwyCM4gBCdV2mDxzdTiUYBwVfuQpCgN4wyC0jDGII9mGEo/GHbq2TMdPNHLV/byppu8oYErRWkEZWGXqTj7wH4NK/2qOKmalWpY5OHtEPwRfzWsVMMhrjKuT78ogDIw+ggcXccYg6gZhOCkFRbwZF+GpCdV2BxVPCamONlDj+Bq+4W+ccPQeHWf01BpP6ukoRKz5KpZoqBhNSv9wlpXJH9AHqA0hNEQToM4A6I0XGGVnR09Jx26KuqXiwYUsqGrp0YuXBgrLLHkK2xSjIFwxlXycQeAShpU0pJr5uregf6+/pGB/rGBvrH29u66huba+qba+qa6xpam1o6mtq7q2gbl5fMFCULg8KbcY3vKkKjutqaJqbt333nv7tv37r5z7+4796bvvDU1fWd68i5jtQ8NmIcGzH2DQ0brVYyFcE5KWMFrlf6j514fO7d87MzSdoOvkpWq7bmuYGJfjg9Kw2pWSnBSFQND/RmZ/enhXQnH6iK81UHuZb57i4X7ioTh57yDL3hvKvN2J4IiG6KC2mPODuUoraDC+vcZ/yoYWMHCSgZWWyBjP1TXDba1SXrqxIOV4jHtgyX2B1tAqYcigRE90FclvtEoaW6XVPeCuiFIbYGUDCxnYTn7oMIfnS//UH0/eL390VR+f+K5wQw1K8VYBGelhF2GMsixlugVVGB+f6aKhl19WMXAChussMEVNqjcCpZZwBKz+GRfZmhTpGf9cWlvWvEogPSmnRzIujwKVFjB8yOiHaZQqCeVYKVqFnE1wBfNgLKImpVRrEzL5VJ2mYaT4awUZRC5Dbo0Iopui52r8X/DFCK9lV5mFl8eA+CeVJRFlAws7cvAWKnLKsqeS9lzNZwMY6RKGpbToIIG9dzJ3glqdLJ2dKJ2cLy63aEsHoWFLZFFo0CpWaKwwRUW8PxQNngzJa0rKa0rKbMrSXIzJb83/WRfZuFA1tmh7MsjQJlZUmGFXP7KreDFYVFaZ2LurYzCwewro+JSs7jULC63gAobjDEwzkpxTqrhZBpOpuakOCNV0XCZRXKyP3NvTfgyKnCexl8g91xnCjnWGpPamZjelZTWlZjVlXaqO7+w+1ReZ37G9YyQ5sh1ukMbdYfy+zMvjwLSnrRLo4DCBl8ZFZdbQZSVKhkEf8hxJQ0raFhBw18cfHGKswjGgDgjRmmo3JZ70Vx4YvgSMlgi7i+XDFQggyUnR85fMp+Q26QYI8EZCUZLUBpS0pDiy08UF45d1T6k1ZekoCVyWnzT3urgbtus3MioZXBopKe3/3pH97W2jqaWtqrqmrJzBdJIochva6r7gtitT0VvfjJivSBigyDLa/WZRD992bnmKkNTpf5GawtjsznHJ2nGPjQ02tc3dPNGX3trj26wVMlASgZW2qDaa8d7lLuu67zadN51LccUDKJg/sZDEaVhkpPq+Vwtn3uVgSQjWfG3UoK74ldXhWw0Be+tDfdvi4aGssoZGGMR9cOnxXfX+ZhyhUvBwHIWLrfD5XZYwcC4GSJHIO0QZOiHTH1QVS9U1QtV9UCmPsjUB+kHIO0QpBmFMAtcwcJldricg+UsrHhk6PR3se1fTY+6prCB5VZRx2PCa+QD6xrSfZUuIOF6Qmpn4oVhUfEYENceP0fjJ1B4LtcdPtwYGdcWF9cWF9USHdoUFdoUFdgY4Vt//GDt0V1VR17XHpqh8n5SKVxMBmytPLJGd3i57vAmY6hH7dH9NeFPK4WrtYekbcl1nZJbXdLeLmlPl7S3S3qjC6npAlVdOee7MgpupIHdqVk3kpM7EmJaY/0bItYag1/FfZ9QegkUXkvIwDerj2wzhb5OBuT3ZxYO5WwyhSZ2JBxtiU5oj4d70qCetMyupIT2+KPN0WHNUTGtMSkdsYX9kHLo0tVbF8r7i6vMqoDauCeUB7dVheytDQ9qjBTWHVutD1qg8Z+l9pul9puj9l+g8V9KBrxOBS7XHV6pD9psCt1fE+5XH+Hy16f++BpjyCzcd4n20DpD8E5T6JtVYXuqw4R1x0ObouJaYxOvJ6R0JmZ2JWfeSE7tTExsjz/WHH2gJvx17aEnlV5PKL2eVHo9h3oLlF4zUO9Zar/ZDzVP7T9PHTAL938N95uB+ggqPAQVHh7VYbuqjiwl/H3qjgU3RW00hfrUHy8aEqltCNCTCvemnezP0jlytXwexedp+TyKzyXsMpyVajgpwcnKLOBV66kzY0UnRsqgwQpoqCxvuOSM+Uqx9WKprUBJS9UsSNlBLS/V8rlaPlfHu6rKpfhcLZ9L2GVKBlYwsIKGUBbR8LkYK1W5Hl1fBqWKgZWspNGBTU3fmZy843BOsBzPsHazxTYwNHqzt6+pvkFx4QQYuj9ijSDsdUHc9qeS985J3jc3Yferx1YLghcKjq14Ns194anUSPzyhZtdnSOj1p7e/usdN661dTQ1ttbVN5ODl5QMpGBgpQ003Yij+pLxURE+BmBjwFeM+UYpH/5UMrDGLtPyuSQvQxnk3EjO6ZGcYrNYRcPkw6fm41T4w+Qyo4KByzm4zA6X8nCpHS6zP4BauR0us8NldriEh0t5uMwOl7OwnPmGJ9P/GilpGGMR14GKQZQMXEFDLmflNrDs8eHVebf/mbJtgooDr+L+s9X+202h200hr6p9BSqhAPUWKL0EqNczmNcMzOdF1Pt5zGcG5vMM6v2kSihQCQVKL4HSU6DyEqBCgdJToPQSqFwHngKllwD1FqBCAeq1APcP0RyBiahzROwFIi6fiMkmjh/XhLlrgpeqA+eo/V7V+L6i9nkJ930B83lK5S1QegpUQgHmLcC8H1Sl9BIoPVfrgzaYQgSo92tqvxmY90u47xzCfw7hP1Pt9wruOwP1fg71fgHzeVntO4v0mUcdmqnxn034r6T8BfK9Avm+Z+UHXqo48DwqFKg8BYoDAqW7QHlQoDooUB4UKD0emv2FvJ5QCZ9GhU+7yivdBUp3gdJDoPISKD0FyoNPKoVPq7yfRoUzMO8XcO8X1T6vqH1f0fi9pPZ9Afd51hU6pacAFQow7ycw7ycwbwHmI1B5C1RCgcrrYT0egordgrLtgrIdAqX7E7ivAPN5BvMWKL0ECs+nUe9nUG+B0usZ1HunMVRcG7+IDJhLBSzSHQ5tj02+kRB3PTa6LTajK/lEf9blMcnFEXFiR9LuqiORHSdTe0p21oOygdMK+ky5RXZqIKugP01NgySL4LS0eEwM9aRHt8UdaYoMvxYT2RaX0pmYeSM5oSM+qzsFYxA1JwNvpmZ2Jef1Z5ZbIPBm6pnBbK09T8fnU/Y8gpMRrOzqmOT8aBZqOTc9PX17+u27d96+e/vticlp5/ikwznB2h1ms6W351ZLQwNZdv5seniqx+LjawRHVwgi1gtSDy7JPX6wKCdeXSStM+iuNTW1tXdca+tobG6tb2ypa2iub2ipb2nAh8+pWVhJIyobrLKIlfY81J6L2nPljFRug79DKhpRs1KKk1FcLsHKCC73zJBIRSMYg2CslLLn6vg8LZ9HcLkYg6AMgjIIxkhVNOKSkkYUNKz4zlt8RYqHP1X0t5d4IlrrAAAgAElEQVSx/lXf9en3ue8/VK5hkcsvlJEqaFdsH4ySXNe/w9qHY3lERSMqBsEYqWtdCGWQcyOAmpVquVw1I83vzyyzgiiNKGlEaYPkVuDG28bHglfX3f6X5DueVh58QuUjUHkJVJ4CpeezKuF8zGcu7vMK5r0HO3QcD9+I+r+CCp9ChQJUOAMVzka9F2I+SzHf5ZjvMpdw36WY79KHp8uxB6dLMN/ZqHAW6vW0SviiSviKSvgi6v28SviUykugOjhbJdyBHtqHHt6A+q9Q+cxDvV9ChS9j3vNwnwWYz0LMZx7u8wQqfBYTzsN9nld6rVb5zMK8BSrP51HhHJX3bJXwNZXwRZXXcyrhC6hwFipciHqvVPlsUwX4qoIiVSFiY2ZRj6JkgFQOGXQDenVtfjEeU6iOO0HEZWgiw9Th3urgQHWojzpkFe63FH9gvMvylajPGtR3MxYYpA4VqaNOErFRmqOrMf95mO8GPFCAeglQ4SrUfz3qvxkN3I4GrlX5rVH5r1X5r1X5rUN912C+qzHf1zHfJZjvQsx3AeYzF/OZh/vMx32X4r4rMN91mO8GPMCvOl3cfja3/cJhKmoW6jUX81mA+izFfJfhfotR37mo95OYUIB6vawSrlT5LVIJF6sOblJ57MU8N6v9X8CCnsL8Z+De80i/lbpDK7WHXsV9BUqPGUTQUmP406i3V324e8PRLaag10n/BYT/JmPoturwLaYja/SHFxD+L2A+zyuFT6HeT2PeL+Der6h9X8R85qr9wptjgJupy3WH5+F+C0n/NYbD8wn/lfqgsNbY0GuxUW3x4M1UWU96YnvCzqoQr9pEi4N59857Zp4x221v3X5neurO1PSdyanbk1O3x6du885JC8339vbXGbWa4gL8Qh5VcqrBpO1ou36rf/jWkKXjZl/r9RsNza11Dc11Dc2Nja0tje3tTV2Gpupjtem764+eHwKUNgRlcy8OA2cHc84MZCttCMbIlDQip5EKGimn4QoakdOIkkYwRooz0goLlNaZuL/+uH9TlH9jZGx7wgZTqLg7VWGBSsck54dEBbcyT/RlnRnIuTgMXB4RF4+Ii0eAMjNYYYbkFkhhhZU2BKWlOC3FGBlKS1U2RGlDFA+lsiEYLUVpKUojKhuisiGoDXEVk1thV2G5Ff66FDZYaXvwK0obovimMg9LflsNyLd99Dhy3drl4BdXHvj1yC1UNgRjZHIbXGoGMVqqtMGXRgAVjaC0tOIhZB9GQIrRUpyRYg+FM1KckaGMK2iw3Aq7wl48Ir48Kikdk2R1JWd2JoE9aW71x7dWha3UB0l701EborQiFWawaCirdoL8/E+PAa+OtwaelG8XKN0FmPci3G8XHrgG8xNpIi4RMeeImAIiup5MG6OAajK1kIgRaSIzNBFSIuoCEVNKxMuJRJRIlBOJii9LSSSqiSQlkaggEiuIhGIiroCIjtUcD1CH7MADX8W8BdjB5zEfL3VwCZFwnczsIjObyQwDmXyViM8jol31FxNxV4i4i0RchDo8SB16lohF1NEGIvkkER2qPgJrooqJuMtE3AUi9iQRjRBRuUT0BSJWTiZUkimtZEYfmW0mchym/J8NXfvo7vSv3r770VvT/8EMvt1SNknkjFNimhIPkDk3yMxeMvs6mYk94oicSFQRiVoiuZZIbSLT+6hslhJPUuAglaMlUoqJeD2ZEq4OC1KH6YnUJjK9mcy4RmbUk+n1ZFo9mdZApDWQqSYiWUskqYjECiLxChFfTMSdJ2LOEzFFRFw5kYATSZWaxHpNstXW+cFtx4fTfFdL8Vn8+AVNzFUi/otIXiHiEtRH38QPZ6nDTqsPq4mjpUSSkixACJWHpnqxpupN9Rk/NGyX0m+eXCiQuwtUB3fihwOxw+tVwpdRr5mYt0B+UFCxXyB3f0bpKag4IJAfEFTsE8gPPBgVop4zUO8lqO9qle8Clc/TKi+B0uNZVDhL4ytQeQqUHi8oPefKvV5TCp9UeApQT4HSQ4B6vKwWvkr4vqDxEag8nlQKA+okVH9NUtPJgBqgw9r37p1779y59/add6embk9O3Z6YmnZOTDknbjsm37Jx4/0j1v5hW/+w5UbvYGt7V0Nza019U219U0PDtWtN7W3NHWR9FV5nVNVqs41nXlH5C+Tuqw3BIU1R2V0p6w0hK7SHVumDUq4nXOnNUfdK9L1gTS9c2wtX98KVNyGyW1LRnZPXleZdf3y22leg8HpCKXxKJZyBeQtUXguIgA3G0PXGkJW6oCVU4FLy0HLt4VX6oDX64DX64DX6oDdMIRtMoVuqw/3rI+La4rK7kmW96YUD2cUj4qtmsNwKoYwUpaUoIy2zQOeGcgoHci6NisussKw3I+dGysURQNSdEtgYKevNUNgQNStTsw/Ah9JSNZvrOi23QFfN4IMKaamGleGM1AUUhQ1W2RCclWGMVGFFMEamYXNxRqZ4SEaMkSlsUhUtxdlcnJHhjNRFQIyR4ozMhc6Kr0lhhVU2RM3KcEZ21QyWmiGMkRUO5igZKcbIroxK5DYYfYQ+GC0tM0On+rPDmmN86/8/c+8d3sSZrg97k+wmm7PZFEhjEyCkbDnZPbub7CYBEnqvpphqirEtS6ORbNM7JASwDdiq01TcwL0AoblJmiZXucpVBmxLLpIsUQIhJMS/P0aSVY1J9nzfyfWES5ZGo3nb/T7P/ZQ35IiKE35hy0epwZxLYcClrcG569bkrl+Wsy76cnjUN1sjL26JubJtdxFrX0nUvpKoPcVRu4sidxWxuJe2binctCpn/YyM1R+mLP+TkunkJX9ULn0NmjdJtugNeH5Q0oygxOlBgpnjZYtmZITMzQr5Y+qy97HZO64dv//wu8eDV0MbGSFcNFe0OEK65iQcmoZsk8Bb1CinAgW1KEih3EoUrEZ51SiPRrk4ysVRgEQBLQpWoLxKlFeF8ipdgnBdr6tRvut1OQrSKBdHgWtIVAYS/jW8cbU0OEa6Nh+JrER5tShfh/JqUX4NynMeTwBoUbDcKZcRdgYSQaJcCuXqUB6Jcq8gUQQKMJ8yD0miAIlytSjI3LAW5VejvEoUpGE2LY+tv6IwNFZ36Gs69DVtVWU1+acJ8ZZymFON8mpQXg3Kq3ZvhbNd1W63KkdBGgUrULAa5VWgYBUKXkWiLiCsapRXh/JrUb4O5dc6pQ7l1yGgDuVVO/uHeVQaBWkUZB6yCuXpEG4tzLlBX+5pbehqqdOXnKMhlhbmVKC8ShRkHqMCBctQTi6yvghlSVFRNHZ+GYavxeidWNmXWOEpVJGBfn0Z4WQi2xLhLdvh9SC0LgXZdhWJQuGtB+ANB6ANILQ2BFqxDVp9EN4QBoVsglZtglbOky77jXjWC+JZwdLlX0KhAngzDG9JhDcfhDaEQCtfEM56TTD7v8ULwqDVx+HQRHhzHLzpILQxXBqyQbJyrWT5atGyjaIV4ZKQmdJlQaLPg5I+eQte+pxoZlDSlOmpkXDJ2VOX4aIKzfWWG9dbrjc3tugbmxsamuobmmhtZVZuQWZ2XkZWbkZmzrmMnKzMvMs5V67mXs3LPp+SmXEo9fRsLOITZNP7cMir0sVBwulfSJYEJU17SjTtd9KZQUlTghKnBCVNeVE6+1NkySp0xVZ0VQwaEouFAOiqSGTVanjFZHjJG9K5DPIGiaYFiaYHiWa+IZr9O/HMIMHnQYmTgxInByVNDkqaEpQ0NShpalDSF0FJXwQlTQtKmu6UGU8LZ/1eMudV6dxx6IIJ8iUfpy6ffnbVwsyQkJz1a3LWheSsm58R8qFy6Z+USz9NC56fsfqPssVvwvP/nbL8TXjBs6JZ47GFS7PXRF7cuqck6gTOO0VGn8R5e0qiIi9uXZ27fkFGyKxzq2adW7UoM2Rt3nrO5bAjKuAMHSOs2CGo3J5ARe8qYq3P37gsc82W85uir0bsKmKJyrcfw8EkbezeEvby7LUrctZGX4s4XMbhXt4WR/DFFduBy9t2FrFO0zFI1U6Fbo+8Zre7SCq2n6Ki95eyt17Y/MXZlXMyQkLPb5pxduVXZdzdRawZZ1cuzgxZmbNuZd76kIKNaws2huSun5OxeqJ80fOi2c8JZ/1Nuew1aH6QcOar8PzX4Hm/Fc/+L/HsZ8WzX4fnjZXOHSud+yY872104XjZovGyxW9hC/+ALhyHLngVmvuidM5vRbOChNO9ujdIOHN4gMTTgsRfBCVNCRJOCRJOfzlpRlDCR5vOH743GvCytFWqJdsuSiNIFChHGfQBK9ywgymzzRwGV+FcUVrnUhwWDKxI3kljPOZPCuXSbsu13Lliq1CwHAVLEDaOAlUoT4uC7hlYzJXM/V1SgfKcL0AS5ZajYJXzGbTOm1c4v0WjjuxT11kDBMyiULC6UNDRUNHRrDPode06oqYwiYDZBMx2FRvxbo4DEz1uxQCoE9MdUEv4CImB2uQdjP/b1QPu4rg5AuBwVM0FkaGpukOva60sKUfYNMzWoqBWxme+WI5ydShQgH0dgpWuwrTb0YJjKCpET+Wih1RobAXKrULBaoyBSGa8uJUoyPypRUHmoK1SlM1gPY4COAoQKOcyErUP2rAHWn8NYVc5sJKBS7AU5QjgLRCy9RwcTqBApRNJK1CQRrkaFFCjHDUKUChAotyv4dD50uVTJQteFEz9lXBqkPDzINHUN9Glr0rn/l2xMaYwLo+8Ul/f2NbU1q7vaGvu0JZXZWblZWTkZGXmZWXl52Wdz8zM5ad8NUvG+QTd+iGy7k3Jkt+IZwSJvggSTQ4STZ0jWSZAtsyVLP1EvHClOPggvOEEvDkWXveucG6QYNozghljBTNeFsz4g2DWB8LZLwln/F4w/SXhjNeFsz4WL1wmXb5BumKhdNkfxHNCpcFfwaErpcFcaO0ueH0stC4SCgmFVq2QBk+XLP1QsmCCZO6rktm/F89+QTzredHMX4sc/AnDb/6XcMbTwhlBohnPimY+K5r5nGjms8JZzwhnPi2c+Zxw5m8YEtPFlgpnBAlnPCOa+Xto7uvogncUi99LXvquculb6MJXpHP/Szz7eeGs54WznhHO/I1o1u/Es8dC896WL/pTypLP01dMTg+emLzkNXT+8+JZz4lmvSSZ8zo8/y104T/SVrynWPK31ODx2KLfimY9L5r1BjJ/gmzhGHjeu8qlf04Pfhme+yo6b1LK0r+cDf5X1urZOWunZq+Zkr1mWvaav2es+lPa8onJS15FF/xOMus54fTfiWaMkcx6STzzz7JFY9F5QcLpQcLpL4tmvi6e/ap41guSWc+IZzoYJOGMIJHrBUNnT3tGOP054YzfimY8LZgeJJgW5PjXW54WTHtWOOMF0cz3xPP+KJn/onj278SznhfPChLP/J141rviebOkS0OgFaHQqihoTSy09iC04WtoMwZt3SZauv3SsbsP7z8evMxtlbQkohLiMPoRhXLpwKlVIwstjyF9TnbyznVAuTTCrUS45Y+70utbIySm0ooYSj5SWW4CYhEQq6ZA0KbDDXqdQV/bUUfXfoOQGI+Ao35eY0cSDKS9ngfjkX7Lv8Hs8nOH2mspg17X3lBenrqXRKJIlKtVbCcQLgFztCj7CrprHVayGS1KQ49oUFCHRtSh26rRiHI0ikbYFMajFbHMqGmH9VAHyLq2jXIHFDpQntEfGQimUZBGuTTKdWqFYC3K06E8HcqrQLjOTz2+XuHYPLiXUTA7+agy+egeWWykjLcKjfhUsHzcqc+fFX4eJPr0GfG0D9ClU5PXL8zaIShOySa+qazQZWbnZWbmKjLOAslH1yl2TMXCXxTPCRJODhJNDhJPCRJPDRJNeU4085/Qikh4UyHCwlHgEsK6gESpUaAe5Tej0TUoT46EbYNCNkEhsdC6iZJ5y6XBp5EtbGjtdmjdKWRzKhJ+HmGVIGwcAYoRDgyHKeCwChQsRTgVKKhDeVUOMwIoQziXkKgcODIdDofhsAR483Eo9BC0YQe0NhJavRlaHSpdBUJrjsAbw6Srp4mXvCuaO1E05w3R7CDRjCDxjF+JZz0tmh0kmvkXyfxPJYv+LVn0sWT+XyTz3xXPnSiaM140523B7HGCWa8IZvwqaXqQ4IsgIaMJzggSzXpKNOs3ollBomlBgi9eEswMFi47KtqwT7R+oXDpn4RzX2KcXUIGFz4PSpoalPR5UNLnQYLPg0SM/T49SDDtt8IZLwpmvC6Y+Z5wzl+Fc/4qmPOXpNnjkmYFCab/j3DBX4XzfyuY8ULSjA8Fc78QLFoiXLZJvIonXRMtXQtK1kRDa8PFq5aJls+XLFspWbFLuu4EtOkQtIElCZkmWfKxeOEmaNUmaNUMyZKPJPM/kixcI13JgdaslK7YBa37CtrwJbThALSeC60JhVatkq5YIQ1eIQ1eJ10ZCq2KgFaD0Jp90PqvoVABsiUDiRAiW/ZA63dA6yKg1Qsky7+GQzPhiCsIW4UChFMdqUf5jWh0LQKqpRGaK9KHo9G8Btoqcck2Agq0hkFKxve/8PzgCDCKa7i0PIaWRzOZ9yPKKO7GLFQZn3pcFj4BRxFwVHXeqdZqlaFZZ9DrOuq1dVeTSZRLQJH/efzy6ApQq4j1/4QIm1LsaNZeMeh1hsaq6kJhmXAbDrEpjKeB2GoJS4tyUtFT8zEqFz3aiG6uRFmUq1swLi2PITEehY26AoGbMNBGon7KAVOO3QKkZPwRdiMKBSoxniol7lI6cj5Nej5dkp2alHSSG7tzyYZDi6adWDDhzIygpE+CTv8jKOmzN6GFH8rXHio8s1WxM0y2czHGHiNZ8KxoRpDo8yDpF0HSmc+LZ78imvOBaMFcaCNHFi1N/rpYcagGBStRLsMqVKE8BpfLUbAG5ZEowKiTX8OhaXB4LcrXotxyFKxFeQ1odB3KZ2z2GpRfi/IJlEujXKf5z2W0+EqUV43ydCifWTb1KF/nIBBAGuUSKKBBATUCkCi3CuURKHABYUnhLUJ4czwcGgWtmS5Z8hvxzCDRtHAoJBkJy0HCs5GIDCQMRbYK4c0CeLMA3iyENyfBm0/AoTugdSHS4LXQiq3Q6s+li4PEM1ZKg/dA67ZIV26CVh6DNxYjbIagKEE4SiTsCLwBgNaEQSGbodWboJWh0IpN0MpQaOUmaOUmaPVWaPU2KCQaWrsPWn8M3pAIb0KQrWeRsEwk/BwclghtYktDkuFtCjiMAZoMJPwyEqVCOAQKODcqh46iQjhXELbKAet85kCjCwgrE4nQoIAGBc4jkRnItrNI+BWEjaNAMcLWotwqlFfltDzUKKBCOGUIuwxhqxCOCuHgKMAME0O81KN8RlOhUO41NKoQiaxGeQ0oX4fyq9wsOYehg3C0Utb1q7JHD0dB2A+0VeKS8IDghYG0IubnLY9iQYRGyvZ9n5ZF0zL/5SI9LpPzHgtJTvGGORz287sEwiYhdlXmsdYqVWdLnUGv62isrC9KJTEuAUWMHit/hlAyL80LpBWxlCyahDkkxmsoPWtoqjE0VTeUZanE4TjEJlEugQAEzMIFGyDh6a2SK5eTtpbDkeUpO0nMDYDkMSQ6wp4BUo9TbwkEKBOzAn1dq9j+uH2LUyrfk5cmLkyTXkyXXkyTpBzfnshefpq7/CQ/OPLAktckc4PgOUHSmUHiKUHiKWMk818Qz/69aPavxTOCRNODxDOeksz6e8L8kIOLI/cuidqzeP+XG5PlJwrTJZfTIZXyCINQhD/jvQIFGUtZgwI4CjDvuFgODyse5WqdBr538z0vo5zqZzkKMtZ3lcNeBisd6qqDviRRIB9hfQltZEtXl6IcHcpnmNPqYft9WJiVWYSwS1E2gXJykIg90PpcJLIc5eIIR4NytA4VmKt1/iiNcpm2a1COr+Aoh0ABp7rNdQExI+Uoj0KBSpRX5dSpq4fpV48Hq3D+HEPgMM1n3qx2vu+6bYWD7eW5s7euix0ii6lR7Kh043CY4aDduqLCuTcQfkcE4WikkU1X0R9HA179bZVqURgujQq0x1IYz/0jCvO+AIcBwt/6UUMcOnnnSBbfiKJVRNMBSuK6PYyfZyYQoEQY6X/dwhxCGlmefqCl/Gqnvsag13U0VjeUZmqTdxJQ5CiUQa+Gc0Y4xfNxT86jUJBEAALh1JwXddRXXG+uba8qLk/egUvCcMk2QhpBINy2UoXyCn0gv6kJzyXlO0iYhUvDNZJwEmFrZQAtA0kUcI0ODnM8fkLG1ypiAn3q7CtuqSig4um3ez13MkCDxeSnCvLSxAXp4vw0IXYiOgFYdhpYLgBWHItevvng4pADiz+On//X0/P+HTcvSDAtSDIjSDL9KcnMseLZr0hm/046e1/sMglnhQgITuIsh/dsLZCfuXAWKkgTFSkOkSjw2E1Fi4I/m+gYWXxXlw+HCzJcsPsDUD78qZOWdaz/Sicj6c7Vkp530HoY6f7FBQfuFC3lRArKyVO7bu53rhL+PwK8mj/CKvZieylspDVLoVwKBSg5n1b4p5gIhINLI/WjBa/WyuIzoSrxaE2nUhHLHaoIhFsqYqkkfhQ3SgbS8hgSATQQ2y+6EQjg94vMR2qI7dWnBAx4X+NPsyNRLoHyaHmM3x4nEACXbCtPP6AnCg1N1YamGkOTrgnP16YdxKURo7J8nfcpEUX6RQRH8+XRI2usNMqtlHFpKIxW7mouL6qvxOmiwrLko+WpeyvPHf5GHFuag929fStNf/9rfPD2vQdVmkv5Aj6ZcqDq3OFSiH8+fss3CaEq0Ra1IJSCtlXKuWXiSAIFKRmPVsSQKJfCuJSzICeBAMXCiEANcR9NtTTK7R2ARLkamKOWuoYJ1CpiXaBGoQCB8QpTE/PTJAXp4rxUAfo1Lx5YGs9dngAGJ3CDE7nBImDFV9HLv4xe/lX0svfOzBsjnv1RwvylXy3ccmjx1gOLQ44uOs0NTuQGnwKDE4Dlgl2hmVhc/llJQZqoSHF4NOD1/6PQKLcC9a0H//gHdllJ/zeFlseMlinyFWfzR6inSMl4lKft5VKJngy8Btoq1aKtOOSteVGY/5PdfKwMHimLDqiAIACBAG5T30NwmKOSsHxVOedHUR7zAAGKBR7LTwOxy8Qsv/hNy3gUxlNLozSQf3AhpJHa1L2N6uzOlnpDk86gr9ZTl+jUfbhk2+jxS+OjcjLVe5l/KXk05WMdUyhQjnFIydbSU6u+ObEq5WBIXlJsU0n6YE/bjfbmRl3l9Qbttz1N3/V19LTobpt7fxwa4tJ3t5XaTPeHHty7d7Op+nZP84P+tp5GqqbsvK40t6vyYpsq/YrskPLQxuwjwSUJK3BRaKUCpDGu18pXQ/6B3qv/VZIoL0TGYY7K7bsUBrr6nEIBAuWdTz3jAK+UJOQrrgu8TnGDT3ODT3GDBZwVYs6KJE5wxP4lYQcXH45dFs8LPuPErHgwOAEMTgCD47nLk3aFZmJxBWclBWnia8ovSZT7fxm8/HSmjE/LAx4C9L8lo56xoxRtALVotJ2AgSTKvZa4jUQBv6ubRLmewwoQiGOCPTF4EdJwJmgAhwGX6VQqitT4m+4+OhRIy/kjqxgaiK2SRAVSvgJ9y+cjbz1Lq9xBYvyAI4dwVRJ2QM0IAQgoklLENpZmdDZVG/S6Dn2NXnu5IvMrAmKRSEB9inkw5rZe4K6B2MWCcA3EKRZsI93MbQrl0hiASyNwcfi1xLDsOJbqbLxZX2JuL7/RWG663v7w3p2hoZ8efP+D/d733d8+argzRAwOqQYelfU9KrjxMOP6g4KuBznXvy/rfVTW94iwDlXfGjLeH7r93aP73/8w9NOjoYffWUxdhoYqo15rbVHVXZHlJfIvnwlTi7fhknAK5TgOXBjdXup/mDy7bniaOsDrdH6aJD9dnJucBB1lxwFLExjNy1d4wae5wYlAcCKw4jQ3+DQ3+Ax3RcIweC0T7A7NksUXnJXkp4mvJB/zmeX/14XCvHWK/w9Eq9zxn/3RJzvSMQDMlYr8cKl+74zDnFJRJDPxnhi8GG8jgXDLxCzcaZppIA7hqfh4/V6ZmOWEBkCr3DFCg3EYUEnYIzy9Whp15XQYiYIUxlVJ2UVJ23yvUUlYDHgRiEPfoWTR5IhzhXgMhwUQ0ggC4+muKNrryzv0NYbm2paq0srceAKKJAOgHoVyNRDbL0+Ewxy1NAqHPTVNOEot2nrlzLaqzGMGMru1vKhLXz1o7bf9OHT9wVDlraFc05C444cT+vt76+/tqfv2q9q7p3W3BHU2Sb1NWmdNqLFq+n8ot/54vNb+ddWgoM4urLUL62/F1d8+0nA3Xn//dMt3Z9oe5hiHdHeGzD8M3Xk0dO/e3T5DSxNd1EbkNl4UFYvYpYItFMzy7JmR0DmQaJU7vKwJb/BKSYK/5DCaVzywLJ67zAu8ToPBp7j+QA0MTgCXxwPLhHs3Z8sT8s9K8tLEl5O/JlDQC7w00PBE/8UCUPJo6n9ZUXpCIPg5QsuiyVG41HyHb5SikvjnhUiUi8OckgB0RICV7l8fwocZIeCJwYsxGx3UOwMNmNu8Qbi0Z8AEgQAqCRt3Xkk/LpyCQLgkApAIF4c5BAJ4XaySsEqEDjgoFUV6W6YIQKJcDcTGYQ6FcVWSKKYrCQQgEC6t3D7KMfDfm+JwFQTUXkI7GsoNTTWGZl1btbo6/wwBRZL+XJakm+YV6CccR7/AHI1wsxrmXZQdK7+W88DS9dOPDxptP10yDWHXH51uvB+nuyPV3RLX2ZAGq6LRkqw3n202p9b3pemM2fXGvAZjQaMxp6FH2WhN0Q+m1ffmNJhy60259aaMOhOqMwprelMazViDVVxvFdYNntDZD9Tc3lN7D+r88erAUJv9p59+/P6nu5Z6/Mrl5ISrYp5KsNkV1KZN3uHXqn1MB8q9R9kNvMT56eL8dJEiYVc8Z+nxyPnx3GVxnCVxnKUBoMoPeMVxFksORuSlCPLTJXlp4kspJ3CU5wpd43UAACAASURBVAVeOAx4GQTULwAIanSBJpQs+ucZgxqIUyaK/I+bdd4yuvv7xkKOst80EIfA/FtXfkghzyAhtTSKASzGfiwRhAcYCJB0aDlRuDSy+Uk1L+YWlIxXnryTRAES4WqVOymZo8HawAGoainbl9XypswwsDx5B4lwy0SROAwwAejuXUA69lgHdLqrBrQ81n3N4DCggZykIAaOMowDhzml/mICCATQSCNJlKs7L+hsqjY01xr0unYdXlMgIKAIAvan+nqOOq2IoeQxXp5KConUSML1V2BLR429r9t890Fh79Dplgdo873M5lsFLYNFHVbyuqW5x3yj19xvttislrs2yz2bxdg30HizT3e9t7qzt7qzt9xgLGkxXW02alqNdLuxvMNUe93U1NXX3tPf0zdgMVsGzJbeAYuh16y9abncbslps0L1g3sr7eFV9yJqH5zt+un2dz/ctfb3tdd2kjkaiEVB4RTKpZXbHxcc55cp937HQ/NKExWki7PkCaID4bKvuPiFtKJMSLR7Uzx3aQIYwIp0CbDsROT80zGrz4q/LDgrzU8T56WJLyUfJ9zAy3UamDdJJ41SSdi/hKMhHRtw4Ig2jD9ycA+Fcf1+HYc5GhigFbG/5NlGLyXCSLWUHZhm8hANxNFAHPd+KxVFBNCwQFrOJzEwEAc/vFqZ8GzM/VfY7ryz966PeKvVZaKIJwGv9kpc6hbn5RYdTsuH1dERQFotZfvw4qBKElUm9lDvtcpYpp0EAvjZ8zGuVrmdwPgloggS5Zan7CJRLoECFal7tAE2PRzmlAgiSMSbFAwQEzBCQBOXgFgaKLK64LQzBF/XXkfVXkYoDCRg1si0C4Xx3DuHQgG1eFtBIkhdzX7wrX3wh6Hsnkdw671LBht+w9LUY+nuM1vN5ltWy51By61Bs9Vs6ekbMBj723v6W7r6W7v7Wrr72nv6DMaBG70D3b0Dff1mU99AT7/Z2GfuG7CYzWaL2WK1WCxmc3+/ud9sGTCbB8xms9lsMZvNA+abfeb6bvPVTjPSZD1caY/S3oc6H/U8GBr68fvmipLsxO0lgrCRST3Sgcj8x/JNDHgVpp7JS5Pmp4nzU4W5qcLL2bJ6uri7veFma22m8FAcZ7Gv/ehi6OM5S+KBpad4K6HDUZnwiYKzkvx0cX6aKC9NfFn5NbOlMd17NTEMhwFfJ51ayvZLzo5eKAxUS6MCmT+B5p77nxqIXSKMwP1pQP8bLBiB+KcmvameEYVhoj3WjizabxNIpx129cxWxvrx/BTUpuxyKB8YV6v0s1opjEs5I6KHXdUyvlax3d3gJRAuDj8J59XXVlEm2opDbm47h5nGwX3mBIWNVtXEYY77ALvoJwrl0jI+o6dQGEgrhp2yTDy3BuJQGOhScUfI+/GNtGC69VrSNtJnf2auH0Z6zNtXXSwI00jCq3LjWitLHCH4DZX1RWkkChLQiPjldlsC4eDS8KrchNpyvO/OPbVlSNlyt7B1sPKGeWDAfM9muTtouT1osVst/QPm66b+pq7eKoNJ22Gi2o14m1HVaixrNarajKpWU1lbr6qtF283ER29lKFX29lbbuhr7Orv6rP0Wyz9ZmtrTz/VbtR2mMo7jBUdxupORky666bGG8aO7t7Onr6aG/3ZTWZx7aCg8e4V04/99x51NNVXXERxKJLwMYopDHR1GiXnj3rJgdeURy6knM5LE+ekCIoKUvQ15M3W+hvNuo7GikzRkZPsxSdYC+OBZe6YFcdefJK9KIG3QrBrI3qMly4+mpciOJ8BF6SL89NE+Wni/DRRkeII5aYAqqRRHiTmz7LFXISpz3T1H3YTiGAu9jJ/MB6O+A+kYkQtjfqFCOsuZeIotYTti+PMCFKYB7ZqIE4Ad7+jbx1tRLjlyh3kiFqbSsLy13ug+yL122O0PJqWx5AIl8JArdJhSFGOoDCP6wnkSTiv3tbykqRNHuDleFDv7qYwR3TCaNDdHWIZVs/1La1iO7NIysSRlDzazSQEGN9qmTjSpYi6XgRQWf30VKBZQsl4tDzW2ZtMAKfHjCRgNgGxKjO/aq0s7mxmQvCr6otSaFk0AUWOqIYwpi5AIqymb0TfWnos3/907ubDvDZbzU2zzWL+4Zblnt3yrc1it1qMfQPV1/u+aek9W2+S60yozijTGZN1JqXOlFxrUtaakutMKbWm1DpjSq0x2SkpdcaUOlN6valQ3/tNa//5dktBmyWlvi+tzqSsNcE6k6DaJKgyotXG7HpjUXMP0Was6DA2Xu/p6DY23uilrw9cbLcldzy4cW/o3h27AT9HIZEU6qE+lIlZGmi0RkdRUvgwlGCgCou9iuwoyZc3Vmmu66s7m6ra6yvwq7lZWJw8fqf0UOTpmJATrAXHI+Ydj5gXz10u2rMFPcZLTtyXgRzPTxUWnoMKz0nz00ROERekCVXy3e597mGXYaA2+efQz05Hk4/965yuXvO2VBThO9sJBPAyNWh5tFYePYI+yzC2o1k1o2yFTxM8/nQPKtJA7EDhkA4eShjh8J4z7J4iILsXyDQmhjdvoEzMUkvZXmSOyzphYpiGP/LTt08UpNpWoRZv9U0P8hs370uXjkYIxONbrqcvE/tHBC/7juniq2fCCB8L8clmgJtFzLB7vt8iYDYJsSrOHmqhL3fqdUwKUWNZFu0IwfeHXxhXq9xOy6NxKOp8ItDZWPn90JCw7bsSw6Cp32y3mG/0mqtv9l9r789o6k9u6Eut602pM52tN+Y0GHMbjLmNxrxGY36jsaDReLHJeKHJeEFv/EZvvKw3XtIbLzUZL+uNl/XGi01O0RvP642F+l7c0F/fbWnsNtd2m6u7zBU3zZU3zZpOc1ZTn0JngmpMUl1fcqM5W9+vajMZ+wYsZrOm06pou9f7cOju4EDWmZhiwVYKG26RwyUi441mCbnrvBTCIaRhFWcPtVTjnfrqTn1NR2OV5mqOC4xylGcy4K/TRIeSz+xNSdp/VnI0WxaflyosSBcXnJUUnHWHLVF+miQvXXpVeZT0WZMeC+lnMeiMs2WE3bdMxCpzupJHiIJmusjNTAMpGa88ZaerOtPPkBE8dyMLjfEpz1wUz0XqX9l0H0rHBQhAjyJN2EuuJYaTboaOBuJoIIDRTL3oFBLlFgsifD3dnmHSTxwqETi3EfVGx1HuzH4Hm0S5aulwDKQ7YHs0wH34MZ5WuZ2W8VSSqFKRn6ENZAj4EX9P7mehIhxCGlGeuk+PFzDx9wZ9jZ48X566n/AMwXcFi1AYj8K4ZSLW1Qx44NadtOvfZ7dYqm8OnG8xKet6k+tMGQ3GrAZjToMxu8FY0Gi83GwsbTES7Uaq3Uh3mKh2E91h0naYylqNRJtR3WpUtRpVLUZVq/OCNlN5h4lqN5HtRrzNqGk1kq3GSoPJbDbfslpsVovNark1aLFaLfqu/pJW0zd6Y2GT8YLeVNYxoOq0XGi15LRYr3RY63oseS0WtO27298/wq9dOH9qG4kMUxgUxnUG0PP89C3CxKa4umuYZCAgdmXW160VRdf1OoO+pqOOpi+l5aUIclKEDItfcFZaeA4qzIALz0GF56DzGVDhOWnBWYnTSBTlp4nz0iR5adL8NNH51DPXFIdJDKRGJuaeMJcr0KB7MfEOumN4lEG314DHasQ8rRPfUiIBJFAEzwjh3L5Cy/guFYnCeF7sChNI7DL83Xg3gFbE+OhWw2kYflUTv5sZEz9BYaDfOPCyABk7ZWI/DSwRRuIQx5WY/XPivDxBymUP8wLlCoxmf6Zk3h7WMrF3Sg2F+eFcCQQodSTfgIwuQGGgZ484nlYtDaAV+yCaKxrDXdRSf6lLCEBII7UpuxvKMgx6nQO/qEvl5w67618qSZRDe0cAAoqilLt6rrc23BraUXn7aoelqN1cqDcVNBmvNJs07abKzt76G736rr6W7r62nr4O44DBOHDdNHCj19zdZzb1mS+2mU/ozEVtveUdJm2HqeZ6b1t3f6txAGsypzRbbvaZe/rMBtNAh3HgpqlfbeiPrzWTNyx2q8VssZjNlgGzpfp6r7rVqGk1Em1GkkHGdmO5oZfs6Ctp67va2n+t3Xy53cKmbNWDP9mtA1TGSdyHzqPQ4QB6lYQ1PC4Il5bHeg86AhBQZEXW8ZaK4s7mWkNTdXstXXsR1qDR12QHzqeeyWWIfJdWlS52V7Ly0sS5adK8NEl+mvBCyqnLyceLFQfVsu0kCniZtP7l54UgYEzCuWPdermDmJlGy53FCDCuw1eIACTK1frE5bgmjyfkjbRGNBCnTOyfRXWaro9vBYV5lS3wLQ0CuiIEKBlv2OaQBax3gMOAX498sSDSF3BdpLaTMvNSccDRh+O5d93PBK/ylJ3O2C6QVkTTMp7jdQD9vFTM8oMaiIeL3TuYCANpRax3QB0CaCC2CwWGm4HynVd6pNqRKJeW8bRKx/Ty8gy4hlariPXCXL/exlJRpP+5ggCENJKSxzaUZRn0OoO+xqDXNWuvVGQcxaURDLvhHFGAQAAcYukvnLr/4Lv06z8om6ytJktXn6W7b6Crb6Cnf8DYbzb1m00D5j6zud9sGbBYLBaL1WKxWS13Bq23B62l163cSmsIOXi0xkwa+hpu9rV197X2DGB6y3pqcLN2MLVl0Gy22q2Wezarod+6Tze4lh7cXj2o7bLesloGLRaLxYK3GYubjWUtRlWrQ5jXeJtDoStrNTb3DFxut8o7Ht5/+ONNOo+Ao7yZe7cJ5+W98kEuDi4Oqzh3tKWypEOv62iqMTRV1X4DkShIQiwK5arkO64kH8tLk+SmeRmGotw0aU46VJCadCn5RLHiYKl8jxrbTmA8CuVSKIcaheXFDDEl4/kLu3vM1921Lb8J/FpFLOlMWnTnRr2sM1eHEAjglfPLSLEwwlcxwWFAM4Khg3JLRZGBzFXXHTxTUF3t8sOEkChXOzoqIJAT02+sPOmhmIOU0wvnEldcuh/xQgk379nPBC9a5uYy8NCYAoV3+bKGXK0ixhPsQC8EoT0YeuadGK1yO4lwSQSg5cM6LSXzPv2c8aQQCHD1TBgl8w4v9PwTpGS+OryfgVFL2d6eI7cuJiAWqYiuu6roqC836GsM+pqWqrKq3AQCYjlCWDEurdhOolwcjqrMOmm/fQdqe4jWD/YOWG4PWm5bLTarxWqxWCxWK/O/xWKxWAYslgGzxdRv7jQONNzo+6alb0/5wCKVZbHKsoUwn9H14+0mst0kr+uLJAfmlVoWq8xseiC9sa+600R39orqzRsoawhp3aodFDZaW0yWvgFzd5+58WZfdWcv1W5StxpLWoxFzT2MlLUatR2m6s7e9p4+s9lSccO8q/KW/f73rZocDRT12LAJZ996BrsjHAJiVWYea6kqMzQx9TmqqvPPkDCHCYWlUIBCOQQGlsl2X0o+UZAmzE8TO7Uw4TfJJ0vk+zSyGAJjAjI4zPWjgS0nVDkqzeEwxyvplVZE0zK+312N9OUZHK89f9fDPPRRavztdn6TFvzr9cxNAk5dv3y8h2ggjlrKJmXR7msThzlXz4R5PjDAvH8tcRuBeD+2X3PvicJ9aUWsK4SNkkdXpO31WZJuwZ7Y8ANoFdsDmdg4xPlZQapuYQRet/Yk7wGvIjmej8vzintyikuD81Wth2HIV6cNlE7k+6ZWucP/Uz1Odx15l2P8jLpv4PY62qDXdTbXttcS1flnCJjD4Bcti2EiSK6h+42m3vybDy+0WQvbrKrr1uoua6vR3GHsb+/ua+3q03f11t7orbreW24wEe0mdatR1WoqbjZe0RvT600hqoEFpeYvK/oKmkxlLcayFuNlvRGp651dal5cZoZ0pot6Y2lLT1FLT2GTcQfdP7/MDNADF5p7Ne0mst1ItJnIdhPRbtK0DWteeKuRaDUSbcbKzt66bkvFTWuRYTC/eeBoxYDFfpsowMokj0nkZOaDVhnr5SQioKjKrBMtlSWG5jpDUw1jLRLSSELq6WxBORTCJjBQJdtRrDhQpDhULN+vku0gUB6FcGiUzaRe0qMuGEcggMs75nLyuoEUSMn4tDzamZbvPbI4DLiltbnu6ScdnRF3b6MHb+vHQvS7HFyBtV4x24A2mTFdARIDtcodj53zXp1AoqBWHuuu7ASizAK5HYoStzEHd4+y5/20zkOBYAImvPUSajholOdB0gUY8WuJ23BJZPO1J4+wdz2HVxhBmZg1jNMYV6uMpTC+V7Ndpq8zlMPrsUCtW5yxx/C4chUxHi2PIdza79XvFAaSGI9EAL8uW0ePeA88SMtj/IZHu08s9/d9JzEBsUgEqCkUddRpmSrSbTUa3XkxibCHU4gQdrFsv6mv/2LXw1ajVW+0aG9a1detV9sGlLVGuNqI1ZgyG4zqdpOus7fxhqm5q7e1q6+9p6+tp7/H1N9l6jtcbVmOWw5VDjC0vabNWN5uLGkxziszzy01C2r6qHajutWobjVWdhih2r6ZpZZg9cBFvZFs7VG19Kid5iHZbiTbjHib8WqLMbvBlFxrUtSaztWbvmkzqw2W+h5rS3f/qaoBs/02noeqpKMALycB7Gwph5CEV2Yfb6lwWIvt9eW6i1IS5QZy+zAQxgRtUShAIWwK4bi2MQZuRr9mfP3gbiPI0FUg6cwe87qAsYx8tSG1lO1X2WGcqhQGEghTJoFLYdxSUeTImpGv0ArvZCx31nzk6AH/gnlUmnRQdQGSBOgA1NsTNcFLCCbwwNNRSHqGU1CYm+HlngwznIDofk+AZDaGX+pt9FnPntwHj0RBjVMlZvacoqRwjUuf9werLjKSsfv8lcsANQjoWX8CcLfpKBm/PHXXCMkWWqUPoeYILfEePIak8Dt+xYJwP/gFR5EIUF1wprVGY9DXGJp07bVU3RWMRDgkHMVwXvXnk+7cu5d38/s2k9VusfSbLd39lnaTufrmQNWNAfr6QEGLOavJkqy3pumtF1qtlzoG1TestV2W+q6B2hv9SP3AQo01hLBmN/Vebeo+X991sb77QkMXQPbPKDFv0AwUtRh113tbu/t7+821PeYIrXVWqflYZd9VvfFikzGrwZRcZ8JqTFC1SVxtgqtNCp0xo8ERhHFBb7zWbKq/2W+zWvr6+k5W9tvvP+gg80pF4WpJwMSDYXERkVCUWriFTjvYUlFsaKru0Nd0NFTUnBeRKOAb9eo9ARjk8jUMAxRf8h1cZuhHvtj3U5XEgxn42YmQLs4Uh4HH5fz7eyqP1GD/3UvJ+NrkHaO9retbKFctZfsl3TzFi4T5RQlVammUymfm4DDn6pmtBOJyy7qMOZ6X8k54VrhyuhTAJ0vM7m+r1IjD8REZRN8GM95A98Xvt+Kgu81PIMNg79Ln3fGLQkECAby4A497YqB3kBvK1UCcEqdfw0NB8Hhsv73vudm6uY0CVO9hE3BUVdaJ1opiQ3NNp15naKisL0qjMB4OReLSyJbL0vvff59382Gz0Wo2W6wWy6DFMmi12KwW+6B1cHCw13r7hvlOU//tmh4bdWPwQps1p9lS2Nyf3dh7ts4E1xinFlv+VWQ9TJuwyi5xeZe4/CZUcWM/2f2va+ZPi8yJlabk2t70xoH8VltKky1UY/7XNUuIyozqes/W9+foB863DFxuGyjpGCjtGNB0DJAdvXi7SdNq1LQa1W1GdauxvbvfYjF39faeqOy/8+CHnqqLZaJwtcTNCcvErPkthokABMypyT7WVXPZ1nvdbrN2G5rb6ijdeQEJR3ltfj9vYTDZIYE+pWU8KnD6oWvs/L0JECiP9uFAvQDFaxp4XBlg/3NbpaNaNa7n8UuzlggjSQwM5BNw/13na4CWRTOAjsMcwsHzgu5P634AhTZlp9+wgUAREh6d7yfAwg+7j8PAtcQwf2op6GsVuQcPUDIe0/AnDFJtryxJ2uwxgwOIV54B4bnIaX9aa7FweJCYqj2Oi2UgiXIJlOtKlcJhDuM88gIaNcTGYTc70T3FB3FRHt7uSK8uZirVjNi6YafqCNORgNmENLLy3OGWimtMCpGhqaqhJJ1W7sAl26j0Y2abPf/mwxYjE79g6R+w9lkGLbbbNvstq7m//2a7qb2pvqmBaGgpq22+VFGXT1Rkl6ozrhZnXL6SeAX/vLBtcmHrsYKS1PPnlRcuKgrPywvytxeSn+Y3z8yrg3JyU3OzUgvzMy9dkheXh1y78dmlnsgiw1lCl0Pqzmtry2qbKppaGlvbDDduGE19vQPWhi4z3tGnbutVtRpLW4yaNmNbT1+XqS+uasB2935d0Vm1lOWlMQ1HCXgJwsGlEXWX4Hu3bUNDQz8+emQ0NNWcFxEw2x25KKby6uj2Qt8JFqgmNRMZ7z6+TLnKYUJKxqNk/OIkv74XkGYcUO5OLozrezgDJeO5TwOGfsVhTpmU47JG3Z6WrZKwVAFoJvc/nfTWcEP8goVDs0Pc2wioPCl/rwwBCgNdgE7LoykZj0RBrSJ62M+o2O6qyxw4QoLjx5+Ige71WnzJ6DKx/wp9pFOv9I2q8X7h/7tPFmFfWSbcqvHiWf0byWxGkyIQgJbxvWw0HAGuJYZ7OTVwNzWKQADCp0SnS3W8lrjN171IOktWlIhcHK1bwpAihuFKHrv7BSqF6CagVjGq0joEwiGgyIpzR5vpK0wJio7GqiZNDiXjXxLFdPWYCm8+bOsdtN+6a7z1oLbHRrfcwKur1eqiooLky7IvLwlj8hOiMhNjMpN2ZSVuzzgNZpxkZZ6MzIxn8dCUz85ql59VCWTSNOirVNHBc2dizp2MWIrlTlEWR0nQjGObco+uy/lqbW5cxGk5Oj2n5vOsqhMKeZb0cKZob4ZgV7ZobyYWdy5Tnpt3tuDKpQKiModuLKgxlLb1kT136J471V3W7n5LT29/fNXAgO2WOhf2IexBWhHtR8FBOLh4q/bskV5D/aNHPw4NDf00NNRO5hFO36LnPOEEKv/0uL4NGCSJwxwv1hmHAffasJSMX5G2RwOxR4iTKBVHlrlZOn70dGyY7aVkPK0ylqkTVSZh+dOAOBqIXeIvf6g8ZRcTt+yYqG7KFJNaNErNlEAAL9OMkvEJjE/ArncAr/aqJFGuWC1HrSrPnGUvupkJ9PG7Opga7gGeDQy0plz39xtWSftUmvXSeH5phL2jBLP/3nQkMTgh382M9+e28/SVMrFXHnavC5JGoA8Jpp69Y9sEy1N3UxjIBOmNsh7OKJMxR3Mrx5BDLG3qniZNvqGpxqCvMeir9OR5MuuMxTpY2PVDa6+ts7GqJFuSrhQqUmBMIUaxRAQ6iYqOokkHFWd2pZ6IOndoTea+pZl7FmbuWZCze/7ZfYvXC2WT5dei4FSZ8LBCclQmOaYUH4ZERz5JUX0quxL3dWzOnvnZe+Zn75qds3vO3rgjn2CXF0KZKYfWZO9dkLl3UcbeRWcPrZGd2StFTsHIaQhLkiqk0mQMS5WdRU9egHYTF1MNrU1Wq9VoHoyrNg/e+bbym2SV1DtUgsJAb2cLwiGkERXnvuy9rn/06NHQ0JClt6uz8lLjJSkOsdzNfHdWYYT+J5z73IjjNZx9USaOCmC1eY6gPJrC/FMEjomN+CEEAtll7rOLcOr4pA/k+TVUaUUMYxv6cSy4PR7h1saApzF438FPjQr3rHL3ABFKzqcVHh5Ahhpz3Bbh0ooYxpr2O/kpGd+rGhXzAG6hmoFjAFGgROjnRC5H0Lvbk19N3DasSMr45BMlZvt6GzVQwNLyTLNLHc7m0cQTg1rlDqfCCbqfSkthfA/jHAOZKhF+7Tt3dxITg1buVJR+Ie/oIaOP2EY4hDSClm9vKM0w6KsNTTUdjVXGNt39h4+y2u5cOIfkH12ZsXt++t6lKUc3KRJiZYLDKHoalosQuRCVCTH0tAw+KRcfTRbsS0ncnZq0WyHYv0+mBJXZX2GYDI6XIacw7IwMS5TKxLyUPB6SLDsalnNgeebhkMyjGzK/3JSYsDdaCu0RC1NPsDKObck4HJK1f0nGl6FpCfzUU/zUBH7ymV3KpL2KpH3KUzHpB0Myds7K2b+k8Ph6TfKXOqr4RGXfnQc/dJdfcB4b7t5wwKtPCJhVlRNn6qh/9NPQ0NCQtfdmzQUxgbCdLsLh68v87caM+uBTQ2akuk4qSZTamSJeJmapIY7vLqWSOKrcaSCOw3ZDACZylQ5QOc9vTRSVxMNl5ip16UswMyYtLY9l0qT8Oo6G57M82rd2lVaxnZLxXeFXLmONAegRtlgNzNTe4tIy0Bnp7Q6gHuVVPEOrvOk2DcRxWtx+EmBI9wpXGE+bvN2HKwRdkVL0sKkE0u7HzTj2Ho/mBDiFB9RAHNcmxDgrfhF4kV7VY1Cup3YNutPwtHykNHQHcRCgSoavEe7eEj9DCHHKxCzCs378CCd3PalonwgQEYCQRlDymIbScx2NlR2NlcbO5u9+fHS2oV9+ZFvGjhlZ+xZl71+StX9Z1sEVGUfWpp/kKMRHZHC8DEnA0FMyJF4uPa4QHUlO2ptyZlfK6e2pp2MxOA5RiFBZEoYmYlgihiWhMgEDdkrhQaXgoFzylQw+iSEJGHoaxRJRLAnFkjD0jFJ4MONwSObB4KyDK7IOLM86sDzr4IqMw6szD4c43tm/LGPPgvQds7J2zcn+KuRISdOdh49ulp8nYBaBcGh5gJM0EQ4hjajMOtFRiz98+HBoaMjW31N7UUpAUbg0wtdgLBb6saFIfzUV3HUQSuadDoHDAM7MQITrOIfFvZYRBpJuAROOiE23pUXJY/wcfRJgTEs8s1icJfr80PkqSZQ78UwrvD0ABMJoW1wK42oVnmdHyfh0yk5SGUMoeIQcJOUggTGlKYaVrxEMXrWjMgTAhGt4RZYQKHc47sRT5/BVQSiMi8OA3wNVXYOlgTmkDMQVfDw1VpO2XZ0Wo06L0aTGaFJj1Kkx6tRoTWo0oeBTyY6jlClZtLPGNKPQRdPyaH8Hu3hpEx+6mAAAIABJREFUkVy1dPh0CwIBKIxHPJHm1d9WiUsjvIaKlvNpeTSDoLTcK2jeQ5WlMN4IJ7WViaP8RR6Dnj8X0K6mPGOIPTgRZ4NLhP+xMrtaeSyJghqYUxSgIphKyvbKryQgFqWIqbuq7Ggo15Vr+q22tNrehJh1qbHzMvYvyzoYnHsoOOfA0pz9S7MPLM84su7cV5vOfRl67svQjC83ZBxZn3F4beah1ZmHVmUeDM7Zv/Tc8Qil+CsZHC9D4mVwnEJ6XCk6kiLYn5q0OyVpb3LSfmXSfqXggFKwP1mwLzVpT4rwgEJ4KDlpb9pJdubBlVn7l2YPy5Ks/Uuy9i/J3r8k68CyrAPLsw8F5xxambV7PsabdhzvGPz2gfaiUg0DJMrxuwMz6Fyefqi1srSzuXbA1DXY3117UYJDbF/YcgzQqKOfKBlPm+ysHoWB/mqHMZs5n8C4lJxPJW8n5HxcwSdSt5NpO3BlNK7k40o+ruDhcpCQgSTGJVCuBuY6T2bzhiq30FZmiXIYUiZwBLzv+15R+H6+5aCoMC4hAwlFNJW+C0+N1aTG4MnRtDyGgji0hE1BHAoGcCVfkxZDpG/Hk2MIOY9gDqzDuCQCUChYnrzLvUAFgThY8DIxi0D8LBkmqV4liXK51BhoKBFG+q3i4L/VGJeQ83AlX5MSQ8h45UmRtYc3NMWuao1Y1B46zxAy27Bubmv4Ij2wrCZ2RWXCNgrlalJiNMnRhDKadINyWsb3V8DKy8xnNh6AwKIpWTRzLgSBAOSTEva4NIL01I8oGc/FMlIBDl4eDZHk7GsPKRWxXGNMK2NpZezwVMO42uQdzpxYkFEjR87PGG1JiQCCw5wigWtaO4Ib3Q/cdtEoxYIIDeQnb4OAWBTG1Z0Xl6suG/staXW9R6JWJWz85MzWzwXh06TsWYqYBWm7F2XsXZyxZ1HW3iXZ+5fmHFiSc2AYaLL2L3XgzoHlWYdWZRxZk3F0bcbhNZmHVmUeWpl5aGXmwZXDLw6uyDq4IuvgisyDK5g/Mw8EO+DpwPLsg8HZB4OzDwU7XhwMzj4UnHVgeeb+Zem7FyPcOcItn54Kmxxf3j145746F9GgAapQIRwCjqrIPNZaWdLZpDM06drr6Or80wTEGqEAiXvcMi3j0z7ppe4T7DF8JQYSKbFEcgyJgTTMrZAClafCaw9vbNiztnH32obdaxr2rK09tKE6LqxCxNJK2STKxZW8a1IW6Zy3riD4YkGEl2vSOcoc11zy8RUAfs5ScN6WkjmZXN+5xygsCh4FsSvPhDfsX9cWtvjGvKk9n35s+vDvvRP/2jvhv3sn/rX3j3/r/uzjm/Omdm5b1rhvfcWZcAri0Kk7cSXfWagvYMHlEuexXi5C2cm3cFxqo/NiH4UOAUiUW+Y8UKNUFKkSR1HyaEIG4ko+KQPLBZH1e9caQmYb//nPgbf/bHntA+u4923j3hsc957tzXdtb75rG/eeddz75nHvm//wx973/3Zz9pQWzrLKhDAK4eAKnkYG4jCHgAEcBtwVFI2UXSKMJGXD79BODywt5zMJqk7962fkNnr6y71LVvr4KdyYr+FOpHzKk/rVqtw4RaZAhwd3wPBiFAbS8mhKxicYMhLxvsPIJR8dKwQDmdjoMrH/5A/HrPUJ7HJvqVbpOPLe57gz0MGPYFwCYuFSlu6y/M7971Pr+w+zVp5c+6+4jZ/GbfwsPnTKqc1Tz2ydmhj2hSB8moQ1U8afl7pz0bm9SzP3L89ywQ0jB5blHliSe2BJ7oGluQeW5B5ckntgSd7BZbkHl+UeXJpzYGnOgSXZ+51yYAkDgrkHl+YeWp5zKDhr//Jze5em7lykiFmQunPR2T1L0ncvVsYuQLhzxKwZZ7Z8nrBpSvzaf57c9Ekc3X3n+0eNJRkaiO1HNUYAAmJVZH3dUlHU2VxraNK115I150W4dCTk8tv5AT4FSv0fSwEw61+TGk3IeZWntzXsXdO2deHNRZ+b/vGPgbf/bHnzj9Y3P3DIuA8s4/5oHvfnvv/+n665Uzo2L2javqri5FYSBTQp0bgMdBHGwyyHu8XA8K3DT8hTSz3OP8dhP8esEAhQJmFRshjGwFFDXMJt38VTokkMrD6+uRlc3rXg8773PrS88f7gm+/aX51oHzPB/vKEW793yksT7GMm2F+daHvjXesbH/S/92HXvCltUUurj28mMa4mOZrEhsO/PQWkML4jFsGtKo5ayva1BB1MmVt5H8beJBCA0ZGZaFvq3B4KAWq/3Ni+dWHf3/5uefUD22vv2F8ef+vFCfaXJtrHvmN77R3b2Am2V962jRlve+0d+6uT7GPfufXihFsvjrePnTj4+nv97394Y8l0/fbVZGJ4McZRIUCpKJKWR7uZtyCOuGIvGNMy1suT4ITdX0bYEwhQ5C9epsSTXXLxU7Q8mpbzCQQoFkR6EbGM2uKbXz38J+ahfjNmIKPdMFWhCQTwOl7BRZ0+dvGopFFlkigycPKH68oR7uMiLD3yXZ1sC7P4CYSjkYS3XJE8+OFRSl3fYdaq+PX/Ttg0OWHTlPjQKfGhk+M2To7bODkudHJ86JSETVMTw74QRc6QRM2EOLNgYM6wcOcg4FwUnCvjz1PELpCDM+Ctf5Vu/Zssen7yjkXpuxdn7FuWdWB5JiP7l2XsXZa+e3Hy9oXy6PkoOFcSNVMYOT0x7IvTW6YmhX0hjJiWtO2L01umJmxyPEN86ORT6z+K2/LpSfrmtz8O9VRddFWVGG4dwsGl4eUZR1sqig36Gib7p+aCmESBQMcpBZaAcUB+R7BIGFGWzMeTo3VHQjtXzTRN/tj83l8Gx71ve3OSfcyEWy+8bf/92/aX3ra/6JTfv33rhbftL4+3vT5pcNx7lgkf9H768Y3l0xt3riYwsDSFT8g9RlabvIN01ErhapXbaUWsY/EjAIXxvHIzfDG9TBzprIPsMEtxxGGv4CnRmtSY2qOh14Nn9P3zH9bxH9hen2R/aYL9xfG2l94afOGNwV+PsT71W+tTT1ueetry1NPWp54Z/M2YwRfesL34B/uLb9tfmmB7bdLguPd6//H36ytm1B5ar0mN0aTwNQgH9/YFu3nr3LcHhFuevMuLRFZDbA0MaJNdJRJB51HqDiVDo+Cp0mJ0xzbfWDa9/8O/Dv7hPfsrE+wvTrCNGT/4+zcGn/617VdP2YN+ZQv61eDTrwy+9s7g2Lftv3r6dtBTt3/1tP3pZwafG2t7+W37KxPsL0+wvT7JMvFP3TM/bYhZQaBcVTKflA+HhjkTTgMuNJfOWCyI+IW5jf4DF7wCN4ZPc3PuYH5z6BnDe0Raaji0vUQYXiyIoOTu4bxgmdj72LhAxw466EOXsgpz/oOFw11PS8ujy5U7nZMerEjdQ6IADrGqc099e/9BWn3/kahh8PISBsviQyfHhzKvpyRsmpqw8dO4tf9M2PhpwqapjJzaNCV+w78lO9YXa/HcTEXc2r+eCv0kMeyLpLAvkrZNYyQx7IszW6ac3jzl1OappzZPTdg01e3m3uJ6AAa84uiub38c6iBycdgRKlEsCFdDHEd9rnNH2qpVBn1Nh17X0VBRU5BEIpzHZv/4H5EA89V7nmBcXMnXQJz63SHdUz4xT/iTbdy7ttcn2V9959bvx916foz9d2NtY960vTHe9od3bG9Nsr01yfbWO/Y3Jthe/cOt379667mX7S+8YR8zwfbGJNu4d63jPzD97R963goaYrsMMdIz3JyW82gZj2H9aRlfq/AuWlcqivCaPMzFFENLMyc0oyCh4BEKfvWJrTcWfGGe8CfbG5Psr0+yvfL24HNjB58dY33tLev7f7ZPnnZrYfCd0LC7sTvu7t13N3bHnW0RtxYst332xeCfPrS+Pt763JjBZ8faXh5ve22Sbdy75vF/7Pr80+rjW0oRQOW5Afh1Z1EYlxqu1+JuGjOqwzCiDfM/MhBPjibit7Qsm2ae+CfbG5Nsr71jGzPB9uI429i3bZP+Yp0+2wxw+k6dNKUnGy/kGi9eMBZf7bl2pTkVrZOeaj1x2BjDsy5ZYfvrx/Zxk2wvjbO/8rbt1Ym2NyZZ3/6g57N/1x3agCfz1RjonmBDedhYDs7aq0UlgnBc+svAK8Cc8+hHtZRz5fRWMkDyDSVznODAeGdHM9EJR4lerqsuBfOvlyVPOqt/EExO/LAfisfUihu5SoTrDiNfxkRsB1qQblscSMuiKZRLwFHXkL29A5b0EcHLH5B9djpirnjXllPbZsaHfuYAtY2fnVz7kWRvuKa9q/DSlZNrPjy57uO4jVMcGtyGT0+u/+Tk2o/Q4zsz07D4jf+OW/+JEwofI6fWfxS/5dN4bdfgt9+R+ViZmFUmjmA6mYk4dVQW1NcamnXtdVrdRYiAn8BadJ8/DjeivxF0n1SEnEfIedXHN99cNM362vu3Xp5gHzvRNnb8rV+/cPuZX5v/+6Oe+SsNm0D9rpM1J9BKYUa5JLtckl0hzqyOlzfsP20Ii+1evHbgo6n2Z1+69avf2Me8ZX/tHftL462vvtvzxScNu9eQMhBX8tyd9zjMUUNRKmlUiTAChwF3htd9NnogLAJQbgeUEAhwLSlco+TTELt12+KBd//bPmaifexE29gJ1l89b33+VfucBXejd9xHsO81mh/bO37s7n40YH50+85Pd7/96fadRxbrj13dP7S3P6Tp+/LkuzE77fMWWV943fqr39jGvm0f886tl8f3T/rv1q0LtYJIPHkYc/3mFamlbIdzFgXdIxsYSmR4rjoXCKHgEUp+w+41xk8+so2daH9lgu21ifZnx9pe+YNp1pwb0byuVGVXBXGjXX/T2Nlt7e22D3Tf6jfa+7oGezvNPR19N1uvN+sbK1u1qvb8zOvHjhqXBVs++ND+m9dsY8fbX3vn1svjLePeb41cokkKL0UBxrRSSaII1JvI81cTkENAP+vcxsfNSD+9FvBieTQ1bHA9waR3pXS6/EG+4sojodzMOocTE+X6tXm9ZIRAXMeTPKbUgTcJSkBRxei+XvPgyJqXD359FrfhX8hR3lWqSro3LG7DvxNcWlLoZ6fCpkn3bBYAS+JDP3G9Hx/62cnVf4sL+Vv8hn/Jju/OSpMnbPo0fsMnj/0tb/C6ex/PQ8okrFJhOImCFMoloMiKrK9bKkoMel1HU3V7nVb3DUwySelPglw47My5dRYSUEvZainHq/cY8x9XRtMw0MJa0v/3/7G9+o79lQm21yfeeua5Wy+M6Z6/qnFPHJ1ypbhEf6m696L+dmHbt4Ud3xV0PCjoeFDY8aCw/d755juXagauadqJLLXuGHwzeNPgmxNvPfPrwdfH28e8Yx8z0fLWH9s3za8QRBYjbNy5yWsgTokwokwS5QoWY54Wh131ex1blHM28miFZ1EgDFTJeVVxYTeWTht8/T37SxNtb0wafOYV69O/vbV63X0I+6Gh8ZHd/tMPD31XnNd/P/3446Nb9h+amr5Tpt5es9769AvWp18YfGOS/eWJtjff6579WfWJrZqUaEIGBlpxpa6EIYznnihCIIAa4rhViAZpeTQu55WKI5tYS80T/3R7zETbm+8OvvKW7ddj+mbNaTuwpyJLSZVdKK/WNLTqOq63dHY23+hs6WxraG/WtTVV3+jQm7oMxm5DZ4e+qbmmooagyktp8mrF+YyGpPgbGzYOvv6O/Tev2d6YZH9pwuAf3r++5IuKhG24kk+goN+UYd8CIRqIdTlhQ9030v8wePnFmoCfBsiRHr2MEHZMuhxbGEOoe6yKURzT4vDRjNgWf1m7gQQBcIhVV5h097vvvTivx8nk+I2fJgFLZcd3JkYtjA/9LGHjMBLFbfj0+Op/Hlv5j+NrPju+5rMT6ybHrfv36a2f5+eekx/fEbf+41NbPj8TPishdPLofmvYbDxJ37z78FE7kYdDUQTMIREAl0ZUnDvaWlVq0NcwtSJqL0pJFHxS5CKd5bG8htKtOo2jrhOBcsvkYAUc3TV3ivWt9+2vvmN77R3778bcfvqZ7llLaCT/GmG42HynoONBvuH7fMP3BR0PCtrvF7bdc0lB+/+j7Trjmsi7rs+uu3YFEnpJAri7j72AkMTeBXXXinSRTgrYdUWxAwm9hSQkSFdReugQkkmho0gvKlZaZiJ2QHk/hBJCUNl93vzuB0iZTGbmf+aWc8/9MPxqe39a26e0lg+5gqdAXF7LUaJ4+vw3v84HVXQgJaRIXe/lZmyFjwMn5jgwXJ4bvkhG9MdxPBpeeOv0eA4jQcA8wY9yl2iRC6RYOwCdwI1xr7li/cpgFaiqC8JRIiXN3p9+gQyxn+ITB1+8+Dow8F3MkvP48uXLi5ef4pOgLTt7p88QKWmCyihIGfnKYGXNBQsOk8j9RgxOxfFp+NLYs7JlSuo4hRiAQeRH4hrNt/ZoLQSVkKAqEpwO69X+7dnFi83s3LpH5TWPygSCfG5xhoCdVc7LL+fnl/Pzy3i5Ak62oCS7qa6y40lzx+Pmjvam1sYH5bw8bmEal8Pi8nIBIEeYe7/Wz/vV2k3iX2CgCgJUQUGqqJdGBhW+diXR7kUTiMoAVY62GjfStTDIrjab+v8CXnIz3wJppsW/prx/g9wvd2jVuLM44ePSTUiSvydOeQGo+Pwg+0n5sRM7ZuSBV2N2xMeBwdipgZfEmTL2tTAkW6HJNhh/+y0BjttJ1lhfCzTZGkshbLznvTsj6M8U0p6oU1vJ1sY+lui7iXFULwLJcg3JwtDXwuAHv2U8eHW8+zL0rCydG+7AjXAAIp3K7lxvqixuq6tura9ufVhWlRoEUF3/2S3tOzYyrJPLdK+6affS2ACCI0EVFAjTgBTVn+86VBqckFX2IuXxYEp7f2rLx7Sm9+mNb9Mb+r5taU3vUls+pLR9Tn0ykFEn5kTnPN1vC2rpQopqoKquGI7qRiyqPHmQwyACUpO3ZVBVnmgMIS9wXJcPEEXkRrs/PGfWrfW7WAkJqqB6Z8FFvy97d+36YGvrP8GsCY/Bjo73fn6ixct6pyuBcKQYhuzS/qPKZTeHjpcpQUh47Xwpuu/IS8N38RIpggiX4S4Id328bzMI14PgSJGyjgiu2bn7r7bkpIammtqGqpoafoWgUMDO4rOzeOwsPjsTKM4AitKHrThDUJJVCuSW8vLK+XlCbjafncUrzpAYUJIF8HK5wvzStMRWN9ee35eB6ihQFSVWQrz+fWnl9aMcJnHiXMuJxW6A6sal/DuG/TesUB6LeqTvAc8b4fj/Gxt13WVMwsed8PxYIkMuMUfS/S+5RgEqrijUUe5w0Em9PCpOUk7ljcdBmX0AIl34CdfBN2+nFDaO+V/WaJKVMdnKODaMlHw7ztcKE2SPyQnbV3bPkhtnVsg4WBJzuDzZsijqUCRxI9l6LckGO7L9tWRrDMlqLK78kbDRV9jx5tPAo5L7gvjLFck+1ZkRjeUFbQ3VbXVVLQ/41ZkRQKQzQPkBna8pmkASjNMJXKZ79VWbl8arIUUdUE0XWgAXaevXH7+ax2m5//TL/adf0prefxewJkOxlMcD954N5ZS9qPamda3EimfOBtWQ4vnar7V+qz15mH/rOG9ChktyosdfDy6SDmrp+yWXhucwiA/OH+lG/CFeoAOqInt/nQXt2P2JlfP1w8f/CXJJHl8/f/6ckys+aCXSXgiqoaAFiC7E73Xu+zm33AGpTmbZ5pYRSWtBFJE/XKkfXi9cJhGg4dsObwMVURAcJVJFitSQL4mEFm5Bw5OGuvqK6rKSqtKiUiCPV5xZkBbDig8tTGGUZMWzM+PYGbElWfGcnNtAURpQnAEUZ3KLMriFabziDB47i8/O4rMzubl3SzLji1kJhfl3illxVRdPiOZpg6ooUEMPWqDz0tig0scOYLp/17P5p9ODvnc6Jc/I7/uXGjkjGcfyb1oOJ+vzmhw7hl8dnxXGjc2CHedkySRiR7pY5e5wFFF46/Qoo5Ib6TaKg+N/Ph6IdMmhnHnR2T2FhL2Vka/56rG3WWPI1sa0K+5Mv8sBduuKGPtL71okXd0V7rYxyH59iNO6mL+3cePMBLePBDsYXd1n4GMp+SDG7+i6AKcdfkfXTQG8BE97+96XcQpq+bnN1dzWB8JWibLgw7KaTApvNM81FQLwt5uiJWeETyfyGe7cW+7lZPtXhqshGFKkpgvNWNCzaHVVQEzmQ9H9J4OpzR/+GWyNWf0bCYSlN70ruc97tmUvpKQBaqAgRUTX4mUPvWyAaA8Jz+BbxftINz7DQ7rAD9AJxXR8qaf561UrIEWkSA3Z+8sM8e7d/TUP/oewJf34nFcALV4lUkWItPTFSohuxB81l6y4sR7AKEuWRiiNOTtytY/tvJB5Ujo3AjAIXCax0fVPkaoeBEOJVHXAWXOeX/JsrhY2Pq5vbqxpqq9qfFTR8LC0gl9QnJmQFHgu+opjAsmdxbxZkBCYnxBQkBBQkBRckhFTwkoqyYgtTmUW36MV36cVp0axUxkl6beKkin5CQH5cf65t4NYqRFV5/HgAm1QFSXS1hdp6EJw1LNtGGGYC5f5HSWF/xl4CZknRlveACqOz3AXTmhGHYYM2aybG3tYfemf0N9l1QK+iYOTzVkQMDxGexTGSR5KNxLQCSMh5CQ2oXNloriSRNoYoLhwYq6KoL4fAi9rDMkaHUzYF3H+mMTtGgYvGyzJGutruTaVvKci1ZLmsdHniJGPOdrbHO1rs9HHcl242wZeghkn1uzuDdMI/EZfK4yvlXGIx6HEqLCQ42YkK/R3/a9h8OI/hd59rKupaHxY0d5Q01Zf3VZf3fJQWJUWAlDHNFGF0acnK7lOMEJRqNO3+XeC6BNC5nFuNFEQ7PJi1SoIjgLVUNBc2Ev0Nl58QVrLh9S2zz8SIf643Xs2lNb84dmOA5CCmkhTV6SlL4YjOv9YUn3FGogmFoc7F4XKuRVJrCTCtSjMWSoZggei3ctIx16sWgkpo0SqyN4ZSm+sbAYaG/+fkGvg8ZM+M0tQDSlS1xWpIUXqumIl5GuDVZU3j3IYhIKRQy33BI1rKacTACax9tyRnoWLIDhKpIwA52l1nDn16KHwQV1FTQW3qqykQljAYyVkRt1IJHvEeROiLzswLtkxLtndCTiZG0vKi/fLj/PLj/MriPcvSAgsSAwqvBNWfJ/KSYvipDO4aVHs5HB2UmBhgn9uon9ugv8DD4cu3cWgGkqkjgLhOiJVpEhNF4QjH+/ZCEQRAMa38AugunEiHP8H4CUtfsihuBaHu0zsWpCrZMaNdONESlqcPP7NcFDJPpQyT37D2xw3+FP6g/Iav+W87fvvGdUAkF2ZY3JLVByX4tyQHfGhf+CHcl7WaLKVEeVvx5gQb7INmmRlTLJG+x5ZRbbGkKyMSRZGjFObb53fSvFyDztjR7I0JFkZ3Aq+HnnFI8xlLRB/6InAiR1z2P/oWl9LNMka42e3IdBlm9/RDT8SOUpyXt78J+8Hv/Y8ba7jsx6x79UWJT3Ii65I9pXJc8mbCSAPlRgeAsZxbqRsRnICOZlQRHHjRbg+3rcZUkSAqijxHKXXK9HF6WX3n35Jbf30P4St9Ma3qW2fsytfN+AugPOVQTUEqIoAYZqgpp5YQefVsuXCYGcOk/AN6jKPNu7nAEwiQCc+24IRKyJBFWTvDJj4kMVAy5STXH0fRC/BttbXlQ87iqqe5HW/efb161c5yNX+WLxpZ+9MJZEqQgTTEiF/F6noiNR0IRiqY9c6YYhzUaTrSPbjm/4BHQ8wiOV+9i+NDSAYElRDieDaLZZHAFZSSVEKJyeJk53EybnDyU7IYvpEX3age9owLx2LvuJ466oT87JDvDchN4ZUkBCQH++fH++Xn+DPzozlFtwXlmQKSzLT70ZTQkl+Ny+SLnpE+Z5lJQZzU2mPjjv2aCyEFLVFqkiRlv6zfft6Fi0HVZEQHAHNR9SdOAREuwMTLoyx40xzY4fZV2dEDHz+3+W8ACqOHeFaQnEZl7qm4vKDHbiRE+MFgpB5gs/wmOip/QOT43nRCaOl60m7TCea3Lf92GcloiVyL3HeCHg9ygz5ODAY+7DT64fCRoz/sY0BjlvI1miSpVEwYV881d/PxphkZUSyxt44uObmESPa1RMR5+3JlkZkK6OQ44eCcHv9j2IYZ7fl0w9GndrqY2Hsc3iJr4UBycrY58hKkpXxVBL2T98NDnVUZPOZJ3gjjDwg0hWgyp/h+G3Jdn6Uu6QdenRMAW9Ep2Xc+qfj2RTXesI+EeI3UBUFKah1LTEQMDPvPx1Mbfn4P0au9s/Zla+bcBdBmBakqAbCtXoWLutcvQ5UVAdVUOIFiFbz7bwoPI/xLWgeCxijCNxo9zqPA+K5CAiOFM1Xg5YbDlRPIVr89PlD++sHgtaU/HpK2sMbaQ8vp9devlN1pqTh1qcB2WTZQGvrGwub3ukKIkWN3pmzxKZ7P8YnvfnzkGiOOghHiFT0Gl32AlKVB7lWHObMpbjxoggAk9h2ZBukhARVUJCyTseObSV075zksPykkMJ7kcWpzJLMOG52Yn4yLSHgXCzpRJzfqTi/U7G+x6OvONy66pgafiE/3i8/jpQfS8qP8ytOYwoKkjn5KV6eZzavX6erhdKCa+qo6yz5478W1mbpJ4l9qEVvFLVFqihQQavd/lhpRlLjhbPgHGVQBQHBUK8MVpWT7QEp5jCPLqnzji40N06E46OcqXlert9lNkgyPmOeFB0vYB5nR8hL646AS2GILE35uxgh704it77p/n0qhpTaN5+GL405y5e3tX/Z2s0byXkVMS52iaCp5LyMh2uF1uhAl11RvmfJ1mgfc6Mg+3UZgXtDXdb7WK4l26wj22BJloa+R1aSrIxJVhgfC4zf0bW+FkYkK8MEWkDE+WO+VsakKVIlfAXPxJ8Gy1gxxSH2AMUJiHSRTBiZ7AcWhTpNRovjRrrlBzny6e6jyFV08+JaAAAgAElEQVQyrLg71nFRHOpUHO4CMIkVpGOdy5dDyihIWVukhqwiMySMh/8lcjX0pbT3Z9RBzU5nwAUakJIGpKguUtKs8ovmJhb2wrQhRTVQFdWr+8fDc2bc6O9AgOQ65zLdy8j2rw1XQnCUCK4pmj1vIDVjaGio/9PbnscPOirzntUU9HU9nbi4Br8MPumuy3/EyHhIyqi9mVF3ldV4I6fpZl6zT0ErObvp+u2yv/s+guOQ6+nTN5a2vfNVRTCt3p9ngEuW99c8+Do4+DkrG0Toi1R0QBiyG7WojOzIjXb/RhGcQ3HjUnHcaPfK67a9cD0IhgRVEN26f1RE+hcV3ivJvg3k3+MVpQnYmQJ2Fr8ki5N3727kjYTAv2PJJ6OvuUVfc42+7Mi46hhzE59/O7wohV6YTCm8G1GcHF5wO8TDyVpbTUsNrqoGU1GHq6grq6mpaqhp6WxD6JWqIj6qIPpmzm63tRay7nBKC/l5qR379kMzYaAqSqSi22K7qyzub370WKlhPLHWjRvhVD8Vhr0DdzwGTcqHlu7QluVYyeIXT6INNEHL6RsmYJ4QMORpvI0Ed3ILhbJvHhXwHtFB5Ea6AXI79ak4XhRRGHOGR/8+5/5bRsVxKc45kededk6BYU+W1Aolf9hiyUfXSgj0rLC/2riO5cmWjFObfC2MSNbo8LO24eeO+tlgSVZoP9u1wc7rfS3RJCs09ZJrEG4PyRo9VZ6Xr/DZm4+DvIzY4jBnHtVttG9mspLIxDYO6ZdkPlIS4SpzJPl0IsDwAOiEJ3s3QIpIUBkBLlBtxF3IqAVT274RLU49/9X4NqW9P6u6q/WIs3jOPEhRDYJpdOsvrfSJSmv+kPJ4oNKbLoKpQ3AtEI56sdGoLMARYBC/zYMBGAReJL7NcgeooitS0QHnwN9e8ISeN9fnU8piTvKjCDwaDqC6CaKIzQXRH8Q9H/vfQe+7618CmQ8CEstOpDzwzKq/wWq4ntfiW9jmV9QWWNweVNwezH4cUtjmH1/qDr17NYZcDU3iTTt7Z8FFSpq9s+HiHSb9ZRWSl75+/PjO27d3zjyRio5YAfn4r01cOv47+SMGkUfFdezAQgpIUEUHnDvv6bXLDx+VPXpUUVNeUpwRn51EyYwLTqZ7J4VfiQ88Fx94PjHkUjLl6j3K1XuUa/cjr9+jXEuOuFpWktX4qLy2ilfKzeYVpZKu/62rjVBVUkFp6+gjUQtRKH0kSg+B1NLUUlbXtNNEtKohnluZ8wrTuLxcgJ3J5eVUxdE6VxmBMB1QGdm5eEnNTXsgWs5h50cRp6ik2lLBDbcvCnYY9fABqkTCdXSj47whPp0wenVK5Jil9VEn4MiYNOVkJi15Ll215I36RHSiMPokn07kTJy5MKx/JlPkHoZLgWSi8rAAxri3SRj2fMZx3khHLjdSwsOYKL/zfTkgdrgzO8yh9LZP34ePcT8aNspGkSQrY5I1Nshxfar/nooUK16ieaD9eh9zY7KVMfWKB+3GGZL1Wp8jxvdJu9kxh3wtMD4WaJKVMVmS7P9hG+V5ve3/WsdJKaG4AjQ3AXNYVU6aViJzEEaDwdHrRPoyGA/lsodOEH2cF3Oi8pqNSAkJwpEQXPMVeks+uynlyYDcDH1m07uclv681sHc1oHslk8ZP5jFb3yb2vY5p/xlk8t5aCYMUlSFFFTBWbDywFgJlzW17ROruqvd0g1aoAoq64Aqug34fTyJHJjU/o8TBaXjASah8rpt1+Ilku6f7pUrW2K8hbcvlIQ7lITaccIduBRnIMK5KNT2PsOMxb6UWx+WXH3h/gPP9HqvzIbLeS3euY2klMqrWbXexe1BRW2BEituDyps9UuoIL4Em4eRq7VdvGF77/T5IkWN3l/ni03/6q+skl6qX7q6wJWGvfNVQRVUD/L3yis23GiipGwqmDDwFaATuEz3mouWPajfQVUUpKDRhca2Vpe2dTQ3PCwtTonOvBWQecs/jeF7O+xSDOl0xAXbOP+zqXRfVmwQKy44S2IxgRlMvypBYXNDdd2D0upydh7r7pFDB1QUlVHaOnpIpB5inGlq6+iraTLMD5dl3ubyc4CidF5ROsDJAtgZzSfde1VRoDISVEC2WO0QRp/gMYjAeGHu0ujTPBqOGz5FDfuScCfpS1Z6i5J07Hg8cmWHS3jJOD5Ndry2nHU+Cjfy53q4cSiuo11BYwJsNHxekD0wBmrjtLp5I4M8BVEeMs6azPRjQJ6/BtDwHIorXwK7I+wYuftfMKFFSaIVN+4nRLiUhDk25lI+DQ5OkWE/AVxs15JtsLfOb69Ms0q+aXrDzPiGmbGv9Tofy/XXDhrF/L29JssmLWCPj7mxr5XxlHyuUfCSUCXefxl6+aCAR8MDka48qZa9bwfRkluRBMg4FFkPS8aKRpSnuAwij+nx9MBWSAEJqehAc+ZV+UWntvenNcuSuTIb3uW1DrKaP4Zwq67k5vsUlkSVNWW39ue29mc1f8hq/jApkDW+TWn/nFXT3eT6N6isAylpQArqIiXNmkshqc0fUtr60xv60hrfprZ94icWdS9aDaroQDDkS6yhMNRZlvkplZEAogi8KHyL/W5QAQWqoETqeq22JjwaroTiBFDdJG0kfBqeT8NnR9nFsZ1Taz1ZzTdYLTdyH5OLO4JLnoax24PTaq4nCTzvlnkVtPiPA682v6Qqjye9tUNDQ4Pt7W+sj/bOVBLBNHunz4AMjOUyMD5E3xLNmSeCa4Equm3m24AoCfLKWYNAFAGg4duPbANVdSFlpGiOZinRpayipLoSKMm+czfiagrNJzsuhBUfnBUblEK7GXXV9W6oV+atgKyYwKzYIFZcMCsuJOtWQE58aFNdZVvLo+aG6kcPBHfjqQYrlmuoqKK0dXR1EBKTIJc+EonQ1IIrwP8+f7KsjF1TUVJTXvKgkvOgiltVzatNTewyXgsqI0AY8vWyZeUhbgCTWBTmLD2QjE8n/hOqBJfiKj3xTar3GCeIPll669R4hwgPUHGS5okfTxgNy0vI3tIlko8uk/BLRzBIvvAjQdLEw5cVM5GrMynXvkuZw8nIBA9vMMqDN06WG8eluFSl+L/7+Dn2YZeXy0GSheE/AC+SlbGvFdrHAuNriblz3bQ6w4oTYxZzYUcEfj3z1MY8yv6aTJvM4D/9j2L97Db722/+B1/hb2FwzcqIUPRUPDDUxEsvDnOeoGE/dlgmznqRQTdZH01WMd0NoOJ4dAIQTay8Ztv9+2JQBSVeoPJi7bbM6u7Uts+j0JPR8Dar6X1O8ydW00e/It6GMGeVGzsUr26FXduqedN0P/0alVd/50Hn3dqerKb3GY3v5Oe5HoraDx6DFqiCMA1ISaMHtbiSxMhofJsiFZmmtXxMr3/T4nQaXKAKwXVE85G1pw4Dk2e+ACaRF+DwavFSCIYE1XQ7ly8r97bjMGSvHD4Vn02ziyt1L+oIKW4PLqn143CvlgBXi5r8i9qDksu9bgsv3hZezK4njTpfxW1Bha3+yQ/PNvSUDza39u050LtATaSk1fuLArRpa39V9cSlOjQ0NPjypXjvvt45KqAy4rXhqnIfO4App/0DoOEBJrHc99gro1WQChKCIx4brknzu1RclJYRH5IUdjkh2PNO+JV71Bt3I67dibhyO8wrIfDC7dDLt0O9bodeuh3qlRRyKTHIMzH0Uu5duqAki8fOFLBZFYL8hFsRyxcv1lLTUFaAwRcoKc1boKIIQ2nr6CGQ+kiUjoaWwqz5Z8+eqHtQ2tJQ01xX2Vxf2VRf1dj0oLHpwfOzZ8A56iBcB5yLrHM/AEQTObKrFceNnDpVgktx4dEJwujj/CiihEwoZI4Gg+NCOcmKHaZK04jZ/scKJxDiJxvEMLG5SRIwSvJNxWGyI6zHhkcxf4j38M9M8tXfyOnwaHKmtkiC6+EmXomqBO3vV129cVXPLzvvn7LnZY3xs8EG4/8KdDEh22B8LTG+lljmuZ2FUQfL7lmU3bMsv2fJiTWLu7iTZGnsY7GGfu0E7QqRZGVEsppa2OhvYXDdwsC96Cn4cVCQGVsYOn70maSdYKRGPCoNImOCYR4ycVhwbri3TkKYlKLRSQ5UFAGgE5ptd4nU9CG4NjRnXkVQfGpbf1rTMAZlNr7LavqQXNtzq7z97L0U9Uum004tm0ZYOc1t1TTXldOcV0x3WqXqvkH7tInu+YPHkxJT6sAsaf69pLZY/qLZ/oR4xhxIUQ1SVOvRXVQZEJPa8kE2p9b49v6TweJUAThPEYJrgkrI55vRQBRRfvKITuBGu1efPiyaow0pIyElZPvhrVwGEZhQo+RT8cU053vpjtzCS7zkMwCDWMZwb7rjKSz1KWoPTC6/LAEvVp2PdORY1B6Y0XKTl+/ft/0gKMlz/QoTm+7rr6qRi1xDQ0NDXwbfU6NEs9RFSlq9mgvr3PfzGARgQtieF+zIZRDqTh7q1dSHlJEiNVSZzeEkum9aYlhC0IX4wL8TQy4mhlxMDPFMDL4QG3DudvgV1l3qXerNW76nJEa/QYy6eTwuyPM29eZt6s0k6s370QHFrNt5mYlxUcG+1/62NDtoY37E2dHx0MHDqkpwhKaWPhKF0NRSng/7+4xHGS/vYRVQ90DQVFfZWFf5qEZQ+ZBfmRjVO2c+BNcClVDPNqOlOV+SdARAwxeHOhUE2dWyIqfM8xprkhqniTouW1Qc5gxQcaUjqXqJlIrMuZSIrMpzWMZWgmT0iCS5JlHgLomQo3c6Iq4yWWPBd/y+H5mNJrdlcsKeS8aRy4grjYTDNDxAccmnnXvZ2ZVV3XTdYaevheHUfCJrNNkWG3nRLfyMDdkaTbI09rPfHnn1VDDOlILfEHVicyRxc+Cx9d5H1nibrSbboAMctwU4bJ1yzGiD9TNf6Wm5zq+iU/T2I/cejR3mPHH02bcPGkDDC6JP8UZarAXME6NJLkkTFT+KKBhWwnHlRuIABlEY6PRssxGojIIU1V8aby4obkht+STJdmU2vk+pE3tlZe6ne/1BPrLgOGaa4/KfXI1+ccH84oz+2Rk9xxm94pghzG7pNLsl02z/gOHXXs7IyWx6nynxvyR5rrIXzS7nIAV1SEkdUlQVqSIq/G+ltXxIkVcNSG37lNrY93yjqVhBFVJB9qguLPVz4EbL+ckSrZ7HBzZDCkhIGQXN0ay8bM29NSlrl0tz41FxfIobL9y1LALXlHqJX0MqfByUUXszSXAxSeDJqvMdA6/2IHZHeG5HYLbXOvBXNWiBVu+vMyGTvf01kyPX0NDQ0NDnikrIaL1ISQtSQjw+uFlAcZvoNnJoeF4krs18O6SIEqugXv++OPuMayzdJyHMKyH4wjByBXsmBl+4zyClxARm3Y7MS41JCL1Ev06gXXGjXcUlRVxPiQ7ITo5iJdPvRfvHh11OjLh2P9o/IzEiL5VZcD/qQUluR0v9q6et1UKes93RubNn62ho6mho/a6nHxJwQ1CSVcrNri4tbnxU3vio/GElt6qGV1XO7ly3EVTSBFVQ3Rq/CYOcuczhg1kSMZwZ51BcikKO1WZPHbxGUTA3wA6g4r7R7TGmkShH+hkPUN0kxfXxoqmEspizwlsnJdqqfInK8+RRp+SzeYH2k5AtcIIoDyFzXLmTP2FqtzD6NG/ypThxxPfwuZf7jXIGsUiF0pEuXMap3lcdz/ve+V7E39z/G9lyzVRjugDHbf72m4cdsWMbQ46bkWw3eh9Be5sbex8x9jliRPF0uRV42c9uo6+FAWmq+GiDDbBYfX2f5v4L3jXgQP+HdzUZEdwIF9k6RoTLRCd0woEi8Ib1iMbVjIpCnHhUt1EvlR3uXBLpBjCI1ZetuxYtAWHa4EzFJtyFrAc9ac0fJD4Xq+mDV06O6rX1sy4a/HrOYJrTyulOxr84oX9xRv/igp7mgp7lgnY4hnW1w6o5Y6Y5rZlm998tNz1SHoHZzZ/TG9+ltPdn1IItDidBRU0IpgktUBXNgldfj0xvejdZHTOt6X3K4/4aH7pY4gXAdevcDwDR7hMhAGAS+ZG4zmXLQBUUpILq0dAHIvHc6EnBS0DF8yJx/Eg3Xqgz5+5pbjWpuD2wqD2woMXvfuXVu2WX8lv8ix8HsdsD2U+Ci1+Epb0MoLaevX9uFfSzJvjTdPCPRQO1td9GrqGhoS9i8RsHR9ECdRCm8xKzujTQSY7byCSWhrq8WG8EwZCQCrIDi70f5HUnPvgezScp9GJS6KXEkIsJwZ5xgedYd6jcgjRuYSrrdmRC8IU4v7Mx5NOxfmfy02K5hSl8diavOCOZQYoP9YoP9bpL8y4uuMcuSs28eJpoaeHv7/ekvbXrSWNBVuqK5SvUlFWU5iv9tdskNyNJyGE9rAAaasuaGqpaGmqaG2qamx82t9W/uHQJnDMPhGmLYLo1Fyy4TOJomXtUw57zL9uD5NbLC4IdZIYUFE9eRhzzSqSFHKPc+VFEdrhLQbDjcLLze1Jfcj24UTSRHa8U4ZYf7CjpUx922SYvgwJUfG7AMbk+V0Hwt+hpRWHyRjNQ3QCqWwsn6XN/f/PrV77nnK4eXulrtoI8lZw6yQotqR4OM04ljPmxLWACHLYEOe8g22D9jq4PcNw2BZ/L2tjPbJmXOdbjpg/rsbj/69DrBqEgiiA7uyDSbeL8eslgc5lTz6fhSyJc84PGKS4UBDsKb53i0kb1M3EADc+j4xvw+0BlXQim3avzWznlfmrzB0nMmN386X49qO297adzS2aeXvMrDv2LC2aGG2YmATOTgPnFFT3PGf0fF7SaCxpnh7E6hp3hjJnmuGo+wYhUwE1vfJv6eJBV9frxXkvxrAUQTAOCaXT/vqLcLya9+d23+PqNb1PbPhVn1/QgfhcraYAqqKd/bpQTOdLxANO98sbRYbkeBeTjPzdxmXJixpELAMehuJaEuRZF4QuKLhW1BBQ9CS5+HFTUFpDX4pvVcD2z7kpm/bWUh5eSa7ySaq/dvWtZ5LKobpX+KzhK9DMc2rN3oPo7PtfwY2DgvTdZNFsDVNTuhevXXLIEmKO3kJE6A4NY4W3XrfdfCI4A4Yh2K/Pc7CR2wf1qQWF2YtjdiCuJIZ4JwRfuM8glefeE3GxuQWoKgxQf9HdC4IX4gHPJkTeBwjQBh8VnZ/HZWdz8+5y8eyV5ySXF6aXszLa/zzBVdbWUlOfMn79rx84ydk59lfDgvgMLZs7btA57NzGqDMjhFWfwS7KEHJaQwxJwsoWc7FIgV1haXMuI6J0LB2FaIlXdZjsTgDku2yhkePzbobM8mvyy4ETlsG/I/o3ACkEopeImWQAyYZq0QKX0x6XFVMf2gSrTySgbxw3r34/l7L5TO5O5/ka3Iy/rT/jGqzwankd1ZVNw7JTol129j7u679yOveZhfWXfQtLhpWQr4x9W3cL42a4NdDUdhjDbtUFue/2PbR7ufLRc42tuQLbB+NtvDSbs97Nd982WIAzZGkO2WkM+vMjrwIqTBPvg5Kzy7o/QpwFhcTabfpJLkdeKKO+nTTz1koMvA/0AFc+jEwpDnEbkkvFAFIEf6dZmvg1SQEIwrdfozezM8tTWj2mNbzMa3xa0f6WW1c84g/iFsPpXF+wvzui5J7AKnuuUvNbN91w3HYc2csTss8esdMJsccSct8XOdUZPJ6JnnTdQ995jEnsjLC27xensm5lKkIIqpKDaq6xTHpKU1vZJbrQ4zvlq+ZBd/vLZLjNogSqkjHy5YY0wxJk7HrwkLYGPThwUaehDcCQ4C1HnfpDLJE5obcHzaDhuhGNBgA0r1Ckzyb2g7Ebxk5DCJwEZ9V53ak7fr/HMqiUXNFCBltuV7dmtXdWvPr3oeSTsRG/qmaH8Zqa6eNo88Z8H+x88/CHkGhoaGhr6lMkSwXVEilrQTJ2GE2YAkwhIJvFIGunoeIBJrPG0FM1DQTAdEI6oO3sirzAlLyOhnJfPuk1JCPo7IehCVnyooCi9QpBfKcgv5WSxEkLvhl9OoXlnJ4ULCtKqy0qqy9iVwuIqYbHk74pKbmUFp/XCOQim+3K+RrSazpZZc+fNmpUcR3soZFtbWm1av/Z2bGSlIF9Qkskb1tJJAwrTgMI0bmEaUJTG5WSV343uWrRCMsjj6d4NAGNcq2Mp8+T/ALwmwaMJfvV36no46U9xqbji4W5tqScj3fKDHCaK37PDXSb2EvJpeHaEfNaY9OTt4T+GiUuTO24T7NtDZ/ODHMYGCEn9TIFU+zo30jk70DEnxm/wy8D7zwN1re2JyYkXjx+78OfvN/5Eko6sIFuuIVkbk63RI1g2AXqsMX62a0OIB8nWGIkXFuS2x++YpLCI8bfb6H9sE9kGS7ZZ62e7bozjKoEqCVpZo8nWxmRLQ7LZEt+/EOf3L8efPhlyN72k4Wnv56EvQ18ritOygvGcMIdvdaR/79TLfZ5Px/OoOICKK4kYOX1RRGGYy7NtGBCGgGCaz3ab5fIep7Z+zGh8m93yKanmtTmF9Ivb0p+cDac7oWe5Y2CX18GurlPyWjf7JPY/LuiFzuiD9hgnO+wJO+wNG+wcZ/RPePSM45hpJ1YvOmGYu8NQrK4HKetAC1R7VXSqvOlpLR9/pEcyrel9Zq2o0eMyOFMBhGm/NlxV4W0nw1YFoghcJrHJzkSkrgfBUb2KyGpPc8l7+FQcn4bjUd04ES5FwUdzyEe4UaebgbSq6vvxQvzd2tO3ylwSy88UNkRVd+Q2vy5/DbW//Qh++Pzu88Dnr0NDX1off7CwfzNbU7xAW/TzDGjj1oFHdT+OXENDQwO1j0RIPZGiJjQX0W7/F3fYf8FJ5uBKYLfu+EFwpg4E0xEpIapI13Jz7+Sk3uKzs1h3qHH+5xKDPe/HhibFRjCofpSQG5HBN0JvnI71P58TH1zOzX5Qzq4qLaqt4j2qFjyqFjyq5tfWlj2sLX3ifR1S1u2br96vqfcJ9QfVCK00f14cPaS2gnfUzp6Ac6jg51YJC0q5LCE3W8Bh8UuyeOzMMc0vLqs0PenVpi2QkhaojHq+Dc2nuEmDF39UzyuP/qPgxYt04lHdZKu/NHxpzJlJKJp4uexEdoRLUeiw2pcgykNmDDKH4pYXaD8RSoaJkbL38G9QveWAkUz8MmxUfFGYc8kP9yfJHf09GnhOFkjypabR8el4XqRLcZjTw1Tyk4dAZ1c3+HGwo6uHW1VBjWV6nbC7ar3B+8iqm0dWeput8D2yimSxmmS5hmxlTLY2JlmjycOGGXaprDGSKiTZBku2QZNt0EGuu4MJB/xssGQr42GGqrUx2cqIbGlIsljte2Slt9mKm2Yrbx5ZdenojjNniNcZMVmVda3d4p7PX3vfvH/Z8qAhh8KhEjgRzt9HrimIGo2rR0s0sCSFY4BBLAtyem24EoLpgEoa7Ta49EdQWsvHrOb3sRVP//Q7N8fZ8CenNdNd0L+4oGcRMHNOYme4Y37BYX52Rf/kgv7JBT3bBa3hjDa3x0jAa5oLehoOreZgnL7qd7GKFqSCgJQRvX8YVAYlpjV/SG3v/xE6a1rTu/SGNw9uUMCZCyCYVveiJTWellzGuC50gEHkMomPD24BVVAQHNG7YnWZj1N+mENRiH1hyLHcwKNZJOusAHte4s2OWuCt6NVg/+e+T6J7lTdL2+539D7qefPs3SfxwGD/ly9fpJfbYEPjm937eueripQ0RTMU32w3+dLQMPza16GB/n5xT+fThppabk51YWpH44OBz58nrtmvIhG4eIlISRNSRHb8uZHLGBfzAlEEgOnebG8KzUWI4YheOCrr8snoaNJthh+/OINbkJIZF5IQ5HnAxPjPPestjuy0OmJ6YM/mHRuN7A7tOnpw9/49pk521tlpCUJ2Fq8onVeYzuewyjmsjsuefVp/vFmg8VpDt00ZUWV22NPNEQaH3WFGVHDyDx84YH7or3uJ9Oz0xMLsZE7BfaAgBSiUWCqvKINXlM4tyRSw7j47cABS0IKUUS+whmxv25JxsRGOR3Vjh9pXpYUNfJZt+ZTLsC/n0UaYPlS8gHlitJt6sqoTh+Ka7XeUR5PJ6BNkEvCjy54/AnmTRnzfc44EjEk6GUc+KIssoxv88bZtOYbj0fClMWempGfNp+H5NDduhDOH4no/AM+6TQe7Xg5+HYLe97/q6alufZJaXEyNjgr1vRB0wdXbw9LLfs8lyw3XzAyuHVx24+DSm4eW+Bxe4ntoEclsKclsGclsua/ZMpLZ8hFbRjqy1Ofw4puHltw4uPT6weVXzAwvWm265PDnNYKF/wW8P+lqEPNWbD4XaH3RIYK6P375PDT0TtxdWpSVEn6BHeEKUJx4kS7fRS5+lPvIAHepJxljzAk+nTjqbwqlZqpL38+4kTg2DVdOtu/+72IIpgMpqjcTLqW1fs5s7c9q+njhfvpc+/9Os1823QXziwtaYv9xQU9zQU+TgJSUaTqjPY9i1zpipuHRy44ZpRou/qii16emD6miuhALeRd971d2ZDx6lVkPpctjgU0Er7Tm9+Xhd0VzVCAlrV69Px6dOgwwxoWEks7njj3rQThSNF9DvPcgVFdZy7ldnhpSxaI3AKnP6oXizo4PbyFpVYi3H8HPA7Iuw5jH9KhOjN0M/qIgVtAUKyPfHrT4UFHR977v1dOWOmFhbrQ/44x5kL0xyXIpyXKV95GlPma6LOr1/k+yy/hrXx+00likqAnCkS/WrwEYREBKJ4tLw3MZhFaL7aACUgxH9MJ1b187FRF28VbYlZLcu0BhanFW/C2/M3rKijqaGksXLTRYsXj54kW/6S/csQF9xfN4WKhvkP+13PQYoDAZKLzLL0nl598pcnfKVtIMVFKzRqAwCKSuNkILqQuHq86fNy/zbnw1UHDU2mrB/PnqairamhorlyxZu3q5g8Vf5OtnkuPD2LkJpZxUoPBuSeFdblbcYyszaJ4mpIx8hTEs9XPgjs8hShqz63KpX4+xsxMAACAASURBVH40bIxwGE3c8qOkxqtNmDXLo+J4NJysWzQsV08QMk9ODBs5kW4llGG3TupV3PiZlPjxW5N9Usg8IadoSCcKGXJ8JZ5UADiZCRjuArlKVXIC4R/gl41Ix0jPduRSnHL9bfKDHMoTLrUWxdYU3X9QKXjxqvP94NCbD587xW+au3rLGtsK+aWsgpx7GfcSEmMYUWGBwSSy3/Wb1y5e9zpz5Rzh8lmitF27eOb6NU8f8rWAYDKVHhGXGJuUfi+9sCBPUMmpa63vFL148xb80P/2y1A3KK6tLq9iZ7Zzb1cl3+BQ3YvDHDnhjvLnY8sxOWPSJWOAR64T4ujpG5UhBKjjlCQ4FLdCimvlDdse3T8gmDakoFF7zvde6/uMlo+ZTe9coqnTjy36yclQAlvTXdD/cUFrOqNNHTAH7TH77DFmxzBHjmGPHMMessf86YDxOoo9bo89YmuUYbzknbpen7q+WF2vV0s/c+uqoJNm98NOFdBO52enZTW8ZTX3sxo/sRo/ZY83yZNZDR8ymz5mtA2UxuSK5qtDSpq9yN/qThyQBa8oAi8S92zXWlAZ2TtX9c1Bi69dPf2fP3563/f5w7uBfjkO0bcfA/UNb7bthqbN7VbWaV30R/m61dxrp3ITw5N8j4e6bCVZrb5pvurGoeXX9i++dnDJjcMrbh5ZefUv/Rv7UU3lbBnRnK9v34o37RQpaIAwxIt148CLT8OzKa5sGq7dbCuoiBQrI3vgqNgrx+NjyCX5SWW8jHI+62F1Yfo9MmreXFUldYQWEqWNRGijFBQQjtYHufnxT9orm5uEjfW8hgZeS0tZa1t56E3PXVoIDUVlmA5CFYlURiBhCKSqhhZ8gdL8ufMykuPrK/nuBKLCnHlwRSUVOFwNrqKhrKqpqq6mqL5i8VIPdydOSVpbS1ljs7DxQfFLdzdwhhoEQ7zCGpYHOMmmGqluUx195jCc86ITJ8R6rnmBDsO1cypeyDwhkBVKJQiZJ4QSDhTdXRh9SobWyI3EcajEiRRTPt2DT5eFD/6EHRhdHpNgkPzOJMH3pHjk0i/5dHch86QEJWUQXP5GRtQshcyTgigPieaXlKNH4NMJfKorQHEGKC7FYS554QRB/NXWolvtwnR2bkYJXwD2vfv8ZejjwOC7zwNvP37u/fDpxZsPz6B3j7vftL8WtTzvbHn2uvV5V+uLrpbnr1ued7a9Bh/39HWA756/+dD94dObj/1vPw98GPjy+cvQh8Gv3NLywtysJn7mE25ixV2fvHD3/DBXINKVS3HmU10E9KmOF5j4w8c+LuML8+k4QdSw7jAwctwAGh5gEKqu2vRoLRTDERAMdf/EgcPAlWM8H3sWedHlwz85Gk53NpaA188u6J9c0IZOmOu22GBrrL8NNsgaG2iNDbDG+ltjfWyxN+ywgZboCoMlYg39Nxr6YnU9kaZ+3uaVPtbocOK2bB/zQn/L/IjjKXxB7KNnsbVPYx+2MmoapKwxtrY94dGz5PrutOZ3rCdfK2/zerR+h5S0epG/1Z3YD4xnewIMAp/i9mwHFoQje+eoig9bDr56PVXAGkOu5pa+A2bQz7Nrl/6WaGpAOWQcZI0lHVvnbbnmhtmq64eW3zi8wtvcgGSNJtlgybbryLZr/WzXkazRNw78N4NyXQYrv759J96xR6SgASrJghePhufScJwoQuuR7aACUgxDdM/VSfPzrHxQ0NIsbGwStLSVv37Iawk4b7571kxVjV/noX79FTVjBmLRKtULrtubAi53NAja2itbmkvbHle2P60OD/HWVFNXgauoIFEaCCRC0gmEQP6G0tXR1Jo3d24SM6KGV+B41FZNSRmpqa2PROohkLoIpI6mtoayuipcVQ2uamtrJuRnP+6oaa0DXuOdwV/UIBjyFdawzN9RHnj9UzFCOdMrpFjv4yekD1uJ1FS+0SkGsugwhelnk7w0tehvSqt0tA9pbFRXXuDYPA5+FHFkOrH0ZqXGZNEIPBphNBXImxDGApGuQKRLSZhjQeBRToQLQHVjR7iVROJKo49Xxp9hR19ICDiTEkXuauT3Pn1YI+QIuezHLQ3976CPb8G6uoePHj0U93QOvIdeP38sBEqA4gLx84bu1rL8u7Q4/3M5keerky6Ux5xkR+LYEW4AFQdQ3bgUZ4DiDEQ6A5GuUzx0Y8aNnJQNI4we8235dHxJhKskQz86iV7IPMGjEQCGe9U12x7NhWI4SgzXY+IMf8/fsSJ3+9zL2P84G013Ro8GjL+4oH9yQc9xQW91RF+zwZJtsNdtsT62WD8bbKAN1tcOG2SBblz837eq+mJ1fbG63mvkwqztq3xsMN622IS/9+cH2t/3OswiW19OtlyaZ7IiZ9fqnJ2rc3YaZO9ck73LOHuXcfYuTLYJOscEm73bOG/PiqK/SH5bRCp6b+CoXsRvjWcseLdOSJftAQaRS8d37FkHKiNF89TFe/YPvnjxz5Crv6ZGbLC2dwbsoeuegmCH21eP+Nqvv25lfNPC0MfC0FdCi7GVrr1g/WywAbZYshXa22z1HdJJGWW+r319kCFWEjY+X78GYBB5TNmcV5OdKTQPCSpq987TakmNa35a1dJS1tJSVlVTHHH9dIIOvP7UTM7FBfEH1YMvKoV7KBRd/7V069ykMzh2SWZzc2lzW0V7A19w/cI2VRWYEgyBQC5EIPURSH2pNmw1ZZVZM2dSAsmlhZmH/9qjMHueioKSOlxZ0u2oq4OQAJkqXGXB/Hk+Ny82tZS2PeS8trUG52iAyoiX69aUBjpxGQS+VBgE0PBciss/rjb+eGPgsI0bfjdigigPaZmeSaWc5RXg5a8WxnG+jE/0bfvhFcuh4IpCx41gkiFzCJnH+QwPIfO4jLMmJXEh+115QQ5yusGpOE6ECxDpBkS68qmu/EhnTrg9J+xYcah9QZBdUagDj+rKo7kVR7jmh7oWR+BKme6lt05mh+JYITge80RptAcnEpcX6lYQ5sqn43hU1+Iwp4KgY0Uhxzhh9pywY7xIJz7VZURxH8cfDrd/6HBNRo4pktdzyqPhZTUMZLoU6AR+FFEQ5cG/daLC265b/79iZdQbuF7ysdW/FZiszN0508Nomp3R9BEy6mjkOM0FvdAZbXcMa+yEVnZGGzuhLxzF3ji6NsjcuHr1kj5VPbG6fp+ankhLP2vrKl9brLcNhmyDSfI8WBDkkHrVIjvg2KU7BzFZW7ZnbNuTsX1X5vb1WVv/yN6wlLVxVebGVZkbVmZuWJm5fmnWut9y1l+7YSCC672BoXpRv9efNgOiPYAJCfsn+zaByiiRgga0bsvgEzmKXd99DNTXi1diwGmz2jcYcKMIJbfc2RS3W6f3SFRwx9eLsf422ABbTIAtmmyNuXbEmGS1xtd8ZV60/5fBcbPUvorF4NJlIkVNCIbs2LUWYHoIbkmNa5RUGwn7wdkIUElbNE+r4zaz8XFlc0tZc5MwLZpksxxut1rVyxwb47A1eYuO547p3jv1vPcuczOCe9lsKClMbnlS3dJa1nnzUilce4MCXAeJ1EOi9HSQOuqaKG2EPhKpq62jrqy2UG/hnNmzr3t5lrGzD+37E4vB3Lh2be/evSpKcISmlvI8JS1VdUnPkMKs+RcvnGhoLm2rLu7avRdU0ASVkc+3GPPDXIEoooT+OXrl8Gi4KVQbf1BJlUfDCxjuwgklOUBqNpx0OCl9fcvMjxp+c5S7RETx+zl1Kl7AkPRdTlJYlF2KRCHz5A+lq0b6zGXW5LjFTB+dn/qjDp1Mu+nkdLPhVKAwiiCg47gUZ26EI0Bx5lGcueGOnDB7TrgDN8KRE+HICXfkhNtzwh14FGdepDMnwpEb4cSnuQmj8IIxgiJh+PSPKpoxTvzIPnMj3SSzoyc/nhO5eD9wb6ATAKZ7mZ9D19JlYjiqD66Xb75yYZ6pQf7uRdSts90x/7Ez+o+98Shy/eSCRjijtzpg/nBG/+yKhrmgLe0xx+2x9jbGHMMlbzT0xBr6b1X1OtX0721Y6WuDJVlhAw+jA45g4s78VRjsmB9gXxDscC/aMYJqGep3IJx0IJR8ICzcnHTb5q+sfWuyTdAsUwzLFMMyNcoxNcgxDbmAhRT13sBRPQsX1Z4xk+VwMYgAk9hmuV2kpidaoAmq6A08qp8ycj16JN5/SPTTAuhn9Vq3vfnhziUUVw7FlUU+6mNp7CvTl2qN9rHCnLPde87+oPnG5ZuWIB23L8cf3Orj9TcrK6u7u3t0s4NPnoh++12kpAkuQLYf2gIw3HlM9/GHnfjgvLloDgpU1BHN0e4I9G5sr2hqKWtqFAB5ibfDvNLvUVisu3lZyfepZKafZ0psROa92LtJ4dlJQbV1nKbHVc99LvcpIysWqG1BoLQRSJQOAqWNWL18GVJTW0dDS2GWgrPdUVZG2pUrVwP9fPmFrEMHDsbExr7rE+dmpa9aumzunDmW5ge3bFyH0NTWVtNUmQ+7fOlMQ0tpOz+7x8AYVNQCVVBPd68H6LKS9gKGx/+Y58WhuOYH2Q9fxFGyMyl4NHzprVOS8ZxFoU5yhQxlXLORdUKQuIsFwY5yxVUAGr4ozFmG8PWD1IdhMa9IXG6APUD9nv848qqQeeLbCj8/aNKZewHj+HcLCJKjURpzZuw2MAxGo0NuCFL3A4LMveHf26TykzQ8j4YvDnP+tijb2Ckbf18BGARhsPNLtAEER/Up6wp2LzNO3bk6zxTDMll5Z8d/6Vs1b278yQk93Rn9szP6J2e0qhNaxwk9ywW90wFz1hbrYI/daGecvXqRWF3vjYb+OxW9lxoLvQ6tXh60ecvtnfuZ248GbvnbYx3FdVuB37HiQMf0m5Z3Lx5Ov2qRcsnsvufh5AsH0y6ZJV06ZE83MczeZZRtgmaZoFkmhjmmmCyTBILRm7l6YmXdrmVLqy9bAczRqgseoOJyguy5TGIjYZ9Ic6FIUat3rsJnAJgactU+Epv+1TtfFVTUBGfBH547mBfulBfkwA535VLcfC2MfS3RZBusrxXax9KYbI32tVxzeMNSg9UGy5etWLpokckukzUrV2qpaeojUHtN99xLvvd5hDbxmQuINFAiRS1oFqLR+U8ZnjpPwrC/YduN+B2EI0QK2i88cI2t5Y2tZU2NgqZGQXNzWVtreVtreXNreUNTaUODsKmlrKWtoq21vKmtorml9Jn3ZVBZ/+18jXJN3S06SB0kUktdE6mmdSs65ND+PUrzlVBa2hnxlKf1FVUCTk5qUl05j88TdL569aLlUUMlcBznCofD8nLvXrxwAj5HSVNFTWU+/LLXmfrWsqdZiSIlVRCmBarqtVnt5MrsOf1fgNeE6WFjV6T0RSmRBuTR8IWhTsOErzEylNtYZ5xkbphUTX1ka3jpjNLE7Y97M21SDc+JJhk0PyHf9EPxo+SH82nyehij3L/rxE1Ug5M6Jd8asTXui37sbcIYiZrY1DJZkkHWP6hqK4PgHIrsiKaJA8ZLY85yKG7SYz0FUe48hrswEv9k7wZICdmnrFu/bpFFzNZVeabGOSaYXJO1+aarbu+Y7oSedsx4moPxNAfjnxzRPzuh1zhgnG0xG5ww644aZa5e9E5Vr09d/x1Mr0Pnt0tE9NLUXUvzTdfkma7JNVmTY2KcvsskdvvpqL/I8ZbXLu4gW6ADrNcGHl0fZLc+4Oi6ACusnxXWwX/LmhzTMfDKNd2SurPo0Mq+BbqQMuoVelWZn71M5pjHcOfHnq6+bCXSWgjCtHtnzXofGDw0OPijyFVdAxlv6J0JFylqieaqvrU82hznU0xxywu0L4lw5VPx3uZGN82NfCyNfazQPhZrfK2M/IhHtmzauHrlatjMGYqz5yz+478mJnvcXHEh/gHs4pLm5tb3798PDQ0NfRl8H04RzdUElbRFC3Qf/G0BMN0BGl5aGAtgEMtC3V6hV4MwhAim07l/X0tFYVNbeVOjoLlJ2NJS1txc2twkbG4StjSXtrSUtUj+fVzZ0ih8cf2iCI6AFmj2qaHK1ZBbEEgdJFJTTQOppp2fl+zkYDN75ixHiwP5dyIK71A4adGPBIWNldzHdZXN1YL6spL2R+X08GBNDXU+j3X92nnFmQsk4OV1+VxDa/mLgBvgrLkgTFukovfwzGGJmOK4q5T2D0efEUYGcMtZFZKLlRvpJv0qhyL1rzz04dMIwwXECSmS8RufwiL83hKVxcEfRISCYMfJXhIwj090x6QhEpCM2v3WF/0Y0HxTtVHqF/3gODJZK6G48UbE5mWNPpqDx/HoeKFUDoVHldWq5dHwRaGyh4tPJ0gH4Hw6Qcg8zme4C5gnm4+agErIN3DdZ4t+uxCwYUWe6ZpsEzTLBJNjgs42XRi2RfPqes2r67VvbtS8sXGOO3YuDj3//LoNxzHpxovfqun1qeu/V9LtVl/o9ffaPzJMVhaYYnJM0CwT42wToxwTgzzT1Xkmy/N2Lc8x8XRb63cE7WuJ9rVC+1pjfK0wJEs02QJz/NJGTNYugzwT42wTY5aJQZ7p/sTtjQb/fQvThZRRz7eheeOp3jwanh9FAJjugiCnLt0/QBWkaK6KeNPOr2/f/RBy1T6C1m3pnaEoUtLo/XV2n7nNQEtbW2Uuh+JWFOIgEXG8bmZ4/cgaH0tjH0tjX0tjkuUa+hV3so/P1Yuefx8neuBwly963buXUlZW8fTpUxAEOzu7ent7vw4NDX361Od+QjRPDYTpdC1eUu5rJ9nzUYEmHg3PoxPKoo4/PrQFVESCMJ0eQ3R7WnxjW3lTk1DifMmxtoqmtornl86JYAhwvjqoguhbuIhneWSj4WodHR1NVXWEmnZ2ZpKdrfn8+fPT7t99C3ZDPa9aaiuYEYE+l88DhTm9r56LOl+Anc8Kc7NWrVzF5WRc8TqjOEthGLyu/V3fXNrz11/gAnVQGdmrol9KdgCi3SdUCP/F3EZZD2jcvwR2uDM7wkVOUj/KvTTmjBzq4yT+1L8ZSftt+8c4+C2XRLbOODoJTQ4jV77JHywyqU3ogf+WlVBcOeOqDfjcAHu5P2dUY1Lu8R8H0OOoMCeFzJO88Z6ynBGNw6xAPI+G51BcWWRbHh3PiyJwGcRHJw72qumJ4bq9qvq0s+jVOSaGOaYSJwidbYJmmRil7TJK3WWUvssobdeyxO2I2zuMbm3L2b28T1XvjZr+W0XdHrh+4DnsylzT5fkjHxwxY5bJioLdK3NNrAI3BxzGBJlh/awlvejD5m+F9bXD4q9v2pK8yzDX1CjHZGW+6fHQTb0Ken1wXZGKbpv59omRF4+GBxjE4nCXx+hVkIquSEmrF67y9eWriStIFrnq6sX7DvXOURbBNHun/yI2wPQ3N798XF3M9CyJcGaHOXMj3TK8ra8dWn3jyBqSFUYSOXofWR3gtK0gN08oLC8VlhYXl3C4/MbG5pcvX3V193R2dr169frly1efBgcHW9vEpn+KFDUgRcSznWuFoS6SPR8XytAJPAaxHrdPBNMFYQgRHPXM/2ZTa1lTc6l85GqvaGqveE6+JoKpi+ZriOA64Nz5nZ6n8lLj1m9ar6OhJQGvrIwEO1vzDRs2NTbUv2ivf9ZcCxTlodcYwWFKTAbz06ePTdW8B0B21p1o7BoDLifzitdZxVkKmspqKvOVvW5ebOKxxKpqIEwLhOu+NF4N0PAFE1RIpwheLeXcCAfZaX3DVzBeGH1K9ozKx6NJIiP68JqZ3CuRQ4b8fzfpotIksMKNdPt2Gmh0U8LYszwagf/NGsIoP25UX3/kWyYJluV2hk+y8eIw5/EZQ8I3VIB4w2G7A486boOTuNvDv5E/ocVddvcmaKgWSlwzOp7HdK8mO3UarhQro94q6gF/rTBJ3mGQa2o8gj6YbBNMzrAZ55gsK9q9+f7OcuPF72G6YjX9t3C9Z//97frldatyTVflmWLGI5dRtsmWezudfDZ7EtZdd1l39uyGkxc2+hxbG2COIdtgSbZYfwusvyXW59jaa67rLrmtP0zbvjJ/t26BaYrN6ndz9cRwlAimW3PBCpA3iQegE7hMYp3bX+AcBAjT6p09+yPj1tD4dh+ZR395BWS0vneuikhJq3cGTHzAbKC59fWTGi7NtSDoqET1Pz/I4c6lw8mXzSIJOyUJL5I1xtt89U3LNQCX+6qrp6urp7Oz8/Xrzs7Xna+l7FVnVw8IfbyfKoIhRIpaIhXdJsc9PNowPW2UJyzxnQEGsfLG0dcrl0PKSHC+5usDB1pK85pay5qa5PhczfW8517nRcoIkaKGSElbNEfjxfmT7W3lucWpG9ZiRsErMy3O/pilOwFXVyUoL0otzbubkhC1ZNGiuTNmXzp3qrlGIMxNBjJi2Bm3/zTdzQNYly+dkYCXsqKql/fFjuuX3sxWB2E64GxEo/OfQDSRQ5144U2lMbu7tYIX6TQ83p2G59HwpbdOjxbIJK2e8i7rsY6/4WBb3uoVMk/waQShVNgl28rL8JhYvvz/NqHUFNuSCJeSCSIwPBqeHS5fmZob6SYLdnQCb0SjUebNHIqbZOOjqTSZEbkFUhkiuYdXugzKiXCZBE9lgk1CafR3OLoTyyMFwcNt5zw6QTLjnj88DQA3ctCOSyPU8NCHYalIomD8q9I/QRBzspR+vGPvRlAF1QfTfYn8zT1806q8sQyUNBItKzA9kLi98K8VH+eg3ijrvlPSe6m38MbVtcvyd6/Il0UuSeS4MXWXacKOPbE7tt7eYcgyXZe6y/3KpvNn1h8L3GoTuvX0+Y2ex9dbhm3bmLzLJG7Hjrs7lxeYGt7b+VRl4TuYHqSC6v5tsZDmMdkYeoBJLCfbdyP+AOEIkaK62Mzyi0g0KXI9eAitwvT+qiBS0uz9VVFsZvmlpe3L0FB1ik9RoDUnwrkwxCn+3D7mid0FwQ4AFZfpYxPmssXH0tjHyvim2aoA4uGOjmc9vWBXV7fEOju7xoFXT++r5pY+4nHRDBgI1+leMq7OMHrdciT56ygCn0Z4emALqKILKv1fe9cZFtXRtn98MdK2914xGqOIDU2wvIlG3SUxiSYaFRVWEMFCEkuMsUViiQYSOopiQUCNGAuwS9tGVbAru3QRAeXM2UrfXb4fC0gTS0zxuva+nh+H2Tkz98w552bOnGeeYQAsvepUdEnFtf6Dr/Jr6pLc2t3bAJYJUFSAZwAap/b7jaX38sof3hKLz8xwn9ojXheTT/quWv7rgf0V92/UVan04PGDqorZs2fbD7fbvW1rfU3F3ULpTWXqzdzs5UuW5Siv7NyxCWOPopIoGDpjl5+o/uO5WhIHxnMaeaOuHvBWHltvDWLcu8OzQlcpIn1eycPeGmHu2He9ooYOHiBFGtEVxE4eNdSOYb1cvawj24DM0FXyqDW5h3vepJ4zTMg5PEQY1VezgL77xAUMuuJyUE1RxgRkDYhVbe2HrLBBxEsRbd1bZBCh6cnQj1u/DOm/r8rp8lRYJ3umeHVf+Kf+/evyj37zrLVTg1qPSOUeWZ8f960yxj/zd5/es+/5cd8NEK+nu0YN+kGjK6jRsUDlscC76z6H6HwtgWt04P7hNWGMWDBR3EeMJqcKxqYLv0j4OPvzcQY8V0fiGbHcerrz/p3u4yTCcQPGXH1UL00wSSyYJBFY3wo/PD93ZvJctzShW6pwxoV5c5LmTrs0b5JEOFksmCgWjswUHtjurh/O0+E5GgSzYtGsQSMRdl3x2HU50QFV82fASBbAMwF/dGuaeHDlunFTK5gP2eEAlgq9baedv7CjRNXZ2dnR1qSI8M0M8coO98sKW53048KEbQuswQgkwaKEbQsPrnDft2Ry0Jdjo3/aWF5e9eRJY0N9Qz/Zqq9vqH/8pB4CNX9eBKwRMJYG49k1c93zItf0iy/29NPKkXU5J7+7+/0SiMGHiWzYkdSw4IuS+7kl5df6vC2WFdbu3gawbICiAgIL4Jm12zapb0nVlcUV5VfFaUl9xOvCybVrREejQivuFT9Q3zZ3tLe1tgX4+zs4OIQEB7e1tTY+qr6dn1GQeemr+Z/mKK7s2rEZY4+iUGg4NidsrCvgjNJSeTCaXfnFh7nRa3OPf5t39Jt+n+MyX168RMoov5wj65SHA7LCfJUxa3OG3IlTGRMgj1rzLK+Cvs6Z/cuRR/tb9S4/buOLOSWsy4/79sUC2L8GgesTLH9Qv82/vEPtULUfDcztG2xaPtTHwX7fQKxbB3QLR5er6vMr7RmvPU3s/jjTJ2e/gVXshoLjG4f4xyOP9k/71cv6f1V5bENBiG+Dy1iYxDFiuXUE/ufHZ7tkeExJ7T3m8phzdo5c4GLA8rREngHHrWM779/hPlEscBX3n+caOO01pa+WTU4TuKU9PbBWNCVFMC5dKDgzp/ijMXoCT0PgQBR+4Y9L+g1e+rVaeWz9ra2LIbozjGdBCJJ+9RpTL5ernjGXdt4nEJIEsHRomIN25kem8grrTx0tBnm4V0bwysxQH3nkmsv7PC8ELbXG4xQHi1IPrgz2nr538cSfF7kkxUZevXajoeHxo0d11Q9q+olXw5PGBgCqo2KAvQOMY0BU5zvfLFTEbegfwL73LRG3ITfSv3b6ZA2BA+MZMBpTdSyspLq4a/BVfk2lzn8YtANgOQBNA3gG7IR4+ONm1d0cVUWRWpVfUX5VnHamn3gFrvONi/qt7HbhrbyM6/KUWzlpe75fh0Q4/fDdhlt5GUXZF3NTE9POxs6ZMUOpuLx752a0PQpPpc1lcYsoHD2VpyFxG7kjb1r7PHZDXuz67mHN2l6RVF9ieVChPNxbEbnaOs8ii/BTRvsrY/pY+m8iWaSfdd1Jl0X7K6L9c2IClDH+Od2J1t03xb+uVEZ3JVpT+lqAInpNdoRf7pH11tNlkX7KQbI9zW8Nov/sDF1mHRo8N1s3Ves+SwHKaP+sUB/rS5/ycEDXxvf9Mh+xBszwV8b492FyeG3e0UBlVyc8n+GgYvlszwAAFCZJREFUZl2gbj3Ojd2QE7u+T9Ux/jmHA6yJOTH+VndZa7d0797Up6+UMf7Kw/7yKD9F9JpBO7N/yuGAjN9X9b+43S1VRPkrY/wVA+4H67jMGuS2d5fKo/yeZo72zwrzkUetUcb4K46stcbGgu0ZGgK3Ccm7vGSCa4rAOoflliIYk+4xP/Hj3I/GNDlxdASuAcd78O47e/ZMGycRuoqHGnO9lE1KE05IE0RvngpR+VoSV4NlV34yPSPYWxG7tlcr/JUxAWnB3j33sCJ2bW7Y6mqPaRo8G+BoEA7XHB/f2SuURHtBoWbiB5ADHuBokBNBt2iZSV3a86uprTk/bmNGyMrM332kEX6X93te+HmpNGK1JESUHbY6K2x1iGjGgaVu+78efyJkb9H1m7WP6oqv31Dm5JeVVfR+f6yta6h8WHtj7wF4uL0WQXnoPjknwk9xdF2vKxvQ6zEMEAd7KaL9FXHrb2xZBDuxYAIbYCmNbh+USf8sqSpWVRSp7yhrd24FOAZA0wCOAaic2i2BqtKrJZVFqpL8wcUr+eR3gWsunE3Sw08aaipST4elnQqJCNqEQjp5LZovPh2uvp6jBw1FBTkzZ85UKi7t3rnZzh6Fp9LjmTwjja+l8ACeU7ngf7IwX8WRrj7Pid2gPByQFe5rjaaVG+OviFr9ouJVX5IvDVkiDV0uDxfJw0XyCJE8outAGuqVHrJcHu4tC/eWh3t3ZQgXySNEmSHLUw98LQt7migL987+faU8QiQL95aFixQRImmoV0bIcnm4tzxCJA1daS1KHi6ShYuUUb6KyNWycJEszFvy67KnJQ9msu6qZWHe0lCvLnqDm/czf4oQSZ+e7q2I9FHG+MnDV8msfKL95JE+8q5m9ivEWxG5ShnlO2iZyujVQ5N/vkV492rRYLVH+Chj/LpoR/kqemrsuVIDLCNkeWbIigG/eksOLR3YRdIwL1mY16CdmR68TPr7ykHOihBl/bai99WXh4vEB5dmhnhm/95VryzMOz14eXaolzxCJAsXSWN8lfuX1tGZGixDR+I9Zo7YfmD66HSPCWKhS7rwq/jZ0vkuRjRXR+A1YbiPCfwf904fk/E6lcstVTAuXeh1bJZq0rt6HA/GsxqYrKLNn0mjVskiVvVre3aol6y792QRq6TRPtc3zn9MZ8IkNkAQNGMmtHcHm2+/cVPjOgUajgZYKvS2k27J8g61uvfz9aCmJjlsizRcJI/0yw71Obt9wbmdC7PDfKURq2WRazJDfUK8px1YMumg55Rzxw9fv3Gn6kFNeXllZWVVQ31DXV19VVV1eUXl/fuqgmvF0rzCgh27Nf/nBL2NKv7mU+kRX3lkF3NF1GpFlG/vyyQL95aFe8uifeQRosoZ4zR2ZJjIgdG0unVrVPdySiqLan/cDDBMgKIAAh0webXbt6jvKEsqirocWQcTr0sXTvn7eQVtDSyUnC3K/rMw/fz9q1lXzh5HIRFffT7/Rl5Wzf2iWznin7ZtodNpSvmlHbu2ONij1lMYEMPZQOcDAruexby6faEk3EsRvabrCTrs3y0aXU+fLNzrbmpkx4uIl66+Ui09pZadLpUnlsoTyxSJpYquA7UsoST7tPW4TJFozWD9UyU9XZId35NSKk9USU/flpwok3flLFMkqqUJ97Pie46tRXWVIE8q6z5WSxN6lzOElWTH38s8Vap4VoYhy1Ek3ss8dTfjZFkXgcQeAmWKxHLlmbJnn9uv+X3SX4z5kJYwNPMuqor+tIc6S5ZQKksYyPl+VvxAws9qXak8US09XSpPKMmKH+SUASTvZpwqlSWUyp/Wq5aeLpV1MS9VJt3Ojq/dswVGomAc3YDnF896b8Hp2c6yTwRn5kjnu+gJXB2RZ8RyG6j8g9s+GJMudB1ynuul7P0Uwbh0oUvKPPGXrgY0T4NnAwdaw2rvcmlCWc6ZQa9sn9ss90yZ4syTtb7AzgHgadDbGP0Kb4vB0HHvnu6TLyAHAsDSoGHDtf+bbSov7/1wtTS3njiV8MuuLVnha/Jj/KShorC1Hoe3rZBF+WeHrpJF+F3Zvyx4+ZQDi8ft83Q/eThSpsjLzSssKLhWVHTj5q07V68WK5V5CmWuXJ6Tpcy7kCa5P+9T7XA7SLSyTJZYmneuTNFFvlx5plyZ1L8J8sRSRaI679yDhHDg9gFAUgCOAbFH1Rzc83DPjwDPBGgqwDMAAlm77Tv1bYWqW7meJV4pl06LvJZOHe9yNHSvqkgK1Za3tjSdP3fGwcHB5b0xsmzpnRtFe37c4sxmolHInNyU7T99/6kd5g6Z1cQcARMZwAnZsGdrae5ZdU5SufKslV6ZPKlU0fsmTFBLTz26o7CYO/op1SDiZTGbTO1tr2Id/VJaO9paX6aE1meUM9QpHe0vVUUf6+jP8NWL+sft36P9rKvzsunW/m98bAj8BrLHafBsA4Z3een4r+Jm5U0bY8RwdUSeAcerGjty+95p48WC8c+b53opc5UIx4qFR9ZNMSB4OjwHQpK0swUdZaWmjhe7/TraTKZ206NHmpEuwA4HCEyAZ+q+WKSd6wFhqQBDg4ZjdQsXmyor+z1cAMDRMbFBe3+JDg46H7415uCOn/bs3btv38WIzbkx/vIov7jvv/w5YPHOTYFbt3z/w7YdCYnnxJLM9IzsjAxpekZ2eqZUkpGdIs5I+uPC/sjorYHf1TsimuYJ21UlJlPbS5Bvb21NvgCzRgIsDZDYgMiFCGxAYAI8HSDID7dvUanyVRXXeruwDipeqZdP+4g8UfZIPA7nIxLFRMfs3L7jvXdH0ylUFpXOorOoVCqLSifj8GgsRpYvPr1ra74dQUfiakgsaLi93ktk0sAmU3tf2gPv51azqX2gUg0iXjbY8E+i/fYdzYxZAEXWErmAyle/N1KP4+mIPCOaW+EycsuhmaMzPMa/vrfF91ME4yWCcWLhLzs/aCQ66/E8CEMBGGxrmuQVyLdlZcNjxwMUBZBYAE0FODogMCEHks7Tq6O0bGB+k8lUolKnpKWfO38x8cwfscdOhkYeCQ6LDg8NPR+1Kz5096/79x0M/j3m6PGTp8+cPHX6aNyJo8dOxB2PP3EqIe5E/JHjp8Ji44J+C9368/6gjVsyP5ip477b8UrMO9vamg4cghwRAG/VLzYgc6BRYx7u2qpW5ZdUFvXz/xooXmwyI/Vygu8qTwIKT8ITyXgCConC2iNoRBKPzeEyWVQiiYwnsKh0MoWKxmKuJR55smCBDsuASSwwDKf75HNTWfnzeT4bNvGy4d+GxdJ68RLAYAGGrKHwDUSuhsrX4XkVo0duPjRjTPrrVK4pKQJXiXCcRPhz0LSa0SMNOD7A0SBHhPHnvZ1tg/xvfxHyzSdOAhYfYCmAwgUkNkBQdMtXdVQ/M1qOxWJpa2vX6vRPIPhBzcP7JaqCwqK09OzLV9JS0tIVuQX37qseParXaLR6vb6uvv5+ierqtSJFTq5Eofzz7B9J328777c2Y9Gyu+PdAAbXcji2s6P/+9QLwgxr9P4BkJ0DIDABjQ/jmQ1ffllalFFSe2ug571VvNJSk9ynujEoNCqBTEVTrlyK913lScYSOAwmi06nkcgMCrUnvBefzeGxOVQ2x47B+pLKqP9wVhORC5PYwImgmTqzLa/g1Wj3wCZeNvwH0NZm/OUghEQBHBXQnLVkXi1vxPZ900dlerhIhO+nCF6LeE1JFYzNEBKyPII3T63njDDgeYBAhxycDIHfmiDolblbWlqMP++DEEiAowIKByApeh9/c2Pji55usZg6TM3NzQZjk7Gpub29w2Kx9M9gsbSbTM01D6GtP9bxRj9mjwI4msYJ2fTDNrN1bfarwlRTo/cWQfaOAEcDFC40YvSj9f6lRdklVcWq0sIBr43XsjKTp0+bSsQSsAgMm8TIkJzzFXmSMAQ2ncFjc/hWY7H5LDaHxWax2AQWG81if8/klNB5ehIbJrIgRwLAEVrTxJ0Wy/P5DQmbeNnwn4Cludl46FeIRAdoCkzla4l86XyXJcdnjZMIXdOFbqmvrl/vpwimpAqsHzE/OTPntM8kPZpjxPMAng45IPWBgab6hr9K3thkPHAQQhIBmgTIbIAkamZ93JaR2dn6zK03Xg5ms+lasX76RxonpIbA0CBJGjLTGBRk1utfQ9m1jwwbN0GORICjAhIbtiM9GT+l+kSk+ra8pPyaqvTp+sdSdUGpOv+34D0fTJk01W3SgX077t5Rei3/mojBs+mMnqiqHBabzmLjWWw6i72QybnI4GkZfCPDGcYzoLewmikz2rKlQ6+pekHYxMuG/wrMOp3x4K8QigwwVA2Zq0dy701+95efps38c967GR6u3ZEnXsrcUgUTxcIxGcLxKYLth6YXzB2jR/P0OC7AUSEHJ33AWlPd81dWvwgszc1NYRHgndEAQQBYGuSIg8lcY9DeDpWq0/yiYXMG6xSTqaysKSQUpo2EhmMBjgoQBIChNYWFW/S618K8s7PT3AgZDxyCUBjgRABYOoykADq/zser+lSM+o6ypLpYVXmtpKxQpS4oLStUqfLTxWfTxWdL1QVqdeGKpYsIGDyLzmCz2EwWm8piI1lsBIv9BZMTxeCW0vnNDL6Bxgd4OmTvqP3y6/bCq6+Ltk28bPgPwWJsaj56HMLhISeCBs824Lj13BGyz8dtOjiDnO4xMtNjgkQ4KU04OVXgltrfjX5qt2O9W6rALVUwKU04SSJ8L1PIyfD4+uisy54TakeO0ON4GhwHQpEhJMr4wzbzX9hBYxDy7e0tyRfgUePAWyiAowEkCULgNbMFxoPBpnv3LYPttzh0aabKKuOBQ9p5n0AoOoQgAjwDegsB4/AtSWctr2tM11NdS0vLyVOw82homD3A0wCaBjtRoRFj6r08H4QdLM1JKSkrvF9VXFJZVFp9veLBjYrq65U1N0vKCpd4LnbC4LF0hj2L7cBio1lsLybnDwbvPoMPM5wNVJ6GzIYQxEYU2vjDNtODB6+Rs028bPiPwWRqk6RrZs6GHAgwhq7Ds/UEfiOGnz3PZdfe6R5Jc6demecqFo6TCMeLhRPFgkli4USxcJJYOEksnCAWTBALXSVCV7FwcqrgwwtzN4XMTPvK9SFzhJ7A1xE4MIYODcPBE92aT56y/LXZosFhNpvUZbrFnhCeAhAkCEUGWBpwogAyXbfcqyX5gqmi0qzRdra2dpoHzPiYzZ2trWa93lT1oPXSFZ23L8x9BzhQAJoKoSkASQZoqs5zRUdx8Wt55xqc/K07+oD1EIUNORAAmgqwNIBjACwLojnXf/5Zzd4dlUmxZZJzZfmS0pvSituKkuIs/8VfTscSPenM3UxuMoN3i8FvYDjr6c56CldLYgE0BXIkaj6c3Xr+vKW5+fXytYmXDf9FmMorjLv3ANZI6C00jKHpcZwmLA9G8lRjR11cOWH/HvcNkf9beXzWp2c+/uj8XPeL89wvzvsoea7H2Y+Xxc9eG/1h0N7pCf6Tb7iPBmheE4ZnwHM0OAZkhwdYum65V3vx9b/r+e/s7OzstGi1zfEJmk++gByRkD0OQlMgFBk4kSEUGpDIWo/PjLv3NMcdb0m+0JYmaRNL2iTprRcuNh2LMwbt1S1YDFN4EBoDOZAgFAVCU4AjDnJ00syZ13z8lAWG/z7aXeSNxpY/L2lXeAMaH3rbCSBJAEOF0TSAocNOeIBGQ3hm45gJT6a6N74/rfH9aZXOoytp3CcMvp7hbGQ4N9F4ejJbg2cABxzkiNDM82gKjzLX1PwdVG3iZcN/FJaW5tY0iW6FN4REQcPQMJahwzENWLYexQUI3gPeO3enj8791CXzK9c0zwlpyydkLnJVfuZyY/aYindHAgRPh+AasBwdlqXBMQGCCCGQ2vkLmk8nmR/3X0T9t8Bs7igrb449pvloLnBEQm9jIDQVQpMgBAE4kSA7NHByAkgUQKMBGg3QGIBEAScnyA4JHAmQExFCkyA0FdjjgRNS89Gcpsiojnv3Xzzk9F+FxWJuaGi9kmrYuAWQOI0ODtBwHMBQAIYM0CSAJAEUxWowmqIjsgwUtp7M1pGYGgIToMjQ28MBEqVduKg59lhHicryqp4cz4VNvGz4T8PcCLWJJdqvlkJoDGRvD1BUDYahQzN1GKYew9Rh2HoMR4fhdB+wdRiWHsPUoZkaDBPG0KDhaAiB1Eyd1hKfYK6v/1sHXIPAZDJVV7cmX9At9oSweOCEAHYEgKBAKDKEIkEoEoQidhmSBKFIEJIIEBQwnAg5ISA0Riv4tPXseVPNw7/v+R8aZp2+4/ad5hMntYuXQTg8hERBTgjIDgGGEYADqcvsiGA4FrJ37OLs5m7cE9RekG9uaPi71dYmXja8AbAYDB237zQF/6ZdugJ2nwE4o4A9GQxDw8NwsD0BdiDBjiTYngi/jQfD0LAdETBGwG7va+cvMO7a05Gfb9Fo/rpX0V/jbzTX1rYk/2nYtlO7zEsrEMLuM+Gxk8EoV/CuKxg1Dh47Gf5ghlbgoV2yXL9pa0vyBXN1tUWn6/w3WXfDbLEYDOaGho5rRS3JyU2HQgybftCtC9Sv/0a//ht94CbjrqDm2GPtSqW5psYCwy/7aeKVYRMvG94YWNo7LDpt+81bLcl/NofHGPfu03/znW6Vr3bZSu0ST53IV78h0LD7p+bQiJZz59sLCs119f/Yg/SCsLS2WnR6U1V1e/H1tmxpa5rEam1Z0vai66aqaotGa2lp+bdpDgVLe7ulpcXS3PzU2to6Tf/skLazs9MmXja8kbBYOk0mS1ubGYZN9fWmmhrTgwfmujozBFlaWjo7Ov7dcZYN/wxs4mWDDTa8kbCJlw022PBGwiZeNthgwxsJm3jZYIMNbyRs4mWDDTa8kbCJlw022PBG4v8BVfnDSC3MZSgAAAAASUVORK5CYII=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" name="AutoShape 4" descr="data:image/png;base64,iVBORw0KGgoAAAANSUhEUgAAAZQAAAENCAIAAACnzgR8AAAgAElEQVR4nOy9d3QT1763f9fvXfd3111vzrknJ6ElgZCQclLJgdBrCKEklBB6M73ZgDFg09wk2QZLMsaAAdu44Yp7792akWRb1epd7rJ6rzPz/iFTEkhiJwSf3DOf9SwvITSj2Vvaz/rurRnpPxA0aNCg+RPmP8b7ANCgQYPmtwSVFxo0aP6UQeWFBg2aP2VQeaFBg+ZPGVReaNCg+VMGlRcaNGj+lEHlhQYNmj9lUHmhQYPmT5nnywsymaGhIai3D+ofhIaGob5+qK8PUg9DRiPU1w8NDiF2+5ieBrbbod4+aEgF9Q9A/f2QwfDUc5k8SiXico352D0eaHDIIxJ7JBLIYEAgCNLpEattzPuBIEithvr7R1ra2wcND8O2p/YDw5BOBw0NIR7PmHeOBg2aPybPk5fHYy8sMuzaY9y737jvkHHvfuO+A8a9+02nz9ge5hkPHjHs9nGRKWN6GheHa9y5x7Bjj3HfAeOhw+aLl+wlpYjbgyCIvaBIv36TR6Ec0w49KpUt7YFxj49+6Vf6lWvMl67YUlNNgRdcre0IBI1pV7DTaSVcN+zyMe7ZZ9x3wHjgkNE/wBwR5aisgh0OBEFgh8Ny46b5SgikGh7Tnn82bjc0PIw4nS9mb2jQ/FvmefJyu63RBN2EN603bxsPHNb+z9/MGKw5FKOb8Ym9oMgSEal5/XV7ReWYnsYzMGA6c1bzyismX1/rvQT9t+u0k6e4OzoRBHGRKabg0DF5AVarzRcvaSZMNO71saWmWZOTDRs3af/6V81//Zcjv2BMB4YgCOLxOCqqDLv2aP7yV/OVEGtKqjkiUjd7nua1CfaMTG+1ZS8stt5LfLpg/D1xkgBbcipssb6QvaFB8++Z58nL5bJGEw1zFkFDKntqum7SJA+H4+qk6ad+4uqkezgc3ZQptpxcqKfXTWfAas3jSgfW6dwMhptGh1TDCAz/aJ8w7Kio0k543VFYiCCIo6ZWN2267U4CbLFAcrlHJBwpQ2AYGhx0d9E8TCY0OPj8Q4Yge2aW5m9/NwWchwxGBIIQCIIGh8yXgzVTptgLixDvLFUqd1OobnY3bDaPHIzbDfX0Qjw+pFBAAwOwy/1kn26PLTFJO2GCCyQjHg/sdHqkUsPW7fp5C1xddNhg8Eilnt5exO32HgA0MAAJhZCyF7ZYoP5+SKGArdYnPUBnPOkBGIYNBkgohCQSqK8Ptlg8fX0m35NGv1NuFhuBYQSGof4Bd2eXm8WGvXJ0uyGFAurpgS0WaHAIEothqxVWa6DeXm8liAYNGuTnKi977kPTuQuw2WxPe6CbPNnD47nlCvOxk26JzCMQ6idNNmzeqp+1QDNpsmHbTk9PL4IgLjrDsMtHN+1t/SczDes3OaqqfzJ9c9Q3aCdNtsbfcYsl1tg47RvvOJtanO0k7dSpmkmTPAIhAkHOllb9nIXayVO0kyfrZ813dXb9VIIIAmm1Rp99uukfQnLF0/d7NFp7br5HKkOcTlv6A/17n+pmfKh96y2T70lYrUYgyF5QpP90jv7t6dqJE7WvveaiM57e3Jacqp00ydXV9fgeFwhq33jDlpxqvUbQvvWWceceaHAQgSB7Zrbu89naKW/oPvyn6biv5tW/ad96y1FW7mKxjDv36qZN03/8uWHdD86aOgSGPTKZ0eeg7u3purfe0k2YaIm5biVe1776uub/vqr76GNIo3aUVejnLdV/9Il++jvGE35usdjT26v/4APNa6+Zjp4wfLVS9/HHLgrFtHuf7q23nC2tv+/lRoPmf0+eJy9vsaDRIB6PLSlZN2mym8FCYBgaViMw7O7maF973bh7r6OiynrzlnbSZCdIhtQaw/ebDbv3Ohua3AymOSRc9/k/3Uzm03t1NjbpJs/QL1yq37BR+9e/6aZ/BKmGIY3WHBik/durHp7Awxfoly4zbNrsKK9wFBTqV642fLPGIxQiyEgJ4xWZp7dXv2S5YdsuSK8f2TUEeeRyt1Dolss9Cjk0PGy9m2C9n+okAdZogmbyZGdnl2dwUL9ugzngnLO+0XINr33/fReN/uTgINiWlKydNMnV0fHkvsEhzZQp1tgbLhrduNvHuHM3NDjkAsnaN98y7jvgKCu3Jafp3vlQ8//9HyvxuovSYdi2w7Dbx9nY5KIzzJeDdV/McvP49sws7fQP7GkZ9vwCw+pvLbFxThJg2LDZsGmLPb/A2daunTrDfCXExWA4G5v0e/YZtu2A1WpHUYn+q5Wav/zVEhziKCyChoas0UTTCT8Xu/tFvwHQoPmz5hdPlYBgW9J93aRJbsYTDbmZLN2UN+wP8xAEcdNpujffdLWTnO0kzYQJpsALjtp6R2OT5Wa89v1/2OJuj8yzEARBEEddnXbCBEtIqLO2znI5RPfuB9YbcbDb46io1L011d3NsWdlaydOcoFk7+Odzc3aSZPsGVlugdBRWmovLLQXFDopVE9Pj37lasMPWx/LC7bbzZeu6Nd9p1+5yrB+A2wwuEVi6814SzTRiovSTZzoBEHP8LBhxy79mm8tuEjb/VR7ZjZsMP64pc/Iq6dXM3GilRgLW60WQozhwEFPT4/5UrB+yVIPX4AgCALDttQ07ZQpbna3kwRoJkwwXbriqKt3NDRZbsRp35lhTUhylJbqpr9jOnrcduee7V6iWyiCLRbz+SBzaBhsNFmirmlfnWKNu+VobHLU1ZuCLmqnTHF3d8M2u/GEn+6LubBa7X0i2GCAtFp0jR8Nmsf5lfO8bCmpusmT3d2cx/e4ORzdm286qmsQBHFRO3RTp7ooFGd1reYvf9GvWW88csK475Dp8HHjwaO25FT4qcHmaGjUTprkKC5BEAR2ukwnTurmz4cMBkdtvW7qNDeHZ0tM0k2YAA0MeB8P9fdrJ0+2JSTZ0zL0c+brvvinbuY/TYFBkE5nunxF8+qrLjL58c5dDKY15obmLxMNq77zSGWG3XsN6zeZr4QaVnyj+dvfnJ2dCII4SYDR96R+5Urdu+/pFixys1g/amlqmnbSZBf9STlmy3momTjRnl8Au91mwnXD4SNQT6/J97Rx207YPLLW7mxt006d6mYyndU1mlf+ov92o/HwceO+Q6YjJ4yHjtrSMz2DQ9Zb8YbNW/Szv9S+9ZaVSIQ1OlPgRTMGC1ut5nMXNa9MNm7daTxw1Lj/iOnQMeO+gy4WG7ZYTKdPG/cfRm2FBs3P5ZfkBdts1tt3dK+95qZQR2oot9tN7dBNnGgvKIBdLheFqpsyxdnc4maytNOmmS9fgYZUsMnkEYntWdluHu/JipXH4ygv1732mj0zCzabPVyefv1G/drvIL3eUVSsmzzZzWA6Kqq0U6bYbt+BrRbYbLYSiNo33nBU10DDajeb42ay3AymRyZHYNhZ36idOEn/zSoXhQpbLLDV6uYLzGfOaSZOthcWubpomilvOCqqYKPJnpunff01Z3OzR62x4ImOqhqPQmm7l6h55RXb/eQnHzVYrdbb8brXXneRAMho9PT3O8ortXMX6r9d75YrYIvZHI417N7jkcksV6N1n37qbGqGHQ5Yr7dcuqR9/XU3g+lisbRvTTVfCYFUKthk9Igl9uwcF5fnrKu3XsW7hSIXhWrYul03bZpHJDIHXTCdPw8NDtruJ2tff932IAPS6SGDwU2h2h9kQjodNDhoPHzEsGM3pFIhHg/i9rg6Op2NTZBa84e+G9Cg+RPl5+Xl8dhyH+pXf6t55RXjseNuDhdBEDeXZzx2XPPKK/qt250kwE1naCZOMuzZ6yQBlsirunffNfmftcbeNOw7qPvkU2db2+OduSVS/Y6dmldeMWzZYrx0ybDxe+2MGY7CIhefb9iyTfPKX0wXL7koHabTAbopbxqP+RmPHtdOecMcdAkymZ49NNhmt91N0E6bplu02BRw1nThgv67ddppb1swONhmc0tl+oXLjYePW27dMe4/qPn73w37DtjzC/Wr1upXrbZERZuO++mmv+OorRvZnctlTUzWr16r+Z//MR46bLx0yXDokPb9D/XvznC2tiEQZC8s0C1aov3gY0vMDVcXTffRx/qVqywhGNP5IO3kSbpXXvHQ6bDLZQ7Haqe/Yw44b71+y7D/kG7mTFc7yXr3nuaNN0z+AeaIq7pVq00n/KDhYWvUVe1nn5vPBLglUsOOHbplyy3hERY8Ub9+o37WLDeLZQ7DaD/7Qvvhp5aoqx6pDLZajfsP6WbNdQLgi3350aD58+Zn5QW73bb0DONRX+NxP9OJky4GE0EQF5NpOnHKeMzXeOS4s77Ro+gxnzht9DngolARq9WeV2Bcu1E/4wuT32kXhfL0gpeLyzceOGI6ftLkd9oUeNF6I85FoSIQ5GIwTcd8jUd9zZdCPGIxbDJbiTf0M2YZ5iyxxt30nn/w/Hg8rs4u06UrxjXrjStWmwICnc0tiPdMAhh2ddFNJ06bDh6zpT+wREUbDx93lpRZY25YwjCm7XtMPocen4CKIAjsdNpu3TEd8zWdPG06ftIcHGYhxtpLSqGeXgRBELfHnpljOuZrOnrCSrgOGU1uPt/sd1r/0SzzpRBrQqJ20mTvBBY2W+zZuYbVG/QzZpn8zrioHYjD4ayuNZ0PMp30N27YYsXHQH39CIK4mWzj7n2mQ8dgqxUaGrLGxBpmLjDMX26JJnhkcmh42Bx0yXTMz3TilPniFbdACDud1tibprOBLi7vBbzmaND8r8gvrnl5PIjLNfLXO8OCoCf3eDwIDCNuD+x0PZl/ORyw1fqca32e3tD15PEj97s9iMv15MQomx222589SeK5Rwg7HLDd/rQoR+JywQ6n9yywkaeGoJHHP7uQ5HY/OTy3+6eXAXk8iNs9AgS5xWI3mw0NDUEDAxYcTvfJF+6nnAI7HLDV9qQHIMi7W9jh+NFuXa4n61kQBNtssM3+5AHew/AeFQSPHIO3w9GgQYMgCHph9lgDW62mY766lavNWJzx1Gnt++/bEhLhMV7piQYNmt8fVF5jDAS5GExrYpI56KL5Gt5JAn50CTcaNGheVlB5/abAsHcKOd7HgQbNv29QeaFBg+ZPmefIC4YRCAUFBeVfiVHJy+SA+GoHX+0QoqCgoIwrArWDp3b0Gl3PftL+HHn1m9z5XGMBz1jER0FBQRlPCvnGPK4R7LG6n6m+niOvAbO7mG8qEZjKhCgoKCjjSanQVCwwUfttY5BXqcBULkRBQUEZT8qEphKBqaNvdPIaNLtL+KYygalCiIKCgjKelAtNpWOSVykqLxQUlH8BxiwvtPJCQUH5V2DslZfAVC40VYpQUFBQxpMKkalUYOoc5YL9oNldJjCXC82VIhQUFJTxpEJkLhOaxyavClReKCgo/wKMTV7lAnOF0FwlQkFBQRlPKkXmcqG5C5UXCgrKnwtUXigoKH9KUHmhoKD8KRmbvIbMbu9qfbUYBQUFZTypEpsrhOaugdHKy1MhtFSKLNViFBQUlPGkSmypEFm6BuzuZ763+LnTRk+FyFI13geNgoKCUi22VIostFHKa8jsqRRbqsSWGgkKCgrKeFItsVSKUXmhoKD82fDKiz5KeanMHu+csVaCgoKCMp7USCxVYgt9wO4ZVeVl8VSJLTViS50EBQUFZTypfSSv0VVeFk+1xFIjsdRJUVBQUMaTWqmlWmxhDNrdo/kBDpXFUyOx1Eos9VIUFBSU8aROaqmRjFFedai8UFBQxps6qaVWYmGOUl7DFk+txFonsTZIUVBQUMaTeqm1VmJlDjpGKy/vUlmDFAUFBWU8qR9z5SW11EktDTIUFJSXj7lBZvbebpTZGmX2RvkjZPZGma1BZn32kf9bqZeNUV51Uku91NooQ0FBeXk0yWxNcmez3NOsQFrkXuBmuadJ7n6Ep1kOtciRFgXSokCa5VCT3NUos4/7kf9xNMisdVILc2jU8qqXWlF5oaC8BB4Jy9Ush5rlnkaZvV6qrZEoK0XccgG1iF+fzy15yCl4yCl8yCnM4xYW8qpK+e3lIkaVWFonGWyQWppk3m3dTXJX0/86kTXIrHVSK2vI4Rm9vBqk1iYZCgrKH0WzzN4id7fI3c0yR71UXSnsLuLVZrKTkrouxFG2xYCLo0kfXiO9d4304TXgHyOQPrxGev8aaQYBmBVL+S6+81gag5jHKSzjU2vEykaZpVnuapF7WuTOJplt3Bv4QmiUWeulVvbo5dUgtTai8kJB+UOwNMvtrQqoReGul2rKBLSc7twUBi6O8j2eNDOa9AEe+IwAzCGCC2PApTHgsp9hMRGcTwBmRZP+EU36Rwy4PKHTP5N1t4jXWC2Wt8gcrQqkRe4a75a+ABpl1oYxyMvqaZBbG+XWZgUKCsqLpEVhb1NCrUqkQaYq5jck0yNuUrYTgLl44BMCMPeRrZbHgMtiwKVEcAkRXEwEFxPBRU+xmAguIYJLn34wEVxIAGZGA5/Gktfc7fTL5WRXi/ktCmdbD9KidI17q38PTQprg8zKUo3yVAlUXigoLx5bq9LVqnA3yIYL+YUJXadiwOV4YDYRmBsDLnmkoaUEYCEemIcH5uOBBQRwIRFc/Oh/lz02GgFcRAAWEoAFeGA+HphPBBc/ZbEFBGA2EZh/k7Ilix1fLRE0yx2tSk+L0tGssIx3D/wWmhTWBvmo5aW2ehpReaGgvDhaFI42Jdwg15UI2hLp5662/xUPfBLzRDrLCcDCa8CXeGAeEVgSS/76DmVzYseBtM6TWbRLD+nh+YyoAsbVAsbVPAYuhx6cQTuX0nHkXsfOm5RvY8ClBHBhNPAlHpgXAy55XLURgDlX29+MJa/O7c6okShalK5WpXvc++E30KSwNsqt7DHJq0lubVGgoKD8XtqUnnYlXC3hp7Oux5LX4oHPY8CljwqlpXhg7jVgFgFYcJOyJrnzSCHjWi07s41XTREADBG9W8znSkRciZQnkfIkUq5E3C0WsUScLiEV4Dc2cotKWfFZtMC71E2x5GXRwOxrwGwCsOhxIUYA5hBIs+91nSriVbcobO09SKvCPu4dMiaaFdYmubVbNbo1L1ReKCgvhFaFrU3paVE4SgXNt6l78cCXRGCe1yxEcAkemI8H5l0nL7tH3ZxPjwD5jQwhq1ss4ElkPImMJ5FyJRKOWMQRizhi4SO8/xRzJVKeRMaTyDkSMUvE7RRSatjpaV1H48jfEIBFeGAeAVj4SGGLCcAXMeQVmez4etlAuxJuVTrGvWdGT7PC2jgmeTXJrc1ya6sCBQXlN9KmsJOUUJNUlc1OjAGXEoBZj6Z1y/HAfAK4MI68Oq3Lt46TxRJzBJIenljGEYs5YlG3WDAWhByxmCuW8CVKnkQG8pvyGRHxlE1EYAkemEcEF4+UYOB8POnze50nK0W0NqWrXeka9/4ZJS1jrbyaFdYWVF4oKL+VNqWd1APXS5Up9DA8aRYBmPuo4FocDcyKJa9I6zpV253FFvOF0l6ORDpGYT0fjljElyiE0l4Sry6fERlP3RQNzMMDC7yL/URwcTTpk1vUbcX8unali6R0j3svjYYWhbVZbuUMj0leCmubEgUFZcy0K+1AL1Ivld+nXYgGPiOAI/rAA/OvkWbfoqyp6r7PENH5EjlHLH4h2vpJLcaXyDliUSuvKr3LnwAuuAbMIo4UfUvxwMwb5O8K+ZXtPU5Sj3vc++pXaVVaWxSovFBQXgY2oAeqk0gSuwLwwKzHEzc8MI8ILk3tPE7iN/Ilct4LqrZ+qQoTy1kibjHr+k3KajwwnwgueryKH0tZW8AtaFPaSErXeHfXr9CqtDaPTV5KVF4oKL8BG9gL10pF97qOR5M+9pqLCC6NBr68SV5bxozrFvP5EmW3WPiHmusxXLFEIO1p51UndxyOBuYRgMc14Jcx4PI8bn57j4vU8y/tr7FVXhqrp0VpbVXa2ntQUFBGjx3sQ1qUmiRaQDTpU+9MjQguuQbMvklZU9udwZWI/+iC67klmECi6BAAaZ2+0cBcArDg0YcGX8aSV5aJWsi9MKnHOd5d97O09dhalTau2jlaebUqrW1KG6kHBQVlVAA9NrDX3a40Z7Kv40mfE4FFj2quObcp3zVw8ngSGVcsecnmeuQvIV+i6BRQM2nn8MCCR/5aRgBm3abuqJGwyH0w0OsY9z58Lu09trYxyMvmaeuxtvfYgF4UFJRRAfY6gV57HjcrBlxMALyrS0ujgTl3qD80c4p5Ehn3D1mbHz1CvkTGEDKzaZcIwEICuOjRuWazE2mnmhQ95D7PuPfhcyH12tp7bDy1E0LlhYLyB+Ag90EVInIcZR0BmONdV4oG5sSR1zRxi/gS5R/zqeKY6y+eRE4T0jK6zkaTviSCS2LAZURwEQGYncEmknosYK9rvLvxOaDyQkH5AyH3QW1KbULncTzpC+9SFx6YRwAWVbASeeJxr7kE3WIBW8Rni/jdIgFPougQgAnUbddI/ySCS2PAZQRg/nVweamwltKPgL2Oce/MnzBmebX3WEk9NrAXBQXlVyD3Ojv6PXmcZDzpU++EkQAuIgAL8hg4tog3XutcI9WWRMiRirhSEU8q4klFXJmIJxXzpPJWXvkt8hr8yLVKS/HA7FvUTW3KfmofDPbax71LnwYYk7y0No93AZLci4KC8kuAvXZqH9wi58SRvyYA870uiAbmp3b60YR0nkT60s6KeBaeTCxUSEU9cnGvQtKrEPcqRD1ygULKkYg4YkkVK+U6uHzkZA5gUTTp02z2HUqvk9LrBse7V3/cwzbSmOQF9NrAXjsFBQXlF6H2uTv6rLndRCIwnwgsjgGXEcBFcZS1LbxSnkTKGSdzcaUivkzsdZYXr7b4MjFPJuZKRHyJlClmZdDORYNzvN8XRgAX3qRsrpOyO/ogSq9j3Dv2MeReO9Bj549eXqBXXn0oKCi/gKOzH2qVM+I7NnnLLiK4+Brpi0LGVa5YzJGMz1IXRywQ98glT5lL0qsQ98hFPTKRUibukYt75GKlQtrT3yFujiUvxwPzvRddEoH52d23yX0Wap9rvDv2CeQ+O9hrF2hQeaGgvEhcnQOWQl4sAfjSW3bhgbk3yd/QRV08sXy8Jow8qUj6Y3M9i7hHLuntkfX2FzKvRQNfEsDFMeAyAjDvFvX7Bjmvo99N6XOMd9+OMHZ59dnAPjulHwUF5WehDkBdA+L4jnXelW8iuAgPzC1n3eGL5WP/ZpsX4Cy+XMKXSwRyyU9UJVLKhAqpQC7xwpeJuTIxVyriiqWdAnI85fuR4wcWRQMf53GSqQPOjn7nuHevF3K/HeyzC7Sjlhe5z0bps1P7UVBQfoY+F3fY0yDJjCbN9H7zHwGYd4+yvUMAcMWSl1l2scUCvkzy7FTxcZElVEiFCilPJn56k26xwPsFh0WMGDwwl/io+Irv2ELu1XQOQOPfw/12qtdffXbhqOUFUfrs1H5HxwAKCspzoPY7GINQj8l8t3NNNOlLIriMCC4mggtLGLHdYsHLL7tEPfJfmir2yL31V7eI//RWHLGQK5EA/Prb1O8JoNe/C/DAZ9Xi1q5BuGPANe793DHgoA44yP0Ooc41KnnpbBClH5UXCsrP0jngkOoQnpob2T4JT5oXAy4ngAtvU79v59e+/A8ZORKh6GfKrsfTRpFSJpA/54wzrljMFnNz6GEEYCERXEIEl+BJX6YxwjoHHV2DnnHv544BB3XAQel3iEYvL2q/vaPf0TmAgoLyUzoGHCyVe9DiqZOkRANfEoDFMeBSArggrcufKWKPy1mpfLlErJSJf27aqJQJlTKhQipSyvg/VhhHLOJKpLWczFjyCiK4OAZcSgAW3OrYCvaqaIPwuHe1t7epY5GXh9pv6+i3dw6goKA8B6keHjBbM5jn8MCCRz8Nu6iMeZsnlnJf7pyRIxFyJMLHJ3bJ+nueT59S2qeU9iklvQqO5OnCUMgVS6kCIJ66mQgu8i7bXyd/VSel0AbhrkHnuHd1x4Cd2m8X6Ua35qWzQx0D9s4BR9cgCsqvMfA8xv2o/jA6Bhzdw65hKyLUSO927hhZqgcXXgeXA/yGlzdnlAj5CqmwRy5UygUKGV8hFSllsr4e2UCvrL9XNtAr6++R9/coBvsUg/2ygT75YJ9ioE8+0CtUyrofXerohSMSd4sED7rOEcD5MeASIrCYCC7M56XShzy0Ife4d3jnoKNjYPSVlx3yzurH/bj/JNh/jOPRX8fz7vHifOYBfx4G7LRBB03lpqthhg5h6hGmAWEaEJZx5AZTjzB1CEOHMDQIXQ3Thz20IRft0bZP+BO2vXPQQRt0KI2QxgZ39LXcpKzx/kgiHlhwh7KZLea+tO8a5ElFHIkQoHVWN9YXVZTkleTVNFRV1ZRV1pZW11fUNFRU15VX1pSWVRYXluQXlOaX11U2AW00Lost4nMkQqFSJhvoVaj6laoBxdCgtLe/kp2AB2cTwcVEcAkBmJfODO0asNCHPP8KfT42eXUO2LsGHLRBlGcYctGGXHSVhzYM0YYhuhqmqRGGGqGpEboGoWkQhhqmqRG6GqFrHqEdgaZBaFqE5h3SGoSuRbrUCE2N0IYhmspNU0HeQf6YrmGIpvLQhtxdKpg25KINOWlDbtqQizbopA05R+4Z9N5wv5TmOxlqiGVA2EaEqUW6+m1UmYoslIM8MdDNI7E5QDcP5ApBvoQq7qXKVJ09Rtqgg6GGWXqEbUC6jQjbhLCNCEuPMHUIU4MwNAhDDTOGIbrKQ1e56UNO2pDT+3eEQef4v+JPvyKDDr7GNWyD1VaoSZZ/HVxKBBYRwSV4YF5mVxBXIuZKXsaCF08mBrs6oq5iDu7fsmPbt1t/WL1t86rzZ4+GXD4VFnoaE+aPCTsdcsXv8sUTJ333bv5+xaYNK7ZtXr1rx4aTvkdbyaQ+rapbJGilAJUNdRX1NfWtLSy+kCyswwPecz6WEoD5STR/ct8AYwj6V+jzzgGHeJTy0tuhrkE7bdBBH0L5CU76kJOm8nQNOnBBqBAAACAASURBVOgDFnq/hd5vZPRqunp09F4dTTHMUKpo/SZ6j5op66PJh2iKIYashyGW0sRSukjEEgnoQiFbxOvmdjIFHIaQz+gZYvRqGYMWpsrBHDAzVE6GGqKrIYYaYqghVp+eMWhhqJyMATNd5WIMQwyVk+4teYYhuspNH4YYaoiuctMHbX9sw1UOpgZi6hD6kJMslDUDLdXlWaUZN/LuXMkm+GVGHkoP35MWsiM9fHdG5IGsa0dzYwPy7lwpSrlWnhNfVZxWV1fU3FrfRqWQWCyQL6SKlR3yoc5eI63fRh+004ecDDXE0CBM3SOv6RCWDmFqR2BpEZYWZmoRphZmamCmBmKoPYxhN0PlpA856EN2+pD9Jbz6tCEHa9jZa3ZrbIjK6qoQxuOBeURgMRFcjAdml7HiuRLpS7gkiCMRChTSh0UF77/9xuT/+Y+P3n19zsx3ly38dOeWVf4nfQL8fU767vA7se3Ykc1HDvywa/va5Ys/mzNzxkczJrzx6n++9l//hYvE3Um4d+DwoSWLFn4xc+YnH3/82eef7d9/uBGsj6UuwIMLvGv2dzp92pR8pgpiDDnHd9DRhhxdgw6JftTyog3Z6UMOhgrlaVyMYSdfyGAw2lrbKmlAERsoaq/PotXfrytPZjamA5UJYOXd+posZkNSZ+WtppL4jqp4sITQUYjrLIog54Xxy8NYxWG80lB20eWu/MvkvFBuw11afTKltZDeUccilzBZFLpYQlOo6FIFXargdFSx6c0sZjufWshhtzM4dAa9lctq6+Ky6RwagwmyOJ0sHpPH6+SI+QyVi6Fy/gGttjM1HrYeofWZ2rq6KvISMqMOJ55ecO/Yp4l+s5P8FyYFLLt/9qvkc18nn1+ZfO7r+2e/un92eZL/0iT/hYmn5iX4zrp3/PO7Rz9O8J19/9zXqZc2PcDuzSb65d2+UJQcUfIgpjz3VkV+QnVZRm1lbkNDaWNTVWNLXTPQ2koF2zq72pkcoFtI5kspImWnQkPrM9EHLIwhG2PYxdR42DqErUfYeoSlQ5gaN3PYyVA5GEP2H/G4IT/5529CqneprB6NDek1mfI5ODxpLhFYQgAW4YFZzdwinlj6Es7w4kiEAqU062HOm69NenPym++/8+5HH7z3+ccf/POzf8z/cub8OZ/P+/LTeV9+OmfWx7Nmfjjz4w9mfvLhxx+899H7738w470Zb78z89PP/v7KX//+979/+sEHa1evWb506eQpk6e/PaOwrDSRtpUALowBlxLAhXGUdQ0yCmsYYv4hb6oxQFc5aEMOqWHU8qIP2RlDDqYK5QkMtYc1oBc3xwtLLrRnnGMWBAmKL9annSNlXyxNOscqvNyefak6Lag4MYBWcKUt53J5chAl73Jj5mXwYSijKLwlO0xQiRNW4TqLwjuLsZQCbGtOKKckBMy52JB+npwdRH4Y0lEU1VF2nVqXSq+JB8tvASVEZvk1WlG4oDyEVxrSWRhGKwzhl1xmlGA7CsMYhSHdJaFAXrikCitgNrK0MHPY9SLbq3IwVA62HmFpYTJHVJYdnx62I8HvyyT/xclBa1Mufpdywcu3z+O7J1z8LuXiupSgb5MDVyWf+/p+wLIk/0WJp+Yn+M5O8J2V4Dc7we/LhJNzEv3mJJ6cl+S/JOnsipQL69JCNqdjdmVGHc4m+ObGnnl4K6gwCVOchi/LuVVVnF5bU9LU2tjeRSfzZV0KNX3AwtJA3QaEY0Q4FoRjRrhmhGtBOBak24R0mxCOCeFaEI4JYWlhb9N+Q29w1Y5Bi1tt9ahtiMKgymJfwJPmEcElBHBhDLgQ4NfxxC9jtZ4jFQmVsoyc7In/969vTZry7tvvvDP17bffnDZ1ytQ3J77x5qQ33pr85luT3pw6+a2pU6ZOe2PqtDemfvDeB/PmzJv5+cwZb7/zzcqVAWfP3km8V1lfC9I6G9pbklKT0zIyu7qZ6bSTBGAeEVxCBBbFklfUSprYwxBL9SLfVL/tfUgfk7wYQ3bmkIOlQnnEsIul9nC5nfzqa7IaHLUIy6+M6iyKaM4Nb8gOb8gO7yiKIBdgy9JC67LCqUU4Uj628kEYuQDbmoshF2BpxbjWXIywKlJWF9WWh+kowtFLIhqzw3mVkZRCXFsuBszHkHLDwbwQal5w84MLrOJgcu6VyrTL3WXh1EIMtzKSU44jPQzrLscxSnCiKmxnIYZRguVV4GoeXOnKvyJsT2UMmlga6AU2ma12c40IvddQV1OUTfBL8l9y/8zSR2J6rrBGyWOprUu5uO5HBgz6NiVoTXLg6uTz34wUcWeWJp1Zkui/KPH0gkS/OQl+sxNPL7h/dkXKhe/Sg7c8wO3Lue5fmIgty75dW5nX3NbY3kEF2Uwql0fhcsndLJDNbO/saO/sJNFo5G5Wp0TBUbsEFoSrg9nDzjH1BnPI0WN0q20etRXS2BCZvjeNeRoPzCeCS/DAwlhwBVXQzhWP4du7Hn/YxxLxWULer+N9pIjfLRYIFNKM3KxJr746dfKU96a/M+Pt6b/Au9Pe/vjDf8ybO+/Tjz+Z/NrrV/FXWUK+pE8pHegR9cglfUpJn1La1yuQSbNpIXhgDhFcQgQWEsElVeIq9rCbrXKN++hjDDlkqLx+I8MOlgZiSBSCxrvSaiy9BNeehxFVR1VnhLXnYWoywzqKcE054ZQCbFFKKLkA25wTDuRjytJCgXwskIcF8jHUQmzbw3BeZaSiLqolFwPmY7nlkRUPQrnlkbQiHK0I156HacwOoxRgmWURpWlhtOIIZmlEZXoYqwzXWYzlVkQIqyKbc8O7yyK6yyJYZRHcisjOIpy4OgrMx9ZmhIgqQugdDfQhJ0v9Yt5q3Vq4WwuTu/lFSZj7575OOrM0JWjt79bW7zDdiOy+S7nwXUrQmuTAVcnnVt4/+9X9gGVJAcuSzixLClieHLg65eL61Cs/PMDsSQ/flXplS+qVH1Iubki5uCHl0oa04C2ZV49m379W2dRMH7Bw9Ui3xj3K3mCqHAKtc9jqUVs9w1ZIY0MkOkUK48SIvMAFceQ1XcKO0Zye6lUVW8Rni3jeOSBPJubJJXyF9AlyKV8u4T36+tORL0GVika+E1UmFvXIcwoeTn/zralT3vhlcz3mvenvTJvyxt/++7+jiXieXPz0dY7dYgFHLOaKxQX0a3hgDhFcTAQWEcFFFaIitso17vJiqhyMIYd8lPIyOCCGys70DlqUYQdbC9F6daymNFllsLQmsiojjFGCY5VF5CcHkwuwNZlhrNKIqowwSgG2MDmEWYqrfBAK5GOKUkM6CrHtDzGkfExnMa4pJ5xTHqGoj2rPwzTnYCTVUZUPQqmFWHoxjl8Z2foQU/EghFyAZZdHVD4IJedju4pxTTnhHYVYMB/Dq4gQ10QC+ZiuYpyoOrL9IUZQFUktwgoqI9llEZUPwtilGGHNVaaQz9RArGHX72xvtwFhDtmaWhsyIvbdOzHz/vlvxkNbY2JtStDalKA1yee/GZHa2a+Sz61MPrcy+fw3yYHfJJ9fmXx+5dVDc06smnB6y+yEu8RGOq9bB3N00K/2BnPY0a129Fs8Gptn2OYZtkEaOyLSSe/TDj+qvBbcJH9LF9G5v3aeBEvE6xYLhAqZcrB/WK/TWy1Wl9PisJvtNpPNYrSOYHXYrU670+NxeNxWp91kNetNBp3RoDV6/+r1ZmNtfd1H73/w1uQpY5LX//z3f2OjIphCLkcqfFZehYxrBGDuI3ktKBXksFUO9u9+O/1+GKpRV14GB8RU2VkqB3sYxcHSeJgaqJNSI6kIVdRFAPnYivRQSU1kU05Y3v3grmJc1YNQegmuJiMMyMdWPAijFWPL00OBPGxBcgijFOetwlhluMr0UEZJhKL+KrkAW50RKq2Jqs0Ma8wJp5VghdVRbQ8xJakhYD6mqwjbmosB8rGUAm/JhmvMDudXRgqqIqmFWHIBllMe0VmMY5RGdJfjuoqxrNIIUh6WXIDhlWGE7Rnd/VqWFvnt7VW7eGaEplRXFaakBW9O8l/8L6+tUaktNWjtPewu7KWdAT5fnfzhC98NH2MD9xdWVnK0Hr7pl7rLO3ikBpfa5tHYPGqbR22DtHZEpJXcpx/EAwuI4NJH8mL8srxYIh5PKlZpNW4YRhDE6bAP9ig4XdSO1samitLCtNTSzNSy7LSC1Pul2VnU5gYmuZ3PYujVw8+OUARBenp6d2zf8frfXpv2xpvvTp02Y+rUGW+/PWPa2zPenj7j7bdnvD19xsh08u2R+6dNn/rGm///f/4nnkiQ9fV0SwTspy7S9sqr6CfyEuawVY7uYde4j0GmavSVlx1iqexslaN7+N8etZOlhbv4PEHVVWUtjl0W8TAphFaCE1RFFqcEF6eG0kpw5emhnUW41lxMc054U054W154VUYoKQ9bnBrKLI1ozA4H87Gc8ojC5OCOIpysNopegitLD+VXRjZmh1dlhNKKcbzKyLY8TEFyCJiPac/D0IpxQD6mPQ9DKcRSCrG1mWHcighOWYRXZ7RiHKc8sqsIx6uMAAswtBJcZxGuJSecWYJhFIWKukq5Kmu3Fv4NjeVo3DwD0iWRFd0Lvn92xf2zK8ZbOi+IoNWJIZtjb5yMuXEaF7w78ODX/lvn+W389Pze5Q8yEpmDBoER4aidz+0T9rCDr3EOWN2PzOVR2yCdHZE+PW0EFsSR19JEXY/lxRb9FKaQx5OJ9SYjgiD9SnltQVZMSGDg4T2Bh/deOLL35M5Np3dtO7l3i5/PllN7tp3as+Pguq8D9m0L2L/jit/R1BtXaaRmq8Xy9CC12axR4WETXnllwquvTZk4adqUN6ZPmvTu5InvTHjt7QmvvzPxtXdef3XGpInTJ06aNnHipL+/Pum1Ca//7dX33nmnqrLS5Xb3DPV7Z6/PVF4j08YYcGGFqJAz7OQMu8Z9GLJGLy+jA2INO9jjfcTjj9rZrfWwezWcxiR5DUZYGVGXFV6QEiKvi6IUYLMTguuywsn5mIr0UGoBtqMQW/MgrD0PU5cVVp8V1vYQU5sVRi3CNeeGgwUYZmlE/v1gcgFWUh3VXRZRkhbKLotof4gpTw/tKMBxKyLb8zAPk4KBfExdVji3IpJciG3MCe8qxpELsDWZ4d3lkayyiNbccDAfwyrFdRRhu8sjGCU4egmusxjXkhNOKcSyyiKasoJFZVfEzDqO2tmt8YypsRyNm6dDyKzu3OunE3xnJQf+608VR2mutfcvb4gjHIuJO339pv+N2wHXog5fPLo6YNfik5u+8N3wj4Q70V0KlcCIdD/fX84eo1tjf2yuEXnJ9T3pzJOER2teseSvqQISRyRhiwTdIgFb9LiiEXAkAraYz5UIveZSSsXXLpzcvvjTgH3bbkVHNFRXluRmJMVFg6SG+saGqrpaagdYU1kUsH97ZVFeecHDyEtBh9YvO7h2cXrcNZfT4R2hbrcbaKgO3Ldl9/pVF4KCfHz9P916bPryjZOWbZo+76v3v940de5X0z/+YuKcr6cu3fDB6u0/7D7gd8L3m4Vz929cRW1rhmHY7fFIexVMAY8lErBEArZI3C0S59Ix+JHKayERXFwjqeSq3Rz1+MuLPexQGEctL/aws3vYyVH/e6Nxc9VOAaNeVhPJKsXSS3BFyaHUQqykJqriQWjGvWBKAbYuM6w2MwzIwzJLcMWpoUA+piYjrDknvDE7vC0X0/oQ0/4QA+RjOotw+ckhpDysoDKSWxFRnBrCKMVRC3Hl6WHkAlx3eQSYj81JDCblYSofhAkrI2nFuJrMMEYJjlKArcoIY5dFdJdH1GaGkfOxnPKIllyMoCqiowjLrYigFeOq0sMYpThWWURDVjijKKy7NFwk6OJoIY7GM/qWCkwImc7Kxh9POr0wJWjt+EvnxREfte/6jdPXb5y+fuPU9bjTN24HEKKPhQZsOu+z7NTm2ad+mBl/A9shHRRZEI7G9XS3dKudYp1LbfVobR7NEyCdHekxDGWxA/HAPCK4hAAsjAEXdYgbJD1ScY9Q2iuQ9QkUgwLlkKBXJehVCXqG+Gr9IIIgMAxX5ues+2x6sN+BXqXMarHwWPTKwof3b8fW1FS2tre2A60t7S0ZaUlxEaHsrg61atDjcddVlu1Y9s9vP5ls1Gm8I9RqsRJCgla/9/esezfNBl17F/NYes2u5Kql6ZSv0sk7y3iL04AVd6rmx9ftymw9kl7X3MkcHhq4HRH83XuTH8TfcLvdCIKYrVZxj5gn4/FlAoFMLJCJ0mn++JFTJRZeB5fXyxp4Gpirdo/7SOwediqN7lHLS+3sVjs5mn9ruDqILxWJ6wmc0rCOAkxLTmhVWrCkGttZEJZ573JOUgirLKIoJaQlF9Ocg2GXReQnh4AF2JrM8LY8TF1WOLUQ15AdDuRhSHkYSgG2KCWElIdhlkbwKyMKU0JoJThmaUR5ehhQgGWXR1ALsTmJwe152KoHYbyKCGYpriw9lF2KoxRgKzNC6SU4QVVE9YMwMB9LKcRSCrCc8ghWKY5egqMX45pywptzwoVVke0PMe154e25Ieyam8IeJVcPczSuX20mTw8JbUinUJoT45d0ZnFy4Jpx182LIjVwzb3wbddj/UbM9YjYW/7XY0/igncHHfr61A+zTm3+Ig5/iTmgEVsRrnakx7o1To7GOWB2/9hcHo3No7MjAyZDHgcTTZrrPVXiGmm2cLAMccoQpxBxCRGXEHELEY8QgQROB99sU8CI0zu4eGzmub3b9q1dGuSz4+ye9ce+/zr09LGE69eKCx8WFz4sKcorLS54cP9OLPYy5syxM7s3Xj686/SOb/etXUQIPmu3WR9XXtXFhT5fzTuxeXXwkT3nd60LPL4//t6922VN2Hp6XC0FW90R3ci6UdaUkJ5x+bx/8NEdYcf3H1m/cv+ypaTGehiGEQSBYcRs0w5peYNa/rBOqtKJ73X+gPf+jAiwMI7ybYsC4GthrsY97iORrR61vEwOyPvKcf+d0Xq6VRZR853uwqDmzCudBWElKSGUQqy87mpVVmTGvZDK9FBGCa4gOYRSiGvKxXRXRBakhHaVRNRmYyhFuOaHWHZFZFUmpqMIR8rDUgqx5elhYAG2szhCXHO1JD2MXhYpr79ak4WhFkVwKiLppbj85FByYURdNoZXGcUsiyxKC+VURNFKIhqyw6lFOFF1pPcMsobscF5FJLssUlgVCRZgOwpxHYXYivRQWW1UVxGuJiOsoyC8Ov0Stz2TP2Tgaj2/3Ey+AeYbkA4O9+EN/0T/RcmBq8fdOC/MXEFr7l9efyPGNybO/2lzjfgr7nTs7TPRUYcvHV97euuXJ9a9fzcOy+xViy0IT+vmapwcjVNmcGltnufKS211lAtuRgNzicBiArAID/yzhJ9cK1FkC6VZAnGWQJzNF6dwxTeZwmqp1OI0Pz2+VKrBO9ewpzZ+d2TdgqObvg466oM564s9d/Ky7+FLvodC/U/gAk+HnD7m77P1yMavjq9fceXotvqKYrfH8/ROIAhmdHVEBPoeW7fi8LoFp7atvXJ0T0TAMczpY8EnDoT5HowMOBF19sTlI7v9t689sm7+8XXfxIReEAp4PxnsNueg3iIwWaVaczeRPC+aND8GXEYAFt7p2A30cfhaiKdxjftg7FY7e0YvL47ayVU7eZp/X7g6mNmjEtUTGLV3G6sekFqKW9tqObQGUXd7CwUsyo6rzwhpyg4rSQ1pywkrSrgAPAy9gw+ovH8xOSYg99a53FvnqpIv3MOfac8Na8wK6yjGVWdiyIU4Uj5WVB1VnhbSkBksro4oSLhYlXK5OTOYXYZLu3Wh9P6lh/cuskqwrLKIjDsXyXlhYF54c25428NwYXUUkI9tzgkD8nHUQqyoOkpUE8Uqi6AV48gF2JZcDLskjF0cWp12qasgtDwpoD0jQMDv4mshnsb9s83UebjD9paWugzc3gS/eSkXvku9uCHl4rpx984LMVfypXW3og/GxJ25Hnf6WXk9nkISY/xCAzYF7Fzgu/7juzejOqX9EivC13kEWqfKAj1rLq+8dDZPkzSbCC4mAIuvg4tvkOf6VYd+fr93elLP9CT5O0nyd5PkE+7KJyTI49kW57NjDEEQBNFoNIzOjrqqsvzMtPR7t5Nv3UyJv5V862ZWckJpfm5rY72Qz3X92FnPxu2BFHI5GWivKCrITk5Ij7+VGn8r9fbN1Du3c1KTqktLOinkvr6+X9iD1akyWeVSdeM10sxo0siF2fdpp2iDAwItzNO4xn0wcsYiL5ircfE0Lv6/MTytm6OyCBVybs8Aq0/HHrYL9bBA5xEYEZ7aWVGaVpB0qeB+cM69S3cjfa/478VfPnT8wLZzJ3ae2L/1xIEtJw9tDTi2/cTBrddDDide9atPv3T76qkUon98hF9GzKmY0KPBZ3xuY45ePLXnvO+u8PP7aAVhoef2nzmxM8B3d2Kkb+ndc2HnDxCDD8eEHLmFPZ4Q5VufcrEyKfB62LHSe+djwo8X3zlXmRTELY/wnnjR9jCcXH6L33i3o/puR0sepSEDqLkv4HcJdB6+1vPcBgp0kEDvrq/ITb6w4e7x2QmnFt7znX3v+BcJJ+elnF+dErQ2JWhtyoU/5+JX0NqUC2vv4PY+Wer6eWJv+sfE+mEubj+zc8HJTV/cuBrUxuBKLEi/FdbaIK0d0tp+is6O6B1wR3/DDcoqArDoOrg0BlwQ1rI7tEUUBypvAZKbgCQOkNwkSwt5arvT5XY6XM/gdjlhCPplMSEI4vG4XU7ns5s/wunxuBH4mWH9k8CQx+36mf043W6H063pUKZdI83GA4tiwKUEYO4D5hWu2iTQIeM+EvlaF1fj6jWNUl5OmKt18bQu/rjh5mvdfJ1H4EUPCfSQUA8L9bDQAAsNiMg4gtiEiE2IxIwI9NALPwyBzs03IHwDIjQiAj3E17n5Oo9AD3MGTVXlmdn3LuYkBt8jnjvis3n3to37d2/eu/P7Xds27t2xac/O7/fs2LR7+/c+uzb57Nrkf3QH9vz+Q3s3H/LZfGD35gN7Nu/f/cPObRt27/h+z/aN27ds2L3t+4QI3xMHtu7YsmHXto0H92w+e3znoT0/7N2xyWfnpgO7fji2f8vFU3uC/fce2LPZ/+j2fbt+OHFw25ljO5Ki/AqSQ3ITL+clXQSobaJepahHyRu28jV2nsrMH7aM9ORzW6eHBFp7fUVWZe7t6ryE8gfRRXcD82OPZ1/dn3xxXfKFb1POr04J/Cbl/KqUwFUp51enBK5KCVyVEvj0jdUpQWse8a9kuqC198K3x8b6/WzN9RN/3fKPvemPu7Lr7J5Fvhs/CQvY2QKCOidkcCNaO/QsOjtscCJCreBOx2b8yO8GLYyjrOjTkWx2uckqMlmFJqvIaBaoBwVKAUvKo/8KXLpcwOqX8Qfk/D4pT8Zn/vomz0PGZ/aIOYNyQb+UpxR1S3mM0WylFHGHBiQlnMt4YD4BWEIEFxOABYX8uyKtS6h78cPqN8D715eXQA9JzIjU8ggzIjEjEhMiNsFiIyw2uIU6l0Dr5KvtPI2NO2ztHjIy+9Qdsl5QIOiSKfkap0D3/IH6Qg/Swxu2VlcXpMSeyU24fIdwdv+uTVvWrTiw+4fjB3cePbD96P5tT3Nk37aDe7f67Npy2GfrIZ+th322HfLZdnjftqMHth3Zt+3o/pEb+3dvOfzon4d9th3Ys/XIvm1evJvs27PF+xjvfx3cu9Vn1+b9e7am3r6Ym3g5Iz6wndYhtCACE+J1vUAP8/WeX22OxIZIXYjUgYgtiNCE8LVOmliaHHcmOcYvBX885eqhlMj9KRF7U7B7UjA7U8O3p4ZtTQ3ZnBr8feqVjamXN6RcWjdS6QSuGTHa+VUp579JOf/NjwXn9drLOPciNWh1YvCm2JgTz13q+llu+t+4feYq7uA5nyW+Gz/KvIMTCrnDFrve9Xx/GZyIymp6wDxJIC2IAZcQgMUx4GKqMtlqkxstYoNFaLSJ+nponc3lYF0xuaHkl6E0lVIaSxPjImOiruQ/uAs2lFAaf2WT5+ykoYTSVFqen0KIuJQQF9VUnkttKhvNVtSGClJL3l1wCxFcRPR+DTS4vFnZKtLBL2FAvXh58bQuvs4leHm4JSZEaoZociVFKCTzuaRuRiuTWt/RXgs2VrVVlzWVF9Xm5VVkZpekPMiLT8mOTUzH30wIi7sbnJAYnJoV18roFGhdQr3njz5UkRESaJ0PCx/GhB3KSbh8l3Du6IEdOzZ+s2HlvCP7tvod3XPi8M4Th8bI4Z3HD455q2MHd5w8ujv11sXcxCtZd4JaKa0iI/Sbe0Co9wgNkMSKiMyugmJCfnFsQenthwU3cnKJ2VnRmQ+uZqTg0pPCU+8Fp8RfTrl9IfXW+dS4gNTrp9OIvmn4I2lRB1Ij9qZidqaGb00N/iH1yvcplzekXFo/IqzA1Slnv045uyLl3MqU86ueqtRedL0WuDrp4vqb+MMxN/1/dcL4zPzxdOxNf+yVPYTLB5rKM5srcxh0yrDZbnAjumfkpXcgRqenShwfTZpDBBYRgaV4YGEBJ1Br4hssUp1FqLeKpBJKZ2tVR0tlZ2vVL9DVVs0E6svyUpcsXrBw0YItm75rriygk2p/eatnobfXAPUlQWdPzJk3a926b28TI7paq2jtNb/y7K01tNb6qrabscCKRz/duOAWdT1T1S/WIwKd+yVK4GfhaUctL7MT5utcAr1b+FIQGWC5HRFpTWUNebFxZzERh0Mw+6+E7r50Zfv5oB/OnlvvH7D25MlvTpxYfuzY4iOHFxw8ONtnz2e7dny4f98X5/y/SojaXddSy1FZRAZIqPf80UcrNsJ8rfNOSvrVy/seJl65jT/re3Sv75E93yz8bOv6FSeP7T153Mfv2N6xcXTvybFucmyv7+E9p4/7JMYG5SZeyb4b1AI0iM0ekeF39YDIAAsNtIcTPQAAIABJREFUNhC4AZBuAqQ7bW3xLS13Gpvi6xvia+riK6tvl1XcKi67VVR6K78o7mHBjZyH17OyCZkZ0elpUekpEWn3sakJoWl3g9PvXEq/HfjgVkD6Df/0635p+KNpkXvTwranBv+Qeml9StCa5POrks+uHLn88DFnv045+3XK+W+eKtbGNFtck3rhu/jIozFx/qOcMP6I2JPE677306LLcu41lKTXFaXUFaUwaWS1xa53IjoH9DR6J2xyIVx1V0TbVDwwPwZcjgcWJnZtl6qbjVaZ3iLSW0VSMaWjpXJU8gLr8h7c/eizWYuWrly2dHF9aQ4DqBuzvEg1rdUFJ48f+urrtYuWfBUZdqFzdPLqbK3KAYJiwCVEcEkMuARP+jKdFSTSO8UG5OUY4Ffh69x9Zs/o5OWC+Xr3S5GXR2JGZBaEJhdlFhBu3Tx4D7f50L7ZO3fN3LPnn3v3zt6zd/Zenzk+PnN9fOb67Ju//8ACn33zffbNP3R46ZmAddjIgzdi/aoeYMT9KqkFEf6+cTtKxEaYp3YQb9+96PtDXlLwnZjA074Hz5w8uHPjynUr5vge2X3G74C/7/6XwKkT+wL89t8lnstNvJx9N6gFbBSbPSIj9HtaJzLAIqON1nWT1nWHTk+i0RLp9EQaLYH+6AaNltDVlUCl3gXBO+3t8c0t8Y1N8XUNt2tqb1dV36qovlVWcbOoNC6v8EbOw+tZuTFZ2TFZ2TGZWcTMLGJG+tWM+6EP7gSm3ziVHnMinXgsPebYA8KxdPzh9OhD6Vf3p0fuScNsTw35IeXCdymBax5NQlcln//Gi3dCmnz+0aKb13FeAlelBK5Oiz56Jz70+pgmjI8gxvgSY3wbWsv5fFYn2AQ0lrfW5LfVFsp7lHoXrHPCP/GXyYXoHJZYyuxo0pcx4HLvD6C1yxL0ZpHBItZbRUplV1dbNbWpgtr8K3S1VZMbywLPnD55wvcWMYrcWNbZWvmrW/0Eryjz0hOCAgJOnThanp/W1Vrd0fwr++lqrmltzbwLbiY8+ukgPOnTRnm1xAiJDb/rvfQCEYxJXl5zif5YPHILItRamjqaU9Mv37u7jwrG0YvD/X1X7Du4+NDhpU+x5NCRpYcOL9l/YOHBQ4tP+68NC9/j/Zw79vqJsv/H3nuHN3Xki/v87r3fvVvuPrubbEvYAAkJIaGE0IwLtjFgXOjdgMG4F5UjyQVjDMa9SLIsS5bVe3W3Jfeu4qKuI7k3ehKqKwnF+v0hIISQYMCGZO99nvfxg8zMnDlTXs1nzkhmxnePXOwfne67/WCOK3y/7/b9gdHp3lv3CXTWQY91+JSw3EwUEhYID/U95L1xu9s6aKgvCh6IhAa8AQDISRQsgJDxSF4tyoaBsQf9ow9f5+7670z335lSd+aoO4kaDUWjIf8Ym8L0erJeTzEYKEYj1WikmoxUg4Gq11O0WnJ7O6m1Na++PreqCl9RgSspzS4sxBYUYCUF2eKiHHERXlREEBQ+gl9A4EvwgoIcgThbIELzual8WjwnB87JDGQlH2Wd2886s4dxZrcNZvxeZvxexpk9zNO7mKe2M2K86FHbGJHu9Eh3RrQnK9mXw0wmU5OxOBgWB3lZeWVhwvPJp8Fu3aTVeuvbB1euXx++NDJ4YfjKN9dtS61n5HXnO+vYvfuV/aR0xUq0yhGjcs5Q2LH1/lduqe9MDNye6Ltxp3ugv82ibwa1jS/Eom8e7mnvNrQOWFQzzPLcQvpARZeuqQ9U9IEKs67pBel1TV26lvL29CyV/aOYUWGX2+Fhvv7NwKj1DcymGdJ76/6Vmctrrs01MGa9+K3VMHKhsIJGpyOKCk4ZTEzQSG8VxEDDXE/4OwYEbgwI3OgfuNE/wMk/YONJfwe/k/ahYZtPxe7PzArJyQWyc2AYHASLDS1nnukeuTjwpuTVf+fB0Li1Wtm+z3Pjvq1rAg65H97ttmvL+i12S08c3n4qMiwaGRIJBL8BUPCgKCAoOw0pIr9Ref08Wi1ZpyPr9RSbyDo6SCpVvkKR19JCbGokNDTk1tfn1lTnVMpyKiqyS0uzC4uwEglWJMIIhRi+AMMXYnlCHF+E4/GzuMxkLu0sl3yGSznDo5zhUeN5tHgeLZ5PPcMlxXBzERxsODszgJN2kp1xkoMN5zETBSIMlZaMzX5peWGyIdhsSEUFtW+459bdh6P3rWMPrePT1vFp6+j9Z2PGx5GjdfSetfemBdfumqmww6hcspSOaKV9xwX2+OTInYn+2xN9tyf6vrlt+fqm+Zublp/n65vm67e6btzu/uam5esXJf55btzuvn6r6+sbL77ozVu9l75R0zVHM5Ub0CoXtMoxXb68qAvff/v+4O3pt+6sR2PyZeVlyzMwF9x5MDJpvTA53WbW8MWpHDa8qSnLaKTr9DSdhiwXxIQGOvkcW+97YoPv8Q2+xzcc87U75msXELgRFbkzOdUfjYdj85BoAhyTC0fnwjC48HJWfO/IxcHR6YHbD+akwo+rPTRuHZmwjkxYL31r7bryFQLqv3rxOw4rFrg7fO627hOXtZ+cPLIjCgg6HR0Rgwp9A0SjQmNQIehkhJASZ5PX0PiDwdGHr3Obg6PTA3emNK8hrx+v0XQ6il5P0emeDjzzNRpyZ2d+eztJoSA1NxPr6wk1NfiqyhypNKeiAldenlNWji8tzy0pzy0qJRQU50qKckUFeKEEJyzACSU5AjFOIMIKBGihIEvIzxIKsoRCtFCcLRJjGIwULA76kvKCZKJDGazE9o6qgZHeW1MP7nw3ffvbhy9ievQ76/Wp8aKu8+mKNbaVS7piLU2z/8ZY19jkyK3xXtvm152p/pkyOeOUr13I6NTg1LeXlBfIGSq7LKUTRuWSqbTDtbt1XDEM3rEO3H6tgTS79N26f3WG8pq4Nz1w5/7AnfuDs87og8HR++CF4coGHpMZWVoap9dTDQa6RkPWaCk6DVkhPHX+zL7TcfvPnjt0LuFwUvLR1FTf1DTfxKTj2BxoTi6QlxVOSgzAJwXg04KzM0NxGUFSRlzfhYtDY9ODdx68VGWe3OPQ2IPhsYeDo49++eNkw+PTl+5ah8Ye9N+4Ozz+8OLUw5Laun0e6+w++4e7/bITezcf2+Xq9MUipy8W7dy8LgoIOHMKEhcTHhc9t5yODo+NCs9MQggppwWkmNa2xuGJB0PjD1+ng4bGpwdHZ01eM/CajSd2e/R7tfqR2lSqPIU8r6WF2NRErK/Pra3NranGV1bipdKc8vKc0tKc4mJcURGuoBAnlmSLxRixBMtgpmJxUMzLyCsLE47NhjY2Fer0TX1DPbfvPhj9bvrOtw9fyOh31rF7VvDr9pwOj0ylvW3xlSpfIR/OG50cvjMxcGu89xfL+OTIpVvthA5P20eC0CqnTKWd2JLZd2tseGx69uf+azBw+/61iQc/Por7PHndnx4YvT8wen9wthkaf9h343Z5nSiPBKmrTzObmTrd4xmipWg681Xi02WFCeUV6TJZZlVVZm0ttrEhp7Exh0qPxeRA0TmwgshjRT4e7INbWEe3MY570v08qrBA78WLQ+NWmxlnwsCd+0PjD689tF63Wr+2Wq8+sF65Z/1q2vqV1XrlvvXiXevFKeuFKevIpPXilPXqA+ul76xtlj62gJeVlYonkSgc7sFdbl8u+q398g/cHZb77dvit2/LZrulG5bNX/PxuycOeSacgZ+Lg5+Nhc41Z05BMpOQAnKsgBSj6Ggdnng4ZLPwq3fQ9ODYj+SlJWt0FI12Dl32M2qz7awZDBSjkWI0PtpWe6w2klxObG4mNjQQamtzq6rwlZV4gSD9URg4U3lFZKLDBCK03tCs0Tb0DXXf/vbB6L3pO989nAnj96037o4VWRIyFetsi69MpSOxc+fA9eaxqZG3bqifYnRi8NZYj6wnMU2xBq10wqhcs5SOuHavtivqkTHr4NhMp9KbYeDO/WuTM5bXo6E8yzwYHn/Qf3NM1WVpN7XoDQxb+PCUvEgqyelaaXpNDbq6Gl1dnVVVlVVdja6UZRBJKDQOisbDyyMOV+xwFWyxE261E7qtE7uurj8f2nfx4vCEdWj0wUyqMTx2/8o969fTVu3AcJ2ypaq5ubSquqC8oqymrk7VZrx4deD23aHRe8Nj9y99a70wOQ1evlYkk55Chu50WWW/9G/2yz9wXb907eI/Oq5Y6PTFIrd1S47scPbbu3mbwzJP51Xem9bs3rrhfDyQeBaZcAaYa86dgWclR/JINnm1jEw8HB5/+Dp9NDw+PfQjeWl1FJ2eqjcx9CBTBzJ1IFNrZGgNNI2eqtFSNFqKRvuGpPYjtT1asmm1FNt6Td1JlkmzXkpeaGxoXn5Mq6JUq2tUa+peVl6j301PPrBavunAqJwzFfYYlQtauTFTYV9qif1m1DI6OfzWPfVjbo/3j0+O6C8X5LS72/7iN1rllCZfJrGkD4xOjYxPz/bEf10G7tz/aubyGhq7PzR2f3gumHh46Vtr/1eDWi1doyY9Iy+l5HRVWUplZeYTqqqyKmUZeY/lVQrzKduzme/lyPd24ns6sr02VCeH9V28ODJpHR57MIMKPLjynbX35hidww48tn3v1vUHPB19tjsf2+Xqu3tz8JGdZ2MBTOb5bHQyDptMJKLxOennTiOO792ydd3HDp+/77D8A/vP37db+g+nLz60xYlOXyza4brad7frxi8W7fV0QkBOhJ7cl5yASk5AJZ97GV42/TlU8jlU4jkkOjWamxfLJ8XI2xpGph6MTDx8nd4ZmZgeHv+hvLSUtmZsIz9aLj7VVnauozpF3ZCpluO07URNJ0mrpWj1NJ2epjXQdAaa1kDTGmhvUmRPG02noxgM1Oqal5AXGhuBxUHLKihaXaNW22CT151vH4zdmx797uEMGb9vHbv3sKI3I02+IkvlZDvzhVE5twwS70wM/tKCx9vjveOTI4M3Whi6IxmK9RilM0blkq5YndPuarred3HCOjw+k3n0RhkcnbG8JudUXuMPRsaney73aLW0V5WXG9/LUeDtxPNyivNxy0oIMQ6NXJy0jrxIXiPjDy7ftar7LgJh0FUL/7hi/n/Yf/7+xi8Wua37xMtp2d4taw9u27DbeZn3hsVedos81y90X/2e++r5HusXu2/41HHFQseVCx8L63tzOaxYsMXus2O7XJ1XfXho16a0pOiM1FNpSdFpiVFpidEzIeV8VGpidEpiVMr5yBlmeUJqYlR2RgzvsbwuzIa8Lkw8edpI1mgpWh21uTRBHLuDDXfnR24viN9XluJTme1Xnx/azIDJhdGq4jNtFYnttWkdzZhOBb6zjahW5/+kZbQUje7xek1D1qhn118UvZ5aVZ2FyYaiZyqvMAYrqa2jWqdvVr+qvEa/ezj5wPrVxNcUzcFUxSq0ygWjcklXrMtu26K/LBmfunD7l+SviamRr+8YhabwFPlKtHIjRuWapbTPVG6oHRRdmbReGJt+66r6MUNj97+emrG8Hg3luWD8wYXZkJfQy5Hn7RTot80vNqCtd/DSpPXC+IOfv/SlyenLdx9kYtAf/Xbe2sXvOq1a7LhyocOKBfbLP7Bf/oHL6sXu9su8Nn7h7bp6u+uXXs6rPDeucrdf5rr2E4cVC5xWLnoirKdxXLnQ+cuP9mxZt2ntx/7Hdmalxmaln85IOTVDstJis9JPJydGpyXHYDLi0lNi0mecNyPlVHrKKWzmKQ7xFC8vqkVRc3HqwYWJh6/TOxcmpi+M/0BeOh1VLk0uOn8gKWAb6uSuuMCd54N3pId6Y8K9iFBvGnIH99Ru8bkDpWlHqrL9qnMDZcTQNkWuRvcTG2Raik5H1RvoehNDb2LqQJbOxNQa6Ro97ZHU3qC80NgIDA5SU8vX61s02ka1pv6V5TX2nXXqvlV7tQHb5pqhWIdRuWCUzmnyNRT1/oFvGiamLt6Z6H/r2ro13js+OXJzrKe6Lzmt9csspRNG5YpWOWXIvxSAcQO3Ry+OW+dkyr82w6P/XvLieznyPR0z92zMOhNkGBqZibyu3LUO3po4cWTP+iV/cVy58OkFlG0NZb/8A4cVCxxXLrRJzWHFB/bLP3BcueC52nokrxUL7Jd/4LhykdMXiyDBhzCZ8eiMuKz00zMEm3mGRU5jU9KEzEwBIyMjLTYt5dTMs2elxxFxZ4WUM3xStFIuu3TXenFy+jXlNTLxjLxoNnnF+HocO3bo5PHDgX6Hgv0Ohp48GOF/AAjYHxm4LzZoz7mQXWnhO8kwTzbgrmzCPj941FJUjehGfnSTJLa17JyyMrmtPqOzJVujImg6STotRWeg64yMx9B1+peLQF9KXphsSCY6hMNL0+oadfomjbbhdeRlCx5vfztV1U/IUKzPUjpiVK5olXOafDXXEDB0vXVi6tLtt+2v8cnhW+N99QPYx19d7YpROacrviRrjhq+6b00/uIZ9Jbl9SNTPVde1gsT0xcmpi/OBZPWS5PWvqu9rysvbye+p6Nom11DctjQlSuX71ovTlh//tLX7ll7vx7b5e5kt/SfTl8s/BklzQTHlQudvli432P9fg+7tZ++57Lm49PRIbjshGz0WSw6/sVkxWdlnMFmxYtZ6M4Grq5F1FiWL2aj6aRUTFY8JuvFJdiSsanpdUU5NYXZbY3i/mtfX5qyXpx8QTv8DJemrJemvu38kbwKz+87F7g9POQ4JOR4RIhveLBveLBvaLBvaNCxkKBjwYHHAgOPBQX6pkH3caK8VM3Pk5eWotVRG4vjxad3ipGehad2lsTvLU06WJF1TIYPqM4Pr2MBDcLo5qK41vIEZVVqW11Gewtu7uSVhQnLJaJa5WW2h4yP5VXbN9w9es+2jfWS3LdOPbR+PXW9oCs+tfVLtMoJo3JFKzemyddy9Cd7vq4bn7pwZ2Lg1njP2zBX3/jUyDejYF1/FlrlkqG0x6hcMCqXDMXa3I6dbVdUV6esl19j2Mw1F8anr9+dntHKa+rB9KWp6ctT01fmgrvWq3enB671vMaG/SN58Twd+R529cnhI1cvX/3OemXK+vOX/uaBtfer2x5OdmsX//315eWwYoHTyoXIkH2pZyOO7nMP9tuLyYzD487nZCfMBBz2HCk3ScDIrBDjNS0FYLtMUUVvr2G0SMm0/NRszLkc7LNZ8D8qAZ+dUCrMaavjGBWlLVJye0tJz8Xhy1MPXtgUP8XVb61Xp+51duJ/KK+kwvP7zgfvQsACUfBAFDwABQtAwQKQMP9HQP0BqD8C6o9GHuREP19eWpu8ys5Jzu0tObSp5KBb8ZHNhb6bJSfcxH6bRAGbxCGbJRFbC+EeRdE7S8/uL0vxkdIRmk6SVkuddXmhsRFobERxCUmnb9bqmp6WV/9w9/i9B5P3rRP3Xo7xe9aJe9bvpq1Xx68wdMdT5avQKtuOklNS63K61sfyVeX41IWxyaGbb1RbPbfH+ybuXvpq1CjtSchUbMhQrLeZK0thn93m0nyh/Ou71mtT1iuTczPfZ4PLk9M3v33ONy4+R143737ddkXafrWy42r1HFDTcbVGPVik0VI06mePSry0vDztqxJPdvQUdH5d33G15ucvrb/R0NRT7O600mXtIscVC39qG2vm8nJc/gEiaDeDnJyTfT4Xl0jMTSLgEwk5LyY3J5FESK6Q5Kqq6cpquqZZopMXt8gorTKqqppWLsLjcYm5uPPP5MrJPp+bc/5JCXjceT4T3SqjqmpYYEe1XEZpLiG21Rfohhs7r72gKX6Sa7Wd12rU6jxNJ+kZeSWF7z0VGXY6Kjw2KjQ2MjQ2MvTUI0JOoUJiUCGnUCHZUT6caO+fk1d5giRhX8W2jbLNG2XbnGUeLlIvV+kO14pdruW7N5Xt21S6363kgFvR0U1CmHtBTpC6k6TVzb68sjDhFGq8UiXV6Zu0uoan5FXfNdB5dXzw2sTItfHhV+CriQs3p77SXCnN69yRKv8So9xoix9T5V9SNYc1l/hjE8MTU5femLxGJ4fu3r06clNZ2hWbobCzfYwJo3JBK52yFPZMvV/H1SrttYYXzp23S9uVyr6b+ocPn/1G7OfI69IoyDMG8E0hQjNEaI6YZcAIARhRaYhXa374TOqVwkaBl1NFwqHiDoiw68VVlfRAedrwgz5r/MOdHD5f4LD8tRZfDisW2C/7Fyp4N4eaQiVn5pNS8wjJeYSUmZEsYGKapRRZIbGuNL+zUdBez2uVUVtlVHklVVZIyCMkE/BJxNwkQm4yMTeZkJucR0hmUDLIpFRbCcTc5Py8lIby/KYKSrOUqpeXtFZR6utyGmUEmeK80BwuNIe/Qu8IwHCBOVyjpmjV1B/Ka38a9ODZOCDhDHAuDvaI07Bzp2FnT0PPnobGn4aejYXiTx3jRP2svMoSJAn7yrc7Sz2cpV4uUk8bzlIPZ+m2R8jcnSt2ukrgnkXEULWapP2pvf9XlRcmG5KdA5NVsmxbXU+j1jQYeuq7r9f33KzvufFKXK/vvdE4cEshv8AgqXdnKNbZ1l8YlUuafC2+zb2mL+nyLfXE5MWxiaE5XXDdmRiYmLxwe2JQd0nA0vmmK9Y93udyQSs3YpTOZM0+kRkusQAicA6m+ewhAMN5xmD5COX+w29fLK/LoyDPFMgHw0RmmMgMnV2EZojQDKk0nFVr8rVPfwDlVeUlTThU0gkVdb24qpJumNgCj0z3ikrz9Nz8mcOyl1t8bVy1aOOq71/advfT407yaClUcjqZlPZS8FkYCRdHJqUVCXKUNQxFJa2+hNhcQZZX0upK8wt5OC4TzaZnMaiZdHIGjZzBY2JqSkgCFvZJCQxqRpmYIOZgKwvxqmpWayVV1pRWqo4v1kaLzBCRGfIKvSMwR/DN4Ro1Vav5Xl6t0qTC8/szAZ+UxJjUpOiUxCjbwQ4byecjk89HJiVEJiegiHEnXk5ez8XTpXzXXMkLkw3JxIRyeelqTZ1O3/ysvNQNhp6GnusNPTcbem68Or03mwduqZSXOFTtoTT5oyPsGJVLunxdcssKntEfvFZ2Y7R7Yuri6MTgzVndBbs53nNrvG986sLo5NCFG6qavjSMyiWpdfmTOmQpnbBKF4rmoMgMl1gQrzZO3iRCcwTfFCIfoc1UXnxTsACMEJsBsRk+u4jMMJEZVmk8N3vyOlzSCRd3v7iqBV1AYS8CU3AUErc5EO7s8PlCh+XPe5K4cpHjyoVOqxZ9zxeLHJcvXLd4/rrF7zutXOS0apHjyoXrP3vfd5cTl3iKz0ihUzNplJeEmknOzyCTM7gsbG1xXn0xvqYwp7mC0iqjKippChm1sZxcW5pfVZxXWUiUFRLryshNFRQBJ5v6fSFZNHJmAS+7uhBXV5xbX0ysLsUWa2OF3RFiyyv2jtAMFVggz5FXwl5M5LHMjDNZTz9LTTudmXY6My02My02I+10Zmps/ll/7s+HjW9bXlmYcEx2REtrid7Q8oy5bPIy9jT2XG/sudnYc+O16L3ZMnhb2X6ZT9cdTZevy3y0R27bAltG7NxZ2Zvc9VXV7Yn+u99em61V2O2J/smpy1N3r1661akaoXENganytemK9VjVpkf7XEpHrGoTVXtYbIZLLIhZn91zgcgMFZjC5BfoLyWv8LmpyluTl6QbkHTBYzE7fIPsYfFbHZcvclhuOxjxlLlWfWj3yb/WLHpv9cL31ix6b82i91Yv+OeXH/xz7eL33ew/cXf+1GnlIocVC9d98v7aT/6Rftq/iJHApycz6WgmHfMKMOgYOh1TwM+pLc5tqSC3ymiPgkcZVVFJU1bRlFV0RRVNUUVTVtHqSvM5LCzjcV46DcNlYpsqKM1lpJrCnJqCnOYSSmN9rsSEFFlgsy+vU35YXHI2Likbex6HTcBhz+Ew53CYczj0WRzmLA5zLht9lpoYxP2Jp42/BHlhsiGZ6FChCKs3tPw4ZpxdefXcaOy92TR4S6m5WigAwzOVjhmK9WiVM0blilG5pinWZio2UNQHqvuSe76uvjM+OHX36vjkhdGJwdsT/bfG+26N98zguWTPrfHe2+N9dyYGxiaHJu9enpi6dPmWuv0iQ2AKzW7bkiZfk/V4wYVWbcxSOuLa3Bl6X5EZkFgQordtpTmR16VRkGcK5oPhIjN81hGaYcI5kJeoG3jhpQt6EGIz3C/M8YDP2hCUq+PyRfafLbD7dL7DioVOXyxyWrXIccXCdYvmHz6yNiJm83F/+4OH1/ocXXfcf0NgxEZk4jZM4dEE8l43h483fvnhFuclDivn4xJDC+hnBYwUDjubw8a9FNzHsFk4IR/fLKMqZNTWn6WhnCzi5bAfl8Bm4YrFBHkVVVFJa5FSWqRkuYwul9JLO84KzVDhK/WOwAwVWCBaNVX3lLxayhMlZ3dT448zCGdpxERKXkp+XhopL42Ul0bMSycQ0wmEVGJuKjE3mZESxo3yUv5S5ZWFCcunxClVsueaa9bl1XOjsedG08AtpeV6nbQvidDhla5Yb1uCYVWuaKVTunxtqnwtsXNHWXdk5wXmhRvtN8Z6RieGxiZHJqYujk+OjE4O3ZkYuP34q8FuT/Tdnui/M9E/OjE4Njk8MXVhYurC2OTw7fH+a3eMlmvS+v5Utv54ptIxVb46U2lvEyVG5Wz7lldi506uMVhsQYrNiLmY2nOE0Azlg2GtF+j3/v3kVZFwuHhm8pJ0ISTdCETStt17V50IdbT/7AOnFYsOHlrj7bHMccVCh+UL7Zb8y3nlh7kyv7KL0XwDlKEMZbWH843Qgl5ExeWYyq9iueqI3Xu+2LZpKeTsFvctS7LiAwvoZ0W0dD6TyGeSXpW8Al5+SwVN/iJ5NVdQi/kkHjOPzyTxmCQegySTkOWV1O8zSqnyCnptE1ZogQktsFmTlzS54Px+0amd4vgDwoSjgpQAQRaUnxPFJ57hkM6zKKksajqThqbTMaxMOCfKW9mM+QXKC42NyM6Bl1fQdbomra7doG1QAAAgAElEQVTxTcmrsed64+At5eAtZesImWMIxKhc0uVr0CpnrMr10UFWxZqElk+yFI5cvX9lT0LbCN1yTXbxRvu1O8YbY913JgZsLrNh28y6Nd77zaj58i3NwDdN2suihgFsgQUgdu5IbPk8qXXZ441524LLKUvplNPuTtEcEoBQiQUlMr94pvyieFV5gfBZRwjOjby6gBdeWmwGJF2IZOZBnxN2QYDzug/n79mzKq8mIBjlYr/0A/vPFjgsW3gy3EkEwgt6EQW9yOIBVFEfqqAXKelGiEC42IIQmwF/iJO7y6eIZHcvr8/OIY6IqefEwkShLFVYmS6UvQqCylRJVXpzJVkupf2MueQyaouMUlqJEchShbJ0gSxdIEutqMyWS39gPbmU1liTJwIBoQX2Cr0jAKEC8Afy0mgp7XJcgySumgqR4v3Ls46WJB8sjN8tjt0pjNkpitsvTjwmTg8SY2Gi3BhhWiA3yusXK698SlyrvEynn4G8ZpXu6w19N5oHbyr118or+9IomgMpratS5baDrC5YlStWtSlT6ZDcujJNvja7bQtZfYCrDyiyRFX1pjQN4hTD+aoLdNUFWtsFumqE0jJEqO3PLO+KF5oiGNpjuR3bMxQOya1fpCnWYFQuWNWmJ9qyrfLy1HvYhkARCIjNCOEczOi5RghC+caXkRfXGMwzhQtB+KwjAGECEFZpeC15CX4YNhZ3wAVdwAyuDojNAFMVliU5mkDe67hsYRDCuXQ4Cjjn7rD0g907v/B2X3YGv0tsAUQWQADCeSao0PR9dlEXoqAXeQqzw/nLDwMBZ2/vz+F+O8XkBHFNjNAMF1rgQvOrILDABGZYbWO2vIIml9JsCpNL6fIKuqKCLpfSH72U0hvriIW6GKEZ9jgvtFhz2iasZ+VlAgRm2Cv0Dh+E8kGIVvNYXt97h6bRUdWd+W2tOEVNemPhmVouooocWoHzK83wKUrcL47bJYnbJTq1nYV4/seD3q68MNkQNDaCwUrq6Kz5qZjx0VGJ3saebxq7r88FTX035X03FOorBYVdqLzOXVlKx3TF+kzlBrRyo01haJVzptI+Xb42Vf5lunx9psIBrdyIVrr+EOdMpVO6wj5NviZVvjpdsT5L6Yj9fqnljFY5oZUbsapNhM7tDN0JAQgTm5EicCYT5JeIAITyjGGtw78YecleQ178PZvSPe14ryIvuBCES7oRJUORzPawfQdW+4U7SXoQkWlejksXnCXujifuJjcGiszwxz0NcE0QAfjIAiIzIOlFpvN9nFd+GH7KbeeuFUEnN4srYsWdKKEZJrTAbBHxyyKwQAUWSFVrRm0jtro5s1VGaamkNNUSm2ryGmsJDXW5LZXk2kas7afQDBdaoI/yWqBiI7KpiiSvoMulNLmU3iqjyaX0uoZsgRk2i/J6sgTT6qk6A01vYhrMbL2ZpQOZanW+qiVbXpXaWHSmho2QkcOKswPa5DmaHx2L/yXIi0yNkyvKjCa53tCs0zdpdU9otKHRNhp6G7u/l1fDDHg5hfVcbx64peq/2dZ5SVzRk8DQ+eLatmUqHNLkazIVdmiVM1a1CavahH28y45WOmUpHbOUDk/9dESrNtr2/h87y9W2H2/bnse1byWp9zJ1fkIQJjFHCn+12vp3k1c5zIezZxPSYz3N20HwSvISgnBxF6KgBwkkeuzZ+yVXB8kU+bis+jC7xLegD1nQhxSZYQIQWmSJbu/NlXWd45oibP4SmYGCXmSW+KjrmsWws+7bt684EeogNgOSbsRrNYgZJgRh1c3o8rbzIhCobcI2VZNKO+OLtLGFupiytvNNNaQibWx9Pa66OfNpKwnMMJEJ0VhDVJTTW2XUusbslkqKvIIuVSYLzNBZltdz0VK0eprexNCDLIOFrTMw1Or8diVe3Ul6rlnebthoO5sqFGFb5aUabYNO16TTN9vQG1oMxlaDsVVvaO0aVAzcUA3cVA3cVA7ean+KticM3FQ9Rtl/U9F/U9F/U9l/U9F3U9F3U9F/U9F3Q/6E3hstT+i53myj93rr4K2O/ptK7dWSukF8gTmSrjuKa9uaJl+b1LIsVb4qQ7EhS+mEVm20HXF4Hs42YWUq7DMV9miVc067O7FzJ0V7mKUPEIIwiRklMr/WyPyF8G8lr4I9bgmedgRvB4Gno9C259UBF76MvIRmeEEvElNw1G3Nx4TKkwIT7NCRtcgUz8J+lLgLEIIwPggpscReHiobHBRXdSXwwAihbcusB5nEOLDFYUlUmre35/L9h1cLzbDXl5fADK1rxFbKU3ld4SWd8c1V+UXaU9zuML4lvKztfGMtQaKPrGnCVMkznpWXEVFfj2+VUWqaMRIDqqYJ2yqlFmliBWaoEJx7eT2N+tFHr3VG+k+Z5cnHg8q9ncvdXSo83/xRiQgsDkalnxWKsZKCnIJCvI3CYmJJKamklFRcTKpSUFpHaPKLNPkFmvIiy4bqIrv9Er/9Er/9Eq/jsrDzitiG5kqh9mqJ9mqJ9mqx4Vq58Sup8Sup4Sup6asq09c2qru+qbN8U2f5pq7rm/qe6002em+09N1Q9N9UDd9WD93q7L3earwmax4mS3sTRGA4U3+M2LkD2+b2eD3lmKl0zFI4ZCm+X3+hHy+yCB3eJPUemvYI2xDEN0GEICA2I/89tPXYGP8u8iqD+RTtcUvwXI/3suc/llfRy8oLhBf0IVlt4av/8TdkimdRPwqR6LFj+wpqS7CkBykyA3wQKgTh5n7WnZHGoUFJmeU0H4SKuwBJDxKV7Om86qOYzB0+fnYBMGehCS7pes5AsQWeAhAmMEH4pnC+CfLkl882iBkmNMHr63Oqm7N4FojIhGiVUctViQIzVAjCq5uz6hpwYgOqrgFX+SN5iY2I+jp8Uw2prP08ryu8rONcU3WexBBpy/sKvLq8ZmCW7z/buN25ZpdT5fa3c8I+CxOaiQnNRIdmYR7x6N/o0IyMUKIojGuI4IERPGME3/QEiAAEbPGXyIyQmKNsFFpiirpO2yjpii/tPmujvCexotdGUmV/mqw/TdafVtmfVj2QZaNmAF03iKsdzK4dzG4YwjePkFpGyK0XqIoLrOZhSmV/ZqHllACEsg0BVO3hfM3+fM3+vM49+Z17qdrDFO0BiuYQTXuUoffjGIL5JqjIjBCbkWIzUgQifu1B4vOMAeUZw1pmLi+2MYRrgghAhACEzy58EMYHYTLDOc3LywuDh5fDfHh7NkV5rCN7OTx52ljUAfC7gJeqhqQXJTABq957d4vjkvzGoEzh0ZBIt7z6QHEXUmgGBCCca4KUd8VfHa64faFe30/lgzBhFyDpRsLi3V3XLY7P24ctPZ5XFyg0A7b0NoQgIAQBPghlGYLYhhABCBebowos0XwTjKH3Z+oDBSaoLc33DWKGCY3Ipuo8m7z4FmhzVX6FMoVvhgpAoL4eX9OEERmRjbWEypZMvhnON8Oe5BUZkbUN2Q21xHJVEs8CKdTG1tcSxIYogfkVe4cHQnkgbA7lVZYgPru//pDjyJnliuP25R6uz1l/zaW8fgjkB2RD0GgISQLlm2ACM8z2LmuDD8L4INQGzwTlmSCPieAYw7nGcK4xnGMM4xhDHxPyBJYhmG0IZhuCWYYgliGIaUMfyNAHMPUBTH0AyxDIfpyGYwzjmaBCM1LSdaq4O76oO05siRKCKBGIEoAIIYiUWKLElkixOVJiiRZbosXmSCGIFIKAAHy58f8rgg9CuS8lL8738gJmFz4I55vhMmOCRkN+NXlx92xK9LDjejsJnpKXoOvlqirqQgrNQETMZl9/e0JNAM8AZ2ugfCP86XpyQIiqL+fGSM1XI7IyyxmeGSqyILClx2Nxu0gNwcVD0YUDkT+6O4BhCGAbw6oHMM0jFFl/Vu0gof2SxPR1jfpKoaw/k2UIYhuDf5DFDBcZkQ11ueVtiTwLlG+GNVeSK+UZAgtcYIbXNGMqWzNERpSigl7djOabYXwz/OnsRZq4+np8VUsWzwKVGKLr6/ASfYzgh2lmDg+E8cwwnXqO5XXQYej0crnvW5fXD8mGYjBQUgFMYAIE5ldoPcRLIXzMD2cZnP8IGA+E8kHYk5KfSjn7s/KXDB+EcY3hLSMzX3kZQjgmCB9E8EFgduGBcB5ok9crPm0s3uPG9nL4/pzXucOF7QC/6+WqKgABgRngGeHMjgieAS7qQop7UEIzwDd9n4BngolBlKmPeWukztBH45ggPBAm6kKKu1FCM0IAfp/Ylp5rgrAMIRV9ad3XG7u/aWkdYZT1JJX3ptYO5nZeKbh0x3Jz6rL5m5qirjMsQzDPBBfYMpoAoQlRqI4TGVB8M5xvglc2Z5Z0JAjMcD4IL9DGFOhOCU3IqiZ0cWc8H4T98EbgPDOsrO18hTKFD8KFJkRJx1mREfl0xV4KLgjjgnMrL1vYWLV9o8z7LYSNL5aXBCYwAnzzLA/7lxuZP5i6/9vhgTCOMax5pvK6DbL0wRxDON8In3V4RhjPCJPqXyVstMmrfI+b8OlDqucOF7bDeWbgFSojtCDE3UgB+JN5OcaIYjB2cFDy9bBMaj7HNkL4NumYnkkJcI1QrgHaMsL4ZnJ46JZW2pvO0oewDaEcQxhTH0jT+hVZ4sxf1d5/eO/yaFdFTzrbEMo3wvhGgG+E801wLhjBMz16KTAgnpTMNUG5IJRvgvNMcB4IfV57wvlGuFCP5BvhfBOMC0L4Jtgr9w7XCOUaIbq5DBttTxvL3Z2lb3zDfmbygvIM8B/17//x1uAZoRx9WPPQzOR18bG8eEb4rMM1wrivJ68fn7AvbIfzQWDWq8o3wnlGGNsYXtuV8vVQpamPYZPUc5IZYGx9WPMQdere2NAtDc8Ip2tO8gw2GQF8I8AzAkxdIFMXrLootFqt18b6S7rOcfRhXAOEZ4TzHqV53EQmKM8Ie1z4k/+C/WQlTTCu6dlavSowngn6BuT1tr5V4oXyypNAuQY4zzT7I///eEUMULY+rOll5BXCMUB4RgTPCMwuXCOca4RJ9a+y5/XT8gK44OxX1QbHCOMYYJ29pKvDFZWWJLYR+pw0ekiRJf7G5MWbU5eLLOeYumD+j9LwjQBbH87Sh5q+qpm2ToNf1TN1oXwjYi4a+ZVh6CFMA0SrofwvlheMawB4prffF//HIwwwtj6saYYb9hdvgwx9CMsA4RoRXCMwu3CMcI4RLtUnqGdJXuUJhyXtAAec/ao+gW2AikxRg4MSSz9HYERyjDDeD/+XpQ8zXKt88PB+20UJSx/GMcJ+6t7Z+oia/ty798cn7412X29pHKJyDDCuAfakqwQWlMCCnLt7+Sl4RkAEIhgGKLYzRK+j6rVUrYasfb2/RfbrlRfX9Kbb/7nwjYDYjBSYHo1tIYiQPPXyxz0oBBFiM1Lwy6j8bMExwFj68F+QvMp/VfLiGOFsI7S5G3NtSFrblcYyQjlGONcIcA0Az4RgGSEsQ+jYd9fHv7tZ3pPB0kf8VDlsA1QMxoJfNT58eN9qtd5/+G15bwrDGMQ2RnBMEI4JwtbDWA1wdhP8DY8Pm4spGki+JiKqyU+vpYI6ukFL1Wupulny1//J66U7xQAw9fA8dYTAiBCbkUIzkqmDpcuDaVrok/dOAYgosKCEIIJvRBSYkWwDnKKBsvTPf+/8lfLS8qLrQ1gGCMeI4BiB2YVthLPnRl6zXtWngLONMAl4amigoG9AxLZE8Hshgm6kePiUaDCGP4AquhxvtVqvjPeKwFi2HsL9qXs3wPmmyNqh3L47rXfuX1ZfK6YbgnmmSAEYIwCjBZYoZntEWvK+DPQBtjGcC87d7fwAiQVV3I0SgIgUebBP6aFV3O34qrhGJa60NYvdkGTS04xaqkZDNmip2v8d8mIbAI5pbtvctsr+8e8fTVcjwLIA7F5Evhm+p/Sga8m+1PZggQmxtWjfAsa28+3B3C4EB0TwTECeGhLbcJJlgBd3oc41B+4tPGjP25XQHGhbnT26lgngm4CfGpO/fNgGGFMf3vhvKa+KhMOSdoA9t/IC2EY4ywBT9uJvX6kp0Z7PqYYyOyOw/P1nz22Mj3fIyNneqKPXXcrjWZBsA+xnymEaw+ja0DI9vt3SUKHiFjexihu5xY3ckkZuuVwgqSbGhW6Pj97O1URzLHCOET6nN8U1ARwjkKIIOVh6eJdk/xb+7g8Im/872/Xj/O2beb5buUfdWIfxNWe69Iw+I9OgpZp1dFBPN+poRt1Li+z/5CUEkUIQyTUCPBNCCCLYhud0LtsEsMwACwSE7fDSRlhFJTyZfvwwcV8o7/C+gkOL8Fu3k3ZT68LFaoBrBPhdyNT2kPnkLbuKD4TUHH+Pum0e1vn3hE1n5YFiC0poRnJNgNCMLDCjRE+57FcH2whj6sMbZ7hhf+E2SNOFMPQQtgHBNgCzC8sAZxlmTV4iT0fZucOSNoANzn5Vn625EVrUFavVsTGYJHgMMvq0T+Cmfx5Z+tsjn/3u6Irf+29/51zOJqYGwgERbONzS4CzjTCJNk0mF5fKynh8MY9bKOCVCnglIkGZRFhRUlgj5BTEhew7jzwibZYU6XAcW645uyOOEWAbgISWYJ8yH7/yI2GVvvCaE8fKj8zDOs1DO87Ldp6X7fLP3G3BkvDzZVFHxIHpsphKOaatI69OhTNoqTotRa3JV89sa+zXJa+f6MFXbmcE2wCkykPyOiJEIJJtAPxlRzOVIY+EYgA4BoBlAphmgGMAxEp4pRSuECHUTISWCpjpCD0N4OUH7c/dR6MFablItQDVIgLqCmFVZfBCaUQY02c/ac+nRI8lOR6O+dvhZb4cNYyqgZE7IRITMqctwrv4kFvhgRx1BM+I4NjqYwB4JoTIjOKZEBwDIDIjRWYkzzTnM+gV550BxtCFN/zK5QV7Rl4CTyfm9o34mH2MVijHNOeNyDEjSM3IxMxTEWHRCCAu6GjQSZflfut/52f3l+Nr/+zz4X+dtP9LTvEx4UAM2wiw9c/pA5YBWtbCb23SlpbU5OXTcon5ZBqTxmSzOHw2T8ATSijkfKSvG/oMtLVBLZOXcHQolgE21/fFNSIkZlRJd1R5T7SsL4ashbkK9mwU7nUT77fn717N9rZneK+les/D2P8tb9tG5gF/cdBBoX9RS0afkT1o4nQbmBY9o9fI1GkpanW+WkPWaMj6H+nsVyEvLAZKLISJTKii7kj+7E1mrhHBNSAOFR5aTd+e3BocXX/yA5J7ojKYa0EyzADdAtC7ALYBkMhhsnJYCx/eng+rzfQvTfEtTDoiiN8nidsnidsXm7pLet6nMvlYTZa/Ah+uIyOM9EgjO7JbEFVCD91M2I4hHa+khSrEsOYCeJrIz06wE6g8sYK7cx7aYWG+R3ZHOLsbwbAALDOCaQTONweeawxk6gERiMxWhcU1BpA1UM4cj7RXg6X/9ckro7IyrbIypbIyWVqRmJMbnpoVmIELK4UdssnL9n2E5w9thZ3an98MmVt5GQFBXzS/PzqNDQsOBxDImPjzydHxyeF+R06s/y+/9X/ys/+b34Z3fVf8DuG3IrfsuKAvmtcdyXlm9JvgLAOMVUIqLCovl1aVlFYUFJVKCkskhSWFRaVFJeXlFVVFRcWUnBQhl1lcUskuorM0KLZxDldeNh698xsAlh5gGwCqFkZSQygaKE0LI3dCSB0RxPawM80BvyVsnpfhMC/dbl6W4zyssx3jYEI5ituYXN6alVsVh6mO6zEwL4DcYZDdrX8UY2o1FLWGrNdS9FqKVkvR6imNZWcl53aXeztJPZyl3q5SL9dfgrxycNBsHBSPg+GwsAiWH6T6OKTWL7s9wtY4M2pD4/NTsowA0wQwQYBtQZxWBjkX7t1fcXg9f+fekkM0PVygQwja4QUtsJJaWGUptIUN6aDCWvEhGX72gMeHYRv/Hur0V9jWRVHeS0/vWh4QuCZq/8roHZ/H7F6adGwNNsSZHulVlOgjzwmR02BHqfuKGGH9vFNmVpSRgZRQQ1zzdq3J956f676PuJfCCpCVQktrYJIWmFANsI2I45VH5pO3AHV+qaqQpQzPv+VuTmwJ4j96QIf4/qZmdQX6avya5FVZmiSVplVUpFdUYKQyQlUVraqaKxSRSLRkLCG6BHq49LG8eF6OiUc8spOP8ZWwZ00xe3BNSF5PZF5NQFzk2og9S8OPH4ICUUhkDBAaFOi12m/9H/zs/uK34V2/De/62b17bMX/hO9cQG4KYeoAjhnJtSC/L8oEZ5tgeYJMAoFCZ3B4fJFQVCAUFYjEhSJJkVhSJBIXCsWFAnERkyMgEGkEKp6ljnwD8noGjhEQgEgBiBSYHiE2o0RmVFDN8b0lh/eU+riK9i5nev+FuPm/sl3mEzxWUXcvyPP4K2FraDEUUx2HrTnNrk+KKUdUK7AWPcNioHeoSW1qgk5H0uqojWWJkoR95R4O0k3rpZvWSbfYST2cpF4uPxDZG5dXJi4Cj4Nl4SAnc3zn5257J2/LwVKfPDWU8zjOega+ESEEUUIQyTEAXCNCCCIFJoBj+D7YZJkAJgiwTADLCPC0gKgTUdyOrG6LqmxE4oqCAeaxyhKgpRTVJAGaebBWBkSRD1GSIuSkiHYKtC0vPD/UDXN8fZb/usQjy6O2Lwl2/tfJDX/zc/xrsPP7YRvnBzn+M3jj+6EuH0C2fBi18/OEAytTfFbtjrYPS3CnIz15sbsKkw7XYE4W4v1ReT4pZN92BhxkIjU0oIMGV7LhzUKgsRhgiUMPE/d4M3e7sHYuz/f0KDiQ0xnBBhFMEOAZETwTkmdCCkwInhHgPJaA7U5tC1KOAeCbELO4OP1ZY8AYuvCGwRnLizqX8mIa4GX6n/hKHHFsVSmpoaFQ1VbToZYbTfrevoGh4cuDgxc1BkN9c11tHFC8y5Xn5cj3duJ5OrE9N8gSDxS0w1hz0Y56gGNCcEAkVng4Yu8in8X/cfTT//R3WRi829F/2/KTG98/se4PfhveeWSuDe/6bXj3xLq/HFv237BDHyH9lsbHb6Qqw3hdkbai2CY42wjLF6Hx+PxsHAGLy8Xl5uGJ+cQ8MpFEIZIoeAIJl5uXnUPA5hBwOfkECpHR8Rbk9bwuAzhGQGJGFZgjC8wolg6OawtH1Z3cwNv9GcPrtznO8zBO83DO87Abf5Pt+nuc26eUHX8ibHHl+nAaEuuU2WmyGH5jZkcHT6Usra8prODkVp2LrYwIlh0/KNvvJd3mVOGyRur8pXTLBqmns9R7k9TLtXzXpjcgr2wclIiD43DQQPxxGP6kL+7on3Cb52E3/jXfnaSGFphRHOPzBxWuLTypOYjQHiEyofhGZGJL0I6ig/GNgTwjwDYi6CDA1sHFcnhpNaymAmgtQTYJYHW00CqcfwM6oBztR8D7NqcHNGcGKXLCOvPhWgZCw0R00uEicmBQ3oFM8vFqRkQq9UQwy7eKBmnJDBBG70w/YRe57aMIh/dCHP4e5PD3iE0LEB6fIDw+gW7+MMTpvWC7v57cvWR7wAro5g8jPT6J2bXs7P6VGftXnQ5Yfyp5e2H8fmm6b3V2QENuSEtumBIf3pEbYaGh9GwUIt8nKtdHxAqprwCqaoGSFiCrLnhXySF8O4TWCQ2WHfOvOsY2AVwDgmMA8tUQrCKUpYMLTUgRiGRq4SQ1hKmHz3WwyTLA6Nrw+peQlzaEoYOw9Qi2HphFWHqAqYezjYDMkKjT5+m05Kflpe4gtIljuwzarp7BTo2xrV2r1ui7unru3v12enr63r0HU5N39bno4p3OPE8HvqeDwO1L8eEdJVmIgrYYlhFgzWpVbZtWXDMqu+Bo6PaFR5b8vxPr/+Ln8NcT6//ot/YPJ1b/5sTa3z5jriccXfobn4/+49iKP8RGO7INCOHIaY4RyTYAPBBOFmFyc8m5hPxcYj6emI8nkJ4hl5hPIJKJuVQMBUfvRHGM8Fm+qVftOLYB4BgQHAOCb0RIzCiBCZnfAclRRQTLju8uOnSk7MjhUh83yb6PaR7zMh3mZTnOwzguyfd2ZvscZQNsKbepqaGpWdHY0tHY0l5f31RXIasVimrI+dUp56tQsMrAY7K9HhWuayvWL5U6riz33CCBbps7eWXjoAQcPB+HSMWF+eYcWZLj+U+c+z9x25azvDwKDgTJfNl6gGN47pBAcI0IRO2Jf+VsWkrxDJUdP1l+ZD5hyx9wm041BHBBJM2MkLQDqlKkgg1T0mCt+FBR9F68v0vq4bXJB9ekHFp79vAaX8Dx/NG1qcfWp53YgA9348btrsg8rqRAGnkIFN3XJ2/3SdL+E/n7jpH2salBFGZwNQuiJkMbMvwC4E4fB3160GP+0VX/s3fpfx1e+d9+G/4S6jIfuuVDpPvHEbs/Q3kuQXksAdwXQzcvCnd6P2DTv1yBNcjdy87uWZl0ZG26n0NW4EZs0MbsUBca4Fl8/nAc4bCWF9XDilRTYAoqRMWE8WhBa/CeboK9O4X7fo939uDt4ZgQzG4EswuZqAheku++XbI/Xw09Ve+/WbAnoPwoTQvnGGbZEs+OPd3LyGvkNkjRhtB0EKYewdQDswVLD3AMCI4RkdsBY9dltzRzdVqqTpev1T6SV2d7brsk7u7YzfGJu319fe3t7Qw6TcDj3bx502q1fnfv/vUb1zuxKUW7nPlb1gm32nFPHGRkYBh59LSKGI4J4Bhns7ZMPcA2IfOq/SP2fXhs+R/87N7x2/DXx+Gh7d+PX9q/62f/1+/Z8O4Ju3f91r/j+8X/nFj3p5iILzLIO1lqGBdEYNpDMJzMfAKNRKQRieRcYj6BmJ/7FAQimUAkk4i03FxKHDWRpUGyjcDs9sLrw9ADDD3A1AN8ECkwoVh6gKMHOAYE14Bg6YB0Rej+0iMb+XuWMrzfJW2al+MKZ6VKS2orSmvLKqqklTU1dY0NLcoGRVujsr2hVdXQ1FpfU19XUlZDp1VnpFZFw6uCj8sOexVC3c+AU3AAACAASURBVItzg+ZCXngcjICDncoJPIA/uiZ393vErR9TPefTPI5UHsOqwlg6gKkDGHo44+lbNgB0I0A3AXQQwbIgM9URHkUH1gl2bxbvW0L3WMfbCa87yTciJHpkRQNQxY/IzfNrJEWoSBGYwI3+jv84+MXvD6z8rd+GdyFuC+FbPgzYuQS65SNg60cRbgtDXP4VsXlh1I5Pk46uYSE8q9Enk/KPBFIPFdFCWykRzPyAvxG2fpnnxaEFpdL9/kFyX5S3DZe2nwbbmu67Jnb3p2Fu84+s/tOhVf9zdPUfT679c6Dj30Nc5oe5fhDhtgC2eRGw9aPjPsvgnkuALYuBrR/B3RfDty6Gbf0IuvUj+JaPUN6fegPr85DbarH+7QxAzURoaYCWhuBRg7aT9nxA2OpJ3MVlhdSVwsur4IUtAFEV4SrZs5DqYcff/X6++6dUz6i6k0w9wPrh+GTM6mBj6gGGDkbThtfNVF63QIomhKqFMHQIhg6YLehaOFUDy1dDomuDznDRhZLymqoCuYKl0VD0epJWR+5sz22TxE1/O2a1Wh/cf3Dnzh2j3tDZ0dnT02s2d6vatDV1TU0xyEovF/GOzUxIMDEHn0El+RHilpMOxzcHUrVwhn4WKswCEdzuSLYlkmlCno53PjR/3rHlv/Xb8I6f3Z/9NrzjZ/9XP/u/2Tx1wu7dE2v+dHzVH48t//3Rpb85uuQ/j37238dW/s/xL/90fN1fTti9e+TL9/d99E+I75fZzcExLYFOgl0b8H5nc7OwRAKBSM4n0vKJ1HwiLY9IySNSyER6PpGWT6ThiaQwwpklhL3rBbsRdf5kDZypn7VemM0O1QF0HcAyINgGBMuAYBkQHANCaEJJQBRGGeYh2Ps5w/v3RPdAxmkin84ViorEZaUFFaVF0rJSaVm5TFZZU13bUNfYUt+iaJC3Nbapmzq0Tcr2ellVJYshJqQVsRPVnSSt9vmqUr+8vPA4OBEHoHEREXi/T3K9f0Nwm5fr+g5pqz1n1w7JARGIEoORHAOCbUA83eB0A0DXA7w2QNIIL2tAlNchZNVAdQ2itAZIKQ44IznJr4Gk1AbuKPXBiwJaqJCI3IP/ynXPpfi1kyP4cbtzI1yTjqyGb/vwpP3fjq394wm7P4XY/z3E+f3wTR8gtn2M9PgEvvUjiNuCUOf5cLdFZ/d+sTfRLS11bwcJAjJRCibgTzq0lujlSty+mujhnrc7j+LfzgL0nEgjCyUnhpemHaOjvDL97U/t/izE9X3f9X8+uPK/D3/x2+Pr/3xiw1/97f8W6vCPUOf3w1z/FeG2IMr7s5gdn8Xs+PzUjs+jPT8Fti7e5bssxG1B7M6lab5r8mBbBGf3STOOt2YH4fDHYgg+NeRwHQWuJsM7qfB2LkJVEllficQUB21i7t1XeDhFGcoAEXQjwNQDbAPCNh6YeoBjRDBmdbjStTCKJrxu4C3Ji6kDmDogSxW+v+jQGt6uxTRvl3z/DA5JLCyvKpU21IqVKqbeQNF04tvEsV9dGrpx89blK9cGBoctXT1t7eqS8goWk0ehsHPJVHFUOOe4e2zM4SNEpBsJ8hnu6O+wW+ZlbdzC253aGsLSI5ivWVUDIq8lIoN/klAfztQj0ii7UCErgrw/Pr7pM98NHxz97A8+i//TZ/H/57P4P3wW/+fRz393Yv1fAja9H+K1IGL/Yrjvp6iQlTGI9adPOZ1JcD2XshmB8jp5YOt54uGctoioxsCton1fMrztiUfX4o/75CLO4zGw3LNZRHwekUIgkuOJ6VDimWBCjAs+8O8477/lu9rxdkGr/UhqGOtte+ql4OgRhHbINsGe3xO3zMO7zSfuWJ534CANSOXmEPl0Gp8jFBaWS6SywippcWVZqay0TFohraqqrquuqS+vrJGUy1iFZRSmpKiIYdbRjbrnfETcpMsbMOZ0GQgzkRfmcZyYjguPyQncmnvgPcK2eXjXeVjnebhNDtxdyNqTya0htlH67MzRAWw1vKwS1iCAyRmwWnwgHbUDF+TMgHsUnN2fhjlQTw1X8ZF7KXvnZTstwbr7Evb9lrDpT4TNJPLJTipMx0VpuKiW/IjStGMkuHv8geUhLv88sOI3B1f8P991fw50/EeE2wKExydR2z87tXPZ6e2fQ7YuXgtbFbJrSfKRNYzoHQ24wB5OVCUTcoC0J5J0uI4crqfA2ynQVkqEjBrWzoRbuFEaLkpOhVRl+wvO7seHb4o/sCJiy4LDX/zuwLL/8Pny977r/nx8/TvH179zwu6dUNd/Qbd+CLgvRm77BOW5JNJrKWzPMpTXpxGuHwQ7/ROyeVHU9s/OHliVfGRdlP/6+HBnvJ9TTogrGenFitkpjj8gS/RV4UL1XGQSP6C1MrqxKUrcCrA64RQjnK4DRKZIERgpMCIpGhhdC5/F4fSS8roNUjQhFC2ErkPQH7/Bvg42f2Uqw4+WHXEvPPiP/G3zsv9/7s47vokr3ftKD+n0TugQegum2dhyBxdswL13WyNNkVwophoDbiozI82MqnvFNrYxNu62yhSN5AakkGQ3e8veN+/u3X03ZbON9w9BltQlububzf18fh9/ZkbHZ57nOc/5zjlnjuWDq/GIeIOssFJR3dDcc71zZLiRpUl7y0nbyODQiKWj82ZdfZNOV0lq9EZ1pQmvLEAveavSfEqP7rnsPw899IzSZyYmXKUP2GIK3FsdknMjXkUDxocJ9wPtdELGCbikKRXMO3KlPtnggE3TiJYRQ9LgIzv2xfnvP1Fw8MzZAyekO0/luxUW7j9XJCxSHrpiOFbeGKO6kaIZziYtIooGdJxEz0MGJ6QZFZe2ppM20DAO6R0gxgCllsywtuPPoB6vKXz9yaQ1aMjq8gi3ioTt5TELKw69LPebo/B9Qum+TOsH3EzQcRKtHdTx/yOn/vkyOWC5LcenNuwFlfBFpfBZpbtA7vZkhfsyLGQjES2kUmP1UrHxrNh4Ps90ub6+uaup+1rT9ZaW9vqGFh1l0qoNGiV5RalsbiabhktYu2bCoXtkQz8x4dBYWP3F7l6sr9POEw6e+A54KRUSSgFrFfBpZcZeNOx19NCzmLdA6TlX7SdsOBrVGXtuJKNmUlo3Kf2GIDshvRNqHgQtWoBRi0fRbHmqR4rba6l75xUEvnEyZEsE6HYhYgee43Ou5Fi0IXqLNmg17ncADzqriR2mciYp6C4FTWoh1gCyJtiqE/ejmY3nI+UZ+wGfpcc2P3N80zPxb76asm9OmvvCLM8lEp8VucEbcuK2i3yWZ7ovgvxXn43cYUACx5SZalN6myHbqQWtFGChgEFKJFZHeOMhRiLlHoX8TJ/7vinPYYLHKKBPldF8IUqVffDM8Q2ZBxdGbplxZN0TRzc8GbH5GRfLktxmp+ydk7p/frr7gqwDC3O8lkn8ViIBa5HAtUjAWthvDeK3OjNoTVDc+jT3RZnuizIPLsnxfh0OXCMNXnfm6KaShH0Rp707LyfQepBryRvrkJlu5IS3RMbciD03lhF+PcqzPlzFiCofmQP9D9NJ973g9cF/TxH2TIoX/X1zmuJBHQ+aHNDF0ayIjuj5hFAgPzAfDUjRF8hrdHVNLT1drZ11RI2pWq+tJtV6DUphqKYCRXPRi/6YaJkySKDY9xTq8SzuNZ/y3V55OKcnodySo7DmYAxgdEKm8b8Hap2QZgSQd2ZqxgC9AzJOIpV3ZFfr0yRQ2AVtkn5CWvlWnmECMU7JTHfyTHdyTbdzTbdlLlXelpmmpcYpqXFKapxEjJOIaQoxTSPGCdjwYESN1E4iGk4M9iWn9cbnj6SI+hOPXE/wro0Nb0nfUxMW2hmR0huX3ptYNJal56GqccSVBD86j76XDA5Yw0lOD6cjfcnS/pS8gdT0m0nrDYdmYB4C5X6BfP8TCvfnlV4vqIRz8QChNudKDVbT0NDa1FZjqruMyk9jl6MwqQeWvJ+MfoMMkbWDVlZ9x2mYdhqmnLrbTspi1wdds4Y3ODR9neM84eQfvLbmefIr8EIVYLkCgJQpQlXkavTwM5hQgAkFSq8VmgDRzUQ9D9aPI1VO2OCEdd+SDLpx6FofaNEAVko8SuYosryitj0Xv/s1ifdyJGBtetSmbI8lIs9lp0PWl2UcoMpjT2jjG7QZdkpCU4CcSEzURFBEioUCrBTA6UDeAHNG2KYHr1+JU2W7Sw+tTNg9K3rbS1FbZ8RsfzHRbVaG+wLg4FLpobX5wRukgWslvqtAn5Unj2wQifdqKqJpA8gaIcYAWbRiOZEoxIMj1GFiTXSSOgLQRN+kslmdxGGExo0Ia4SG8ZzOohgT6FeR5HYuclN+6Dqx7+tpBxYkuc2J3z0rduer0dtfjNo2I3bny4lus1L3z093X5jluTjHa0m215Ic3+UZERtzD6+XBq4BfVdIfFZIfFaIPJclvjkzZsfLB+PX5AQsO3NkHZbp2VUU30fkwESMGxXkZTpyzHAsvCkC5QD9BKydgLTjkM4J6Z3/o3TS8RLSnnPrseE1Tdiz/u7wMjghkxM2OeGmaVnjlAzqTd5be2QR6fUK6rMaO5JqOGmqayJ1teVK/IKyJE2Vn4LlHcBTduLR81WBAsWepaSPV218/LWs5I74/IEkFS2unZTWT8lqJqXVE4jxfxagR2WcQqrekhkn/4pCwwSs5UDTbalhCjGMw4ZJxDABG5ywwQnrnbD+ezZP5TjcNJ3bPC1rnJZeu53XPXW1w04MT1Q2cFfqJ5GW27lN07n1UzKT8+8z7P1RZHTCDdOyltu5Lbdzr93Ja5yWXTZnZ91MPNYata8ubL3h8GLS9yVMKFAeEMj3zlcd2oHHeFKZhyjxATxpFRb2RMVBgcJ9tsZ9sUY4G/VJaEinbp27MVo2aFXY7Xj5Le226nfaLK3vTWrHeYq3U05ey9lJnicdD+ElrxCXK4ATyozdaNh81F+AeQkwT4FSKCg/uJgMyOtLqZ6QVk8g3zhU1/GPHI9D1VZwoBqwaQCbTtKvSj8btT1q24wEt1lZBxeDnsukgWtlh9bleCxK3zXr7OE1pwsDe3WicQMyTIpCsWAB6rEWDzQRqU4KHCFFPWTWKCWy6sR8lZSrRG6Wp2jhwEvxb+YFr8sWLo3Z+UrElmfj33wt9cC8HK+lcMCavOAN+YffyPFYEn1oWULy1pKUvY1njt9SZTB6cLJSNmYQF5Kxu7HAPdiho3jYdTJzmMohiKQqMpXXgpwBaqrKMVRm9hslYwRwS5nefjmu8dzxqoJQEvIvT3c/F7lNenhNmvuC6O0vHt/8TMyOFxPcZiW4zYzf/VqS28ys/fPF3suRwDX5QW8UhGwsCNl0MnSzNGBNjufi+LDVMR5zo7fNiNs1E/RbcSVmpwE5XHopPLHiyDVD9mi79FafrGUUqbFBRhbUOyDtBERNQNQkTE3A2u8/wtDx4PeB16+nNVwWaRfreETHw39XQS4ZnIjeAWtYUHYrZSHp+wK6/6VyLz8iO1IDhmDZu/G415R+z1d4CkrfFJS/+RLu7lUbpewvvs5qbjm018dLaydyKychgwPW8pD2QZ1/fyO/ONU7YeOUVO989CPoa8W+d/1aHtTxcNv4FfNU5ehk1a1JTMeDWh7S8fA/wKl/siDtI9I74OoJWaVTqrNDOCMuHs3O70tNvxEf1Rbj3xSxqTJgKXXwWXSfoMRNULJXoNq/vfLwwfrw3L6088OZng1hT1d4LFL4bNGE7NFHJNan7DSKA6qaNLcuqHsLiL5zAzZl/VAxb6fGnbrpCUN/bzkph1UV4ixVwhtosADzfALzeh7zeRbzWUoE7DaFJHfG6Zxw5TiiczxoCL0D1jthvQM2TEqNU1LTnVzDOPIg/g5Y54Cb+kCzFqDVAG0Au8uTzkRuObbp6ahtLyTtmZ1+YAHot/Lkkc2w36qk3TNDj626kOs7ps6ZqM07aYwXqIUCzCtJfVRBJBzFwyXqiEEqx0YBYyRg0YrtJoQzwkPqrBtlSXVnjskzPODAlVFbn497MBqal3lwCei3qiB4g+z41mOR6+N2vZblMe/08c24xK/lfJQVzarXZVRXZveZxANawEwBt6jsRHXYetSniIgr0sStwnwWot56barDAHEm2F6FOKqlfCVCG8BRUtSPZnRcTTDkB5ek7MsNWZO0Z/aRdU9Gbnku4c3XkvbMTnSbmbRndur+ua53C4D3csh/de7h9S6W5YVtzg1aD/quzPJYlH5gQa7v6pKj2yGJx9kr4W2nI7qK4wf0IvM12djN/J6bSFsP2NwvaRyEGgYhgx0mJmGdE9Y/di5p7SDBfR94qbkswg5oefgfJ4MTqZ6Q6R3wicF0WV9aYFP4WsrvabnnU/KDAvmBxZSve31oWGtUdGccfCtZQ8v6JgnbdN3YZPXghOm6U67nZSQv+Yda+CXZ/xHVQjoebnZc7hvX948brzsVFA9SPPTPc+qfK70DMTmRqnFp1YTMNC41OBEDD5McVGYVFY1lI32px9qiDjcfj+qIrbCIcFpsdCI141IVI47uittfE7LNGLDV4Ldd5/MyGjwDky3EQxbgfmuokMM18W6miLqh4rfHjXaO7L55NUkZ56EMX4IFPokJZ2A+z6M+AqXwaZUwpSNOaRPjnETLw/oJqf52nul2XuWdvMq38o138wy3c0kOJGiJaiTHeDvPdDtP54S1PKx1wBQPN/aDowaAVotZPdSnTCtLdUvZOzdq64y4Xa+m7Jsr8n49P2hDQdCG9NB1x2LfOBuxVQ/5V12ODsfCniUDFlGHFlKHtpFBZVQSQ0nslMRCAQwl4SmxTStmDCBjhBgjZNGKO0sSLie+Gbfr1didryS6zUp0m52yd26G+0KR73Jx2AbId1XmgXnZnotB/9UFwRvPHNuSgeyvOB86cDXZroX4SilthEzatChN+G48cBsesA8/nK6J7CKzbBRgpgAzBfCUmKbEjE7i1MOTRsRuhGx6ySgJdJenVJ8MvZq4Gw5cGf/mzKitL8TseCl+16uJbq6djLOS9sxJ3T8v/cCCbM8lgHAZ4r86L3jDidBNJ0I3FQRvRALWQN4rMo9t8Mndk3t0c2HIpgvHtpUn7DEih2/J0xkTYjFJRgziYYO4p1HS2A9STph0Pm7aUHZQw4l63zX8C8FLy8MUD+sccNWEtG5SpudhUU9iYMvxo9ejg1uj4Z4UDQvWjEsbJmQ1EzLjOFLJn7juVA6MmwbGKwfGTR1OlYk/QfKSn3Jvh7Rfhpf2fzW8XKJ4WMvDOgesdyB6B2JwIpXj0qoJWc2ErGZcZnJIjQ7YNC41OqU6B6zl4UonXD8J63kJSktKzAjUnxfcVri3MXe1PvBVzPMpxUFB2T6BwmObPiy8McW/Os7TFPMK5ivAPAWol0AlFCi8ZiiFSwh/YV24khbXTMh044h+UkqO5ChqYkquJZ6riYXO+ctO+lzVR+aLD8QHbYgUroo4vuFMQxRmB7QOWMvDpBMmJuC6YbCnUWzWijkdZNFKqk+EnjiyIW7Xq1Fbn0/YPSvTYxHoszI36I3ItO0ZBxdneSw6fXj9qWMbPVM2bS5wO5C/Hy2NYSiwRyfqprJ4StJOZsZqjpUTCTYKsFKARSu26UGuEhkjAVW2V8q+uVFbn0/YPTNpz+wEt1lJbrPS980TCZchgWvzgt7IC3pDFrBGdHDpkdAVPgnrAeGCU2FrMJHw2sUYGsthdJJz+sQI8uh1KmuSAhlKbKEAmhLXkWnHNMeuURkWCqgiUpWaxF4y26oV2/QSxgjZqxCbAbpZnmLKD7qcsBsKXJWyd170thdidrzoQlii26yE3TMT3GYmuM1K3js302OhyPt1OGBNXtAbBSEbT4RslIVtSkzchgSvh3xWxr85K3LrC4lusxC/15WZB/sqUq0EYCUAmxoY0wKd7RIDA1OOx0sYO6hhRT3fA15sFsEBWjv8T5OeR9QcZLDDVU6p0YHo7IjRIdXzsO5BAYi0Swx8XrujYnDcNOisHHJW3XBilfwJ0i7R2qF/pql/P0GUHWrgi/qc+gGnscuBGey51E/Vl7+DdDys5xE9j2jtsJ6HjA6xySEm7VIFc+qqreisufysWX7RqiyxlWFsftFIhrg7Ka49dn9N2CzcR1CyR1CyW1C2V1CxXyA/KJAffE4pXKLxX6sNDKw/WtCXprKJDTxC8bDeDqPd6WdkHuKAddE+q1ODNyTuWx6zfXGK79rQtXO9XnnC79UnQjctU8oTOm2n9A7Y1SIUDxPjsIGBWm+AwwaAJUHOhPTIUysy3CW+yyK3vhC5dUby3jkir2XAsc0nj2yWBq4VeS2T7F8k9lsRF/UG5L3sQuAKZbpHWmmQJ3FERSQlq48KUI/TRCxLia0PR0ZmCmCNsEUroZBAOHBlzPaXjm960oWPBLeZiW6zUvfNzfRYKPZZIQ1ceyJ4o/TIhqPxG1L2zEzc+XKmxxLZ4XXnIreRIp+qosh8PHLUBE5USWk9aNECNhJoJjMOqoNFmogQddhy3O8YfqSDzLQ9cmurTmKvlPLV0lFC1H45nkICL8bsyPZaErXtxaitzye5zUreO9e1MTth98yE3a8l7pmdtn9e1sHFgPdyyH8V8mB//2qR8PWUffMS3WbF7Xr12ManI7c8S8IBZgqwaMVmCrBqAJsG6GqTGBiI4v92VlAcqGFFPe88NrxwNovgAMoO/zOl4xEDj+h4xOBA9Dzy9QKkXaKzy9odFYPOSpe6HFgVf4q0iyk79E+29u8i0g5V2wt7HOSA09jrJKvthaQd/In68j+X1g7r7aDJAVQ6AMqOlNkKT41cQYYqpEPyguHSs2NFl81nFUwBaUeMDsjkkBodUp0dVlqB+Oux+6vCdphC5mv8lhIB24zB/k0RiZ3xub0pZwfTFTag0imtdEopDtLzMDNZerHgyI45M0LWzErYvih19+LoXYsC183aOUOwf+HT+RFvNlxNpNsvfWgm3qUVOjtMPNIchAOmeLh+ABysFDNqMWeAxkjRtaKY0tS96QcXHFkniNo2I2v/AjhgTUHoplNhW04d2QxEb01I2CIWvp608+XEHa/6RK6aIfdcbAx5mfDZrg5spzIZSmx+hCBmCrDpQYtO0l4cpxZ7Fx7bkOW56PimZyO3PJuwe2ai26xEt5nJe+akHViQ47kE8VstC9t08sjmE8GbpIfWSbyXZ7gvStk7N9Pv9TBw95kTfk3nI0aJHEdN7mRd3kSVVE4lrsQDjmrC0zSRGiJ5mMyxfPnWYyRgpgBaD7Im2KaXDOLZDWcjKtLdIf/lEZueObbxybgHc8k5SXvmJLnNTnSbmeg2K2nvnJR989IOLEjfvyBl37zEPbMT3Wa54HV0w1Pp7nPrCo+5yOWShQBG9UDtMEQ6YIr/W33kB8BL80+H1+OIsEu0dmkLX9LnNAw4TQNOU7eTqOHPEXaQ/An2edIO6e2yLgfa5zT0Osh6/iJph36Kjvxgae2Qzg7qeVDHg1o7grF5xdazJ0auuph1cqTkgvlCKX0aZfK0dkjPg3peouMfxEfLIwYHYnRKCRZSWcVlFtGJwfQzQ5llZpGWg00OxOSUGp1SgwPR8jBphzUcWMVK/8/bxuHK04E71uxdMctv/Rzh2jlBWxem+awvTvNtlaffvlXyq9uVn3/Q+Lt3aga4CwQHkV9pMgdMOOGqMai7WWwhAYaSsEbITAEtF6NKU9wA72WxO1+L2/lyhvt8sfdy2H81eGSDJGJLQcgmWeD6tD1z43e9Fhi8dFne9vVyHw2Zwhtgm07yoEt/eRDEGCCbARpAs1qLYzQSYW7w6thdr0Rvf+nhgvqsxD2zUvbNzT6wSOKzXBq4Nj94Y0HoxrygDaD3ihzPpZGxG+MjN8gOrTsd/sblhF1a0L+tODZXdXyzOuimTnTXKB03wLROMvZleJm/ZIOYMUCMETJrJV0liSQoPBG+LmX/fNc2i5gdL8bufDn+zVfjd70at+uV2J2vxO16JWbHS9HbX4je9mLMjpdjd76avG/umYhNTRcizVrxX+FFAjY1MFglrrQ8eBj8jT7CgervBS+MyVKzAMnB/2qiOJjgJCQHNfLFPU7dgLNywFnV49RVcoVqFiDtEPVjW/i9RHAQwYGtjrI+p3F4srbdqaQ4hOCgH92wf7DXMMXBOl5i4MVaO4SxuWW20+fMRSdGSnKHy2VDFfnDpefMF8ptJ0kOMfJiAy/W2UHKDrsal3pYCfGwQj2PGBxSk1NWM5FbPZFb6ZTpeETryv5H7qvhIIIBJ+zln99rGL9ZariSXiI9jhUmdBLg5I1Lv542/ekX1/74YfPv32v4+O3aj24bG/kTGg78ivEUB5N2WO2EKRZq6gH7q8RWEmApkK+WMUao42o8JvaGAlfE7Hg5ZsdLyXvnZh9cnBuwtiBkY37wBiRwLei1DNo9P/Lw60fi3qhI3Nd5OcGqE3Mm2KYTcw/X8scowMUUi1bMGCBHtYyvye1RpKIioSxoXdKe2ZFbnknY/Vry3rmJbrPid7/24NWkxyKR9+uQ/6rcQ+sLgjdKj26Whm+C/Val75+fsmdOtvtiKHid98m93kWeGBzQfiGmT5lu0Yldu2e/jV8upFp1EnsVwlfLBrDM+sKjisyDJ8M3SfxXZHouTjswP/Wh0twXZnktEfuukAWtPRe1Q5nlWXc6bFidba+SWh8C2rXsNWgS1/WDBA+T9sfIFhbEGdHNx4TX+7+eRpksnAWIhynyryYNBxIcVGsv6nXq+x2Vvbyuf7KqwXEFY3I0LPijm/e9pGYl1fZz0z8b+eWvP2Dfu0FxMvVPzYXHF8lBOrvEyIu0dlBJ5180n88bLpUOl+cOl58YKSkcu1RkPienC0g7rOfFertYY/9qKEgOxjhQyYrr7QU19nwNB7tEPDz44vQbQs1BKC22syW/e6vmTz9v/vhe7a9vm357t+qz9xv++GHLJ/fqP32n/v7PWj671/DbO1VOkzvCbAAAIABJREFUptTIyNQc9G2+4A5Y7YArR6H2DsmgSUyjIpqU2KsQm0HSfjmuPMM9df+8yM3PJrrNyvRYDPmtyg/eUBCysSB4Q37whvSw9SEBi6K3zpD4LpVnHey4Et9nlFwm45rJdJYS85RkkoKsj0zlLFoxV4nY9GDn1UQC8ssLWROz/aWjG5+K3/Va8t45iQ8XoZL2zE7ZNzf9wPysg4vFwtdhv9X5QW+cCttaELJJ5r9W5LPcG9rlC+1K91ws8px/8uhGZbaw9VKszQAyRug7+GV+AFMxa4TtVYhFK+6Rp7YURVefCtfnBulkLh025AXXnj7adCG6syRhAMu0aMX2SoQxQF9MFRkMMFPAjRZJ9RCktsMa+2PljIYFsf9N8CI4WMOBGg6q4c/fcBDWu62/+u1//Pyj29ecFSj9E+OXmhVTrOzeLx3379//+Ud3KvlCNSshvr3P/OREcpCWA7V2idYuITi4gj5ROFqEDJVBg4rc4fLTo8UXLedLradQJpfgIK1dorNLKDuo4WCCQ3ScFOUg/GE01ByEc5DJnlvPnxgcv9TMn1JxEjUHfYVWGg7+RujgLKi3IR9OU797p+63b1V//G7dp+83fPZe/Wf36j95p+7Tew0f36tvMhdndohvmK/8bFzTyRRqWEjz7W2hscO4AyZZuGoEarsODhsAGy6iKQlrgkZJoPZ0GOi/PHLzM3G7XkvZNy/bcwkSuKYgZOPJkI1A5Nb4qI05nkvS98/L9Fyc57/6ROz2+aT/DjKkmkzt1eZc1MTfILNsj8wlxyjAppMwRsiqE/dUpGhh/5PhbyTsnhm59bnYnS8nus1Mdn1TgNvMxAffjjnHNRwDvJdLD60tCN54MnRzdvyOrLhtkN/KjP1zXK8yxX6vl6Uf6JGnWHXiR5elvh1hgE0vYY0QY4RoA2jVSf4qvYQ2QK5tH4wRsmklFhKwEIBNDdBqYEwHdF2T1PWDOhpS849LLuIHwEvFZGEsoPny0+xfSgQHazgI58RG9tToW41/+fNf7t+//x+/eq9jClfRWSgj+vrT+F9Tak6CM2LzO9f+/Jc//+bj/9M6qVCzoIaDfnTDHrMVvi3IpB3S2sUuDCmZ/EuWc6dGi2XDZfBQhWyo7NRo8SVLoYLJJznIxTWSA0kO+qI2lAOVrKTLef6m84LRnqviJDgHau0IaUdaHKdvT6rsk+WVfN51x5lWvrCRP0VwkIaDcA5Sc5CWQyrteQQHq79sEsaCTbYTH71V+dl7jR+/1/DJvfqP79X/6p2a37xT+8f3G//0QXPD6KXF+iMCjX+7reT+z1ot3GU1A6m/vS0eINUO4w5YzcOVw+D1NsmIHrBpANe+h46r8aePbojb9WrMjpdck7tsr6Wg3yooaD0StqkgeGNB8EYkcA3gviRp58xV8JanlAfXqw8FaY6A2phBLWD7JoJYdWLWCLEmZBDLqj4VeiFme4730vg3X4vc+lz8rpeT9sxOfvC9TLO+UNr+eZkeC0XCZRLhcth3pTRwLRSwJnX//JgdLx5ZL4jY8pxOesiiBf4mvL4kLWDRii1asUUnfnCgFVspsZUArGrAphZZCMCsBYZNwM1GSUsnWDUEEhyMOWE1/yB0j9tBWBBlRN2PDy8lk4WxgJqD/+UFoqzYYD9p/6D3959/cv/+/Y9+8+GNabJ5ulzvOKVmITUH/dgW/k1BKAu0jiv+8Mff/+lPfxy8W6egMzBW8mNb9bel4WAVI0IZEcEhX1wh7aCOF1N2CcrKSmynzowV5Y9clQ2X5Q6VFYxeLRwrumwrRFkZZQd1PEDZJZpvrhmp5080Ok7W8Ce6nGe7nRca+VM4B113nu0fv9TrvMhMlA2MXxqduNI7frHHeeGG47yag1WchLIjag7qcxa18KfkrFjJgl/Uj3MQyoD93IXfvlPzyb2Gj+/Vf/Jew6fvNVjtqqzrQEXfyUGmYkNV5Ivkoczr4o/ervnDvaYu7hzGQvjjRQO3wyonrObg2j5wsFJs0wCueVOvMr0iwyPNfb5r31ai28zkvXMz3Rfk+q8pCNmYF/SGazop81+TKlzikbllzqldPplbqi9Hc3qINcLfuhSlFbMmmK+WDalzmi5EKrM984+sS9s/P3Lrc5Fbno1/89XkvXOS985N3js3ac+cRLfZiV980+/OV6K3PRex5enIrc8nus2GAlZeit/ZXhz7mOSykIBrPGUlAKsGoNUAjQM0DtjUgE0NmElgxAAMVIlvNkra2yWNPWDVEEjZIIyHleMwzv+gTPsB8EJ/CvDScLCag1SsiGLz6Pc6f//5p/fv3//NJx+9/3+n6qauqFgR/hOAF4yyYiN36r9+8/P7f/mL4/1+o+O05iEO/mWFsxDOgg1TV7V8fqk1CWdz9A5AZxejrKzIci53uAQclMND8oKRksKxSxct58rpAoyTknZQy0tIO6j5znZRcaDBnjs4XmQdLxlwXuKn5B/cJe2TFe9M4e9MY84JOTdRbhkv+cU0ZZ642ucsojjpVUbUyJ/qdpy/5igcGC+mOOk1R+HQRLHJnodzEM7BGAcRDDwxLv/03QYXvD6+V//ZvYZ7U7qTN6QHK6M8amKOX8vQD5//xW3Dnz9o/vSdhm7mrMoOYt8nLBgPYw64agjqrxHb1ICFAmgjNEqKKk+Ein2WHd3wZNyuV1wvCjM9FiEBa/KC3sgP2pAfvKEgaEO+z+rYpC3e6Zsy9s7L811ekXmwuyzFUZ1L68HvmMQxBog1wWMU0F2eYioILU3Zmxu8Jv7N18LfEISuEYSvfyL8jSfC1j8RvFoQvl4Qu/OVdPcFyKEV56I2yzP266SH2i7HjWiyv3jj+VeRgJUAbBqAwQEGA1gU4FQAjQM2DWAlAbMWGDEAQyZxf424t17S3STpaJW0dkgab4K1/aBpBKJskIaFcB5GHTDmgHE7rH7QW39ApoGq7wGvX00r6CwVA+As/BMRpGQADS0deKvu089/d//+/d9//unAnVqClalYCc5CP7Z5f0MoIzE5zn340Vv3//KX3376K/u/9eMMhDKSH92wbwy1ihYrbNkV1ky5Lav33er3fz3R9161ijlzauQCMlgqHlDAg+UFI5fPj527YjmlpGVqFtawEMFJNByo/mpbQBgLYiyEs7D6kYu19hNj41cdExWOiQrbeMkUr+DZ8rduY//3LeN/3tZ9OEX+Ypq8N41PT6k+vE3enUTNEyVj41cdE/IBZzE/UTE6frXfeanbcaGVP0NxMoyFMRZGGaiBPfmftw2fvdfoItfH9+o/uVf/+XuNv3m7ZoCTl/SfstmVf3yv6c/vN39yr+Gze43vT2hIK4Qy4OPHR83COAereNgwAvXViK0awEwCtAGkDdD1K3EXorcnus2O3v5iwu6ZrjWpDPeFmR6LYP/VBUFvFARviMneFZu0FfRenrp3TqLbbInfEhzwGcKzbfqvweWrW8MkjBGiDdAYJe6Rp9SeDiNBL3n6visJO6/E7yxJelOR4U6CXtUnQ64VRd8sTxlS51i0EtoA0kaINoCuYZeFBKwawOrCEwmM6IH+KvHNBklns6S1TdLUBdZ3g7W9UHUfWDkAmYYgwwikG4MoC0TaIIKGcQ7G7DBmh9GHwjn4yy37Q4QxoJIW3Xj78eFly1LRAM7APxVhDCS3ZTdOlP3ytz///A+f/fp3/2W7c73NrtKxJzEGxBnoR7fwWy2nQYwG++/V//cnH7niP/R2k8Kag9Lgj27bN1kr0bC5NePFXW/pbL+48Z+/++D+/fuf/eGz5jvd4v6ruUPF50fPlVkL1AxMcWKSFWsYUP3V4CM4A6lYkYrJQRkQpxGMgVSMSMWKMAbCGQRn4DruZI+jqIk/bXLkV7MFiqa0rDI/eW3KIF3ETJT/223t1JRi1HFljL06Yit5dxK/PYlaxkvGJ+R3p9AP7mju3VZPTit6Jy6SnFTFgDgDYwyM2qCuW/n/7071p+83fQEvl/74fvP9D9t+Pq2fHCd+/37jp+81fHyv/tP3Gj5/t7HDUqikQex75g/GwkoXv6rFrsmURSe2VyIjhEiHHJIFr4vZ8WLUthkJu2cm7J6VsHtm6v55oN+KvKANQNQW+PiWk6GbCoI3Zh1cErH1uZgdL5SmHRjRZH/3hoYv5pI2vcQ1neSrc1kTYtFKzJTEqpNwlVK+WsZXSflqKWeCXWvtLmaNUQ+W1ce0QH+VuKtJ0nQDqu6DjMOQbhQibJCahjEOVvIPpOBhxcNjlR1WcTDKwSgLux4S/4gOorT9r4YXzsA4A9VOXul8Szv0ThPzVufgeE2fw9TB40a2EGUk/8L8gnAGrBkvsn7Q8dFv/+3D/7rbwpZhtOT7dph/qDQMRLEAwWY3T5eP/+foL3/380/+8P9c2fLnv/zpsz980nrHUGaDcQbUcmKSlXwNWA+EMaCSzVKxIi19utpS3mTRtoyaGka0NWMKHX0OZSQKLhNlc5SsGBlICb8WIe5J6XJcqGqXHMnf6Q1vTFX4tJtP900UXewHQhqjvKqjkxqSh51X+pxFvY6id6ZwdrJMZ8m90ivB+qVN5kLKkoszkJqBcRZGLZIWXcq7vSV/+EXr73/e/Ml7DV9GWMMHt/WTE4RrOPbxvfrf/6z5z//efpM+jzIg9v0jhrGwyg6bBqEho5hRA2YSMFOAa3DUeTWhNHU/4L30+Kanjm96Mm7Xy64lqhzhMthvtSxwnezQOshvVbLb7KMbnjyyTlAU9+awOsv69Zndt4kEzCRgoQCrVmLTgzY9aNNLLDqxWftgB9nYw2IWEqDVAIMBY1rgZoOkoRs0DEOEFcI4WMHDCscDPKHcP4RKjxvJ7wWv9341LbdlKWkAY+CfmFhEYQVUVrCWKepx6G85TLccpi6eMHHnlIwYZaAf38JvEspA5dZMHXNqaLpxcLK+k9eQbIGrz/xYclFVw0pITqxhJUpaen7sDDhwCeVbP//T/fv373/0yX9w/97fc69q6pfWyV+aNSyCMQDOQOg3eadiJCpGpGCzMQY2WS9fG6vsHunoGejr6e3v7x8eHrH0DQ52Dra3DFfWjqJ6y8VaewExCu8k/RbgXmc6c9pHC0/h4Xhlir4+y2krNVhOrKD8BXJ3Qeme0GsxA1Mlg5NXHRPy0fErubcyVhoPzVX7rNAEbtEG5/Wma1gEZxGMQy4P5hiKw3uLYiaunf717crPP7z2x39v/fzDlk/ffzCL/M27tb96p+azD5o+/3nLH/6t9bN3G96/VVo5DJfYxF936rGalYVVdriqHxqoEts0gJUAxijAqpPQBmiEELVeisFEHifD1qV7LIjd+UrklucjtjwXs+3FJLfZ6e6LcryXSw+vOR+5hZB4d5cmffcKumtxilYDDA7QGsD1J9BWArASIishsqlFNrWIwYFH5Spm1gK3aiStbZKqPoi0QCgLK+2w0jWM+rE7xV/DSIMKm6jr8eFVbstS0ADKwD8tqRhIRYNKWoIycDV3qduhu+WovOWovOHQmrjzKgZSMeCPbuS3WA5rmPxWTtXN67odukrugooBVQz0TzYDYyA1A6pZCcZASlp62XLy1OhF6VCJuF8ODpQjQ5evWK8MvN9y/W21cfyCkgFLLZkGx1nj+EUlDaq+1hZKBlCwIhUD4XSewXap0UJ1jLT0Dt7q7R7uuN577VpXU1NbV1evwzHp4Cdpm8Myyg0NmW8O9g6OXu8dqU2pgZcqA+ejXhHtxy/3pmga0+WGBH1DdlZjqqDcXSA/6FEd0UtffNt6aZotuTetabGdW6c77PqH3s8rvfZXhRWNAjgnVbOInIaOXIvxvewrL/BvOREyVJpEayXjrYU/t6C/fbv2s581f/azps9/3vL7D5r++071v9H4VPvZESyz4Wrkmd60KzYJxiA/sFlZWMHBuhHoRqPESgI2DWAhXUtUIGuCGCPcr8pouxRddSJEJ/UnQG8K8jHkBtYWhrdeirlZnjysyWFNyNcX7L8AlpUAxrTAkFF8s17S1ipp7ALrboI1PV9Sfbekvhts7AKbOh/IVazqFmgYhAgzpGJhhR1WcrCK/fE7wjfEkAblVlHnW48NrzJrltwGqGj4K0K/duVfUwoaVNJgFVvUxWt7+cpbfGU3r6vmLqE0pKTBH928r4dRSUMYLW22y3t5Qw9vaODKXBf/WfZAalasYcQoA5daC86Ons8dugwPlkIDZchgWd7w5cKR81ctBSoGxhigwppzeSz5qjlNbhOraEhuA76SKkpaUsFmK2mJxnay0lzaZNZ1jLZ0D3Tf6h3qvTFyvb2nobm1tr6ppq6xtr65o/vW5O27t++8NTE55RyfcvCTdnaStowPj9o6BnpV1w0J1WcSGmC55dT57hRZc3hhW5xP1dFVVKBP9RGyKWJSH8BX7GIo3w5zHmbJC2yM3FcV5tVwPLUzSW6GNKxUxcAYg5SYJbHX4/dWhx1WHcq+4HcmT4jm+bUWhPYURVso8QeD5b++XflLp27y+rkxLLO/OLb15JGCk8IdV4XLDIdFvakKG4T90NgqGbiCgzUWqKkT7KsWu2ZqFgIwU4Drr3P4ahlfLeMqEdaEcJWIvUrKV8sc1TKuEvliKf2vm7wIgFYDNg0wbAB668Tt1yQ1N0HdIKQxQyobrODgCvtXJbfDcjus4L6kCjtcbofLeLjCDiuZH7k7/I0A2sCK7wmvbLlV/JVacFaqZqWPwy+Uhr+tsTWc9Id2MJjgZGr2cX9dSYNKGjKyF7p46hZf2ctX3uD1tewVBQ0qaInqxwMxziAaFqHsskpnvuahOy5O1bJXenhDL29qtaM4k4fSsMYV839MemE0pGEBghWhNHzJfDpv6DIwUAH0y5HBsvyh4tOjF4rMp8uteSoaVjMSNSPBGFBFwwobiNIISiPfEnYIs+UazFcbR3XXh6/dGui72dPf1dHX3nqz5dr1xqZrdY3NdY0tjS3X27puNbfdqKmqGhsde+9n//Hu+7+4ffftqek7k9O3xyenxsenpp13JuzTZgt9va+nfaitzVpXR2M4m5/bn57bn6kcyuzD9gyeXjh4au5Q4cLKptBSBiq3QmVmidwK4izyaK4qrJDcChabxSk3kzZTgRtR/zVXhJmnfRS5fpV5gZ2Xoh1qwFGRcevUUXV+wPl8n+TTwsXlXhuqQjwbj0M9aXIb9D/MFjkHK2lYNww13ABvNErGtACLASwG0Dhg1YisJGChxA9EAmYSMBMiM/FgR5VNA9A4wKGATQ0MmYAbDZLGTompDyJHIcwGKVi4goPlHKxgYCUDK7/eIsw36UdK/h+g7wev9381raRzUFqC0sgXbYYxSPEogPSm4wzi6k4oA6MMgjEIxiD4Q6lZRMNKXfDScFINK1UzUjX7QDiDXBwR4SyCsoiShr9DrpuiNIwyCM4gBCdV2mDxzdTiUYBwVfuQpCgN4wyC0jDGII9mGEo/GHbq2TMdPNHLV/byppu8oYErRWkEZWGXqTj7wH4NK/2qOKmalWpY5OHtEPwRfzWsVMMhrjKuT78ogDIw+ggcXccYg6gZhOCkFRbwZF+GpCdV2BxVPCamONlDj+Bq+4W+ccPQeHWf01BpP6ukoRKz5KpZoqBhNSv9wlpXJH9AHqA0hNEQToM4A6I0XGGVnR09Jx26KuqXiwYUsqGrp0YuXBgrLLHkK2xSjIFwxlXycQeAShpU0pJr5uregf6+/pGB/rGBvrH29u66huba+qba+qa6xpam1o6mtq7q2gbl5fMFCULg8KbcY3vKkKjutqaJqbt333nv7tv37r5z7+4796bvvDU1fWd68i5jtQ8NmIcGzH2DQ0brVYyFcE5KWMFrlf6j514fO7d87MzSdoOvkpWq7bmuYGJfjg9Kw2pWSnBSFQND/RmZ/enhXQnH6iK81UHuZb57i4X7ioTh57yDL3hvKvN2J4IiG6KC2mPODuUoraDC+vcZ/yoYWMHCSgZWWyBjP1TXDba1SXrqxIOV4jHtgyX2B1tAqYcigRE90FclvtEoaW6XVPeCuiFIbYGUDCxnYTn7oMIfnS//UH0/eL390VR+f+K5wQw1K8VYBGelhF2GMsixlugVVGB+f6aKhl19WMXAChussMEVNqjcCpZZwBKz+GRfZmhTpGf9cWlvWvEogPSmnRzIujwKVFjB8yOiHaZQqCeVYKVqFnE1wBfNgLKImpVRrEzL5VJ2mYaT4awUZRC5Dbo0Iopui52r8X/DFCK9lV5mFl8eA+CeVJRFlAws7cvAWKnLKsqeS9lzNZwMY6RKGpbToIIG9dzJ3glqdLJ2dKJ2cLy63aEsHoWFLZFFo0CpWaKwwRUW8PxQNngzJa0rKa0rKbMrSXIzJb83/WRfZuFA1tmh7MsjQJlZUmGFXP7KreDFYVFaZ2LurYzCwewro+JSs7jULC63gAobjDEwzkpxTqrhZBpOpuakOCNV0XCZRXKyP3NvTfgyKnCexl8g91xnCjnWGpPamZjelZTWlZjVlXaqO7+w+1ReZ37G9YyQ5sh1ukMbdYfy+zMvjwLSnrRLo4DCBl8ZFZdbQZSVKhkEf8hxJQ0raFhBw18cfHGKswjGgDgjRmmo3JZ70Vx4YvgSMlgi7i+XDFQggyUnR85fMp+Q26QYI8EZCUZLUBpS0pDiy08UF45d1T6k1ZekoCVyWnzT3urgbtus3MioZXBopKe3/3pH97W2jqaWtqrqmrJzBdJIochva6r7gtitT0VvfjJivSBigyDLa/WZRD992bnmKkNTpf5GawtjsznHJ2nGPjQ02tc3dPNGX3trj26wVMlASgZW2qDaa8d7lLuu67zadN51LccUDKJg/sZDEaVhkpPq+Vwtn3uVgSQjWfG3UoK74ldXhWw0Be+tDfdvi4aGssoZGGMR9cOnxXfX+ZhyhUvBwHIWLrfD5XZYwcC4GSJHIO0QZOiHTH1QVS9U1QtV9UCmPsjUB+kHIO0QpBmFMAtcwcJldricg+UsrHhk6PR3se1fTY+6prCB5VZRx2PCa+QD6xrSfZUuIOF6Qmpn4oVhUfEYENceP0fjJ1B4LtcdPtwYGdcWF9cWF9USHdoUFdoUFdgY4Vt//GDt0V1VR17XHpqh8n5SKVxMBmytPLJGd3i57vAmY6hH7dH9NeFPK4WrtYekbcl1nZJbXdLeLmlPl7S3S3qjC6npAlVdOee7MgpupIHdqVk3kpM7EmJaY/0bItYag1/FfZ9QegkUXkvIwDerj2wzhb5OBuT3ZxYO5WwyhSZ2JBxtiU5oj4d70qCetMyupIT2+KPN0WHNUTGtMSkdsYX9kHLo0tVbF8r7i6vMqoDauCeUB7dVheytDQ9qjBTWHVutD1qg8Z+l9pul9puj9l+g8V9KBrxOBS7XHV6pD9psCt1fE+5XH+Hy16f++BpjyCzcd4n20DpD8E5T6JtVYXuqw4R1x0ObouJaYxOvJ6R0JmZ2JWfeSE7tTExsjz/WHH2gJvx17aEnlV5PKL2eVHo9h3oLlF4zUO9Zar/ZDzVP7T9PHTAL938N95uB+ggqPAQVHh7VYbuqjiwl/H3qjgU3RW00hfrUHy8aEqltCNCTCvemnezP0jlytXwexedp+TyKzyXsMpyVajgpwcnKLOBV66kzY0UnRsqgwQpoqCxvuOSM+Uqx9WKprUBJS9UsSNlBLS/V8rlaPlfHu6rKpfhcLZ9L2GVKBlYwsIKGUBbR8LkYK1W5Hl1fBqWKgZWspNGBTU3fmZy843BOsBzPsHazxTYwNHqzt6+pvkFx4QQYuj9ijSDsdUHc9qeS985J3jc3Yferx1YLghcKjq14Ns194anUSPzyhZtdnSOj1p7e/usdN661dTQ1ttbVN5ODl5QMpGBgpQ003Yij+pLxURE+BmBjwFeM+UYpH/5UMrDGLtPyuSQvQxnk3EjO6ZGcYrNYRcPkw6fm41T4w+Qyo4KByzm4zA6X8nCpHS6zP4BauR0us8NldriEh0t5uMwOl7OwnPmGJ9P/GilpGGMR14GKQZQMXEFDLmflNrDs8eHVebf/mbJtgooDr+L+s9X+202h200hr6p9BSqhAPUWKL0EqNczmNcMzOdF1Pt5zGcG5vMM6v2kSihQCQVKL4HSU6DyEqBCgdJToPQSqFwHngKllwD1FqBCAeq1APcP0RyBiahzROwFIi6fiMkmjh/XhLlrgpeqA+eo/V7V+L6i9nkJ930B83lK5S1QegpUQgHmLcC8H1Sl9BIoPVfrgzaYQgSo92tqvxmY90u47xzCfw7hP1Pt9wruOwP1fg71fgHzeVntO4v0mUcdmqnxn034r6T8BfK9Avm+Z+UHXqo48DwqFKg8BYoDAqW7QHlQoDooUB4UKD0emv2FvJ5QCZ9GhU+7yivdBUp3gdJDoPISKD0FyoNPKoVPq7yfRoUzMO8XcO8X1T6vqH1f0fi9pPZ9Afd51hU6pacAFQow7ycw7ycwbwHmI1B5C1RCgcrrYT0egordgrLtgrIdAqX7E7ivAPN5BvMWKL0ECs+nUe9nUG+B0usZ1HunMVRcG7+IDJhLBSzSHQ5tj02+kRB3PTa6LTajK/lEf9blMcnFEXFiR9LuqiORHSdTe0p21oOygdMK+ky5RXZqIKugP01NgySL4LS0eEwM9aRHt8UdaYoMvxYT2RaX0pmYeSM5oSM+qzsFYxA1JwNvpmZ2Jef1Z5ZbIPBm6pnBbK09T8fnU/Y8gpMRrOzqmOT8aBZqOTc9PX17+u27d96+e/vticlp5/ikwznB2h1ms6W351ZLQwNZdv5seniqx+LjawRHVwgi1gtSDy7JPX6wKCdeXSStM+iuNTW1tXdca+tobG6tb2ypa2iub2ipb2nAh8+pWVhJIyobrLKIlfY81J6L2nPljFRug79DKhpRs1KKk1FcLsHKCC73zJBIRSMYg2CslLLn6vg8LZ9HcLkYg6AMgjIIxkhVNOKSkkYUNKz4zlt8RYqHP1X0t5d4IlrrAAAgAElEQVSx/lXf9en3ue8/VK5hkcsvlJEqaFdsH4ySXNe/w9qHY3lERSMqBsEYqWtdCGWQcyOAmpVquVw1I83vzyyzgiiNKGlEaYPkVuDG28bHglfX3f6X5DueVh58QuUjUHkJVJ4CpeezKuF8zGcu7vMK5r0HO3QcD9+I+r+CCp9ChQJUOAMVzka9F2I+SzHf5ZjvMpdw36WY79KHp8uxB6dLMN/ZqHAW6vW0SviiSviKSvgi6v28SviUykugOjhbJdyBHtqHHt6A+q9Q+cxDvV9ChS9j3vNwnwWYz0LMZx7u8wQqfBYTzsN9nld6rVb5zMK8BSrP51HhHJX3bJXwNZXwRZXXcyrhC6hwFipciHqvVPlsUwX4qoIiVSFiY2ZRj6JkgFQOGXQDenVtfjEeU6iOO0HEZWgiw9Th3urgQHWojzpkFe63FH9gvMvylajPGtR3MxYYpA4VqaNOErFRmqOrMf95mO8GPFCAeglQ4SrUfz3qvxkN3I4GrlX5rVH5r1X5r1X5rUN912C+qzHf1zHfJZjvQsx3AeYzF/OZh/vMx32X4r4rMN91mO8GPMCvOl3cfja3/cJhKmoW6jUX81mA+izFfJfhfotR37mo95OYUIB6vawSrlT5LVIJF6sOblJ57MU8N6v9X8CCnsL8Z+De80i/lbpDK7WHXsV9BUqPGUTQUmP406i3V324e8PRLaag10n/BYT/JmPoturwLaYja/SHFxD+L2A+zyuFT6HeT2PeL+Der6h9X8R85qr9wptjgJupy3WH5+F+C0n/NYbD8wn/lfqgsNbY0GuxUW3x4M1UWU96YnvCzqoQr9pEi4N59857Zp4x221v3X5neurO1PSdyanbk1O3x6du885JC8339vbXGbWa4gL8Qh5VcqrBpO1ou36rf/jWkKXjZl/r9RsNza11Dc11Dc2Nja0tje3tTV2Gpupjtem764+eHwKUNgRlcy8OA2cHc84MZCttCMbIlDQip5EKGimn4QoakdOIkkYwRooz0goLlNaZuL/+uH9TlH9jZGx7wgZTqLg7VWGBSsck54dEBbcyT/RlnRnIuTgMXB4RF4+Ii0eAMjNYYYbkFkhhhZU2BKWlOC3FGBlKS1U2RGlDFA+lsiEYLUVpKUojKhuisiGoDXEVk1thV2G5Ff66FDZYaXvwK0obovimMg9LflsNyLd99Dhy3drl4BdXHvj1yC1UNgRjZHIbXGoGMVqqtMGXRgAVjaC0tOIhZB9GQIrRUpyRYg+FM1KckaGMK2iw3Aq7wl48Ir48Kikdk2R1JWd2JoE9aW71x7dWha3UB0l701EborQiFWawaCirdoL8/E+PAa+OtwaelG8XKN0FmPci3G8XHrgG8xNpIi4RMeeImAIiup5MG6OAajK1kIgRaSIzNBFSIuoCEVNKxMuJRJRIlBOJii9LSSSqiSQlkaggEiuIhGIiroCIjtUcD1CH7MADX8W8BdjB5zEfL3VwCZFwnczsIjObyQwDmXyViM8jol31FxNxV4i4i0RchDo8SB16lohF1NEGIvkkER2qPgJrooqJuMtE3AUi9iQRjRBRuUT0BSJWTiZUkimtZEYfmW0mchym/J8NXfvo7vSv3r770VvT/8EMvt1SNknkjFNimhIPkDk3yMxeMvs6mYk94oicSFQRiVoiuZZIbSLT+6hslhJPUuAglaMlUoqJeD2ZEq4OC1KH6YnUJjK9mcy4RmbUk+n1ZFo9mdZApDWQqSYiWUskqYjECiLxChFfTMSdJ2LOEzFFRFw5kYATSZWaxHpNstXW+cFtx4fTfFdL8Vn8+AVNzFUi/otIXiHiEtRH38QPZ6nDTqsPq4mjpUSSkixACJWHpnqxpupN9Rk/NGyX0m+eXCiQuwtUB3fihwOxw+tVwpdRr5mYt0B+UFCxXyB3f0bpKag4IJAfEFTsE8gPPBgVop4zUO8lqO9qle8Clc/TKi+B0uNZVDhL4ytQeQqUHi8oPefKvV5TCp9UeApQT4HSQ4B6vKwWvkr4vqDxEag8nlQKA+okVH9NUtPJgBqgw9r37p1779y59/add6embk9O3Z6YmnZOTDknbjsm37Jx4/0j1v5hW/+w5UbvYGt7V0Nza019U219U0PDtWtN7W3NHWR9FV5nVNVqs41nXlH5C+Tuqw3BIU1R2V0p6w0hK7SHVumDUq4nXOnNUfdK9L1gTS9c2wtX98KVNyGyW1LRnZPXleZdf3y22leg8HpCKXxKJZyBeQtUXguIgA3G0PXGkJW6oCVU4FLy0HLt4VX6oDX64DX64DX6oDdMIRtMoVuqw/3rI+La4rK7kmW96YUD2cUj4qtmsNwKoYwUpaUoIy2zQOeGcgoHci6NisussKw3I+dGysURQNSdEtgYKevNUNgQNStTsw/Ah9JSNZvrOi23QFfN4IMKaamGleGM1AUUhQ1W2RCclWGMVGFFMEamYXNxRqZ4SEaMkSlsUhUtxdlcnJHhjNRFQIyR4ozMhc6Kr0lhhVU2RM3KcEZ21QyWmiGMkRUO5igZKcbIroxK5DYYfYQ+GC0tM0On+rPDmmN86/8/c+8d3sSZrg97k+wmm7PZFEhjEyCkbDnZPbub7CYBEnqvpphqirEtS6ORbNM7JASwDdiq01TcwL0AoblJmiZXucpVBmxLLpIsUQIhJMS/P0aSVY1J9nzfyfWES5ZGo3nb/T7P/ZQ35IiKE35hy0epwZxLYcClrcG569bkrl+Wsy76cnjUN1sjL26JubJtdxFrX0nUvpKoPcVRu4sidxWxuJe2binctCpn/YyM1R+mLP+TkunkJX9ULn0NmjdJtugNeH5Q0oygxOlBgpnjZYtmZITMzQr5Y+qy97HZO64dv//wu8eDV0MbGSFcNFe0OEK65iQcmoZsk8Bb1CinAgW1KEih3EoUrEZ51SiPRrk4ysVRgEQBLQpWoLxKlFeF8ipdgnBdr6tRvut1OQrSKBdHgWtIVAYS/jW8cbU0OEa6Nh+JrER5tShfh/JqUX4NynMeTwBoUbDcKZcRdgYSQaJcCuXqUB6Jcq8gUQQKMJ8yD0miAIlytSjI3LAW5VejvEoUpGE2LY+tv6IwNFZ36Gs69DVtVWU1+acJ8ZZymFON8mpQXg3Kq3ZvhbNd1W63KkdBGgUrULAa5VWgYBUKXkWiLiCsapRXh/JrUb4O5dc6pQ7l1yGgDuVVO/uHeVQaBWkUZB6yCuXpEG4tzLlBX+5pbehqqdOXnKMhlhbmVKC8ShRkHqMCBctQTi6yvghlSVFRNHZ+GYavxeidWNmXWOEpVJGBfn0Z4WQi2xLhLdvh9SC0LgXZdhWJQuGtB+ANB6ANILQ2BFqxDVp9EN4QBoVsglZtglbOky77jXjWC+JZwdLlX0KhAngzDG9JhDcfhDaEQCtfEM56TTD7v8ULwqDVx+HQRHhzHLzpILQxXBqyQbJyrWT5atGyjaIV4ZKQmdJlQaLPg5I+eQte+pxoZlDSlOmpkXDJ2VOX4aIKzfWWG9dbrjc3tugbmxsamuobmmhtZVZuQWZ2XkZWbkZmzrmMnKzMvMs5V67mXs3LPp+SmXEo9fRsLOITZNP7cMir0sVBwulfSJYEJU17SjTtd9KZQUlTghKnBCVNeVE6+1NkySp0xVZ0VQwaEouFAOiqSGTVanjFZHjJG9K5DPIGiaYFiaYHiWa+IZr9O/HMIMHnQYmTgxInByVNDkqaEpQ0NShpalDSF0FJXwQlTQtKmu6UGU8LZ/1eMudV6dxx6IIJ8iUfpy6ffnbVwsyQkJz1a3LWheSsm58R8qFy6Z+USz9NC56fsfqPssVvwvP/nbL8TXjBs6JZ47GFS7PXRF7cuqck6gTOO0VGn8R5e0qiIi9uXZ27fkFGyKxzq2adW7UoM2Rt3nrO5bAjKuAMHSOs2CGo3J5ARe8qYq3P37gsc82W85uir0bsKmKJyrcfw8EkbezeEvby7LUrctZGX4s4XMbhXt4WR/DFFduBy9t2FrFO0zFI1U6Fbo+8Zre7SCq2n6Ki95eyt17Y/MXZlXMyQkLPb5pxduVXZdzdRawZZ1cuzgxZmbNuZd76kIKNaws2huSun5OxeqJ80fOi2c8JZ/1Nuew1aH6QcOar8PzX4Hm/Fc/+L/HsZ8WzX4fnjZXOHSud+yY872104XjZovGyxW9hC/+ALhyHLngVmvuidM5vRbOChNO9ujdIOHN4gMTTgsRfBCVNCRJOCRJOfzlpRlDCR5vOH743GvCytFWqJdsuSiNIFChHGfQBK9ywgymzzRwGV+FcUVrnUhwWDKxI3kljPOZPCuXSbsu13Lliq1CwHAVLEDaOAlUoT4uC7hlYzJXM/V1SgfKcL0AS5ZajYJXzGbTOm1c4v0WjjuxT11kDBMyiULC6UNDRUNHRrDPode06oqYwiYDZBMx2FRvxbo4DEz1uxQCoE9MdUEv4CImB2uQdjP/b1QPu4rg5AuBwVM0FkaGpukOva60sKUfYNMzWoqBWxme+WI5ydShQgH0dgpWuwrTb0YJjKCpET+Wih1RobAXKrULBaoyBSGa8uJUoyPypRUHmoK1SlM1gPY4COAoQKOcyErUP2rAHWn8NYVc5sJKBS7AU5QjgLRCy9RwcTqBApRNJK1CQRrkaFFCjHDUKUChAotyv4dD50uVTJQteFEz9lXBqkPDzINHUN9Glr0rn/l2xMaYwLo+8Ul/f2NbU1q7vaGvu0JZXZWblZWTkZGXmZWXl52Wdz8zM5ad8NUvG+QTd+iGy7k3Jkt+IZwSJvggSTQ4STZ0jWSZAtsyVLP1EvHClOPggvOEEvDkWXveucG6QYNozghljBTNeFsz4g2DWB8LZLwln/F4w/SXhjNeFsz4WL1wmXb5BumKhdNkfxHNCpcFfwaErpcFcaO0ueH0stC4SCgmFVq2QBk+XLP1QsmCCZO6rktm/F89+QTzredHMX4sc/AnDb/6XcMbTwhlBohnPimY+K5r5nGjms8JZzwhnPi2c+Zxw5m8YEtPFlgpnBAlnPCOa+Xto7uvogncUi99LXvquculb6MJXpHP/Szz7eeGs54WznhHO/I1o1u/Es8dC896WL/pTypLP01dMTg+emLzkNXT+8+JZz4lmvSSZ8zo8/y104T/SVrynWPK31ODx2KLfimY9L5r1BjJ/gmzhGHjeu8qlf04Pfhme+yo6b1LK0r+cDf5X1urZOWunZq+Zkr1mWvaav2es+lPa8onJS15FF/xOMus54fTfiWaMkcx6STzzz7JFY9F5QcLpQcLpL4tmvi6e/ap41guSWc+IZzoYJOGMIJHrBUNnT3tGOP054YzfimY8LZgeJJgW5PjXW54WTHtWOOMF0cz3xPP+KJn/onj278SznhfPChLP/J141rviebOkS0OgFaHQqihoTSy09iC04WtoMwZt3SZauv3SsbsP7z8evMxtlbQkohLiMPoRhXLpwKlVIwstjyF9TnbyznVAuTTCrUS45Y+70utbIySm0ooYSj5SWW4CYhEQq6ZA0KbDDXqdQV/bUUfXfoOQGI+Ao35eY0cSDKS9ngfjkX7Lv8Hs8nOH2mspg17X3lBenrqXRKJIlKtVbCcQLgFztCj7CrprHVayGS1KQ49oUFCHRtSh26rRiHI0ikbYFMajFbHMqGmH9VAHyLq2jXIHFDpQntEfGQimUZBGuTTKdWqFYC3K06E8HcqrQLjOTz2+XuHYPLiXUTA7+agy+egeWWykjLcKjfhUsHzcqc+fFX4eJPr0GfG0D9ClU5PXL8zaIShOySa+qazQZWbnZWbmKjLOAslH1yl2TMXCXxTPCRJODhJNDhJPCRJPDRJNeU4085/Qikh4UyHCwlHgEsK6gESpUaAe5Tej0TUoT46EbYNCNkEhsdC6iZJ5y6XBp5EtbGjtdmjdKWRzKhJ+HmGVIGwcAYoRDgyHKeCwChQsRTgVKKhDeVUOMwIoQziXkKgcODIdDofhsAR483Eo9BC0YQe0NhJavRlaHSpdBUJrjsAbw6Srp4mXvCuaO1E05w3R7CDRjCDxjF+JZz0tmh0kmvkXyfxPJYv+LVn0sWT+XyTz3xXPnSiaM140523B7HGCWa8IZvwqaXqQ4IsgIaMJzggSzXpKNOs3ollBomlBgi9eEswMFi47KtqwT7R+oXDpn4RzX2KcXUIGFz4PSpoalPR5UNLnQYLPg0SM/T49SDDtt8IZLwpmvC6Y+Z5wzl+Fc/4qmPOXpNnjkmYFCab/j3DBX4XzfyuY8ULSjA8Fc78QLFoiXLZJvIonXRMtXQtK1kRDa8PFq5aJls+XLFspWbFLuu4EtOkQtIElCZkmWfKxeOEmaNUmaNUMyZKPJPM/kixcI13JgdaslK7YBa37CtrwJbThALSeC60JhVatkq5YIQ1eIQ1eJ10ZCq2KgFaD0Jp90PqvoVABsiUDiRAiW/ZA63dA6yKg1Qsky7+GQzPhiCsIW4UChFMdqUf5jWh0LQKqpRGaK9KHo9G8Btoqcck2Agq0hkFKxve/8PzgCDCKa7i0PIaWRzOZ9yPKKO7GLFQZn3pcFj4BRxFwVHXeqdZqlaFZZ9DrOuq1dVeTSZRLQJH/efzy6ApQq4j1/4QIm1LsaNZeMeh1hsaq6kJhmXAbDrEpjKeB2GoJS4tyUtFT8zEqFz3aiG6uRFmUq1swLi2PITEehY26AoGbMNBGon7KAVOO3QKkZPwRdiMKBSoxniol7lI6cj5Nej5dkp2alHSSG7tzyYZDi6adWDDhzIygpE+CTv8jKOmzN6GFH8rXHio8s1WxM0y2czHGHiNZ8KxoRpDo8yDpF0HSmc+LZ78imvOBaMFcaCNHFi1N/rpYcagGBStRLsMqVKE8BpfLUbAG5ZEowKiTX8OhaXB4LcrXotxyFKxFeQ1odB3KZ2z2GpRfi/IJlEujXKf5z2W0+EqUV43ydCifWTb1KF/nIBBAGuUSKKBBATUCkCi3CuURKHABYUnhLUJ4czwcGgWtmS5Z8hvxzCDRtHAoJBkJy0HCs5GIDCQMRbYK4c0CeLMA3iyENyfBm0/AoTugdSHS4LXQiq3Q6s+li4PEM1ZKg/dA67ZIV26CVh6DNxYjbIagKEE4SiTsCLwBgNaEQSGbodWboJWh0IpN0MpQaOUmaOUmaPVWaPU2KCQaWrsPWn8M3pAIb0KQrWeRsEwk/BwclghtYktDkuFtCjiMAZoMJPwyEqVCOAQKODcqh46iQjhXELbKAet85kCjCwgrE4nQoIAGBc4jkRnItrNI+BWEjaNAMcLWotwqlFfltDzUKKBCOGUIuwxhqxCOCuHgKMAME0O81KN8RlOhUO41NKoQiaxGeQ0oX4fyq9wsOYehg3C0Utb1q7JHD0dB2A+0VeKS8IDghYG0IubnLY9iQYRGyvZ9n5ZF0zL/5SI9LpPzHgtJTvGGORz287sEwiYhdlXmsdYqVWdLnUGv62isrC9KJTEuAUWMHit/hlAyL80LpBWxlCyahDkkxmsoPWtoqjE0VTeUZanE4TjEJlEugQAEzMIFGyDh6a2SK5eTtpbDkeUpO0nMDYDkMSQ6wp4BUo9TbwkEKBOzAn1dq9j+uH2LUyrfk5cmLkyTXkyXXkyTpBzfnshefpq7/CQ/OPLAktckc4PgOUHSmUHiKUHiKWMk818Qz/69aPavxTOCRNODxDOeksz6e8L8kIOLI/cuidqzeP+XG5PlJwrTJZfTIZXyCINQhD/jvQIFGUtZgwI4CjDvuFgODyse5WqdBr538z0vo5zqZzkKMtZ3lcNeBisd6qqDviRRIB9hfQltZEtXl6IcHcpnmNPqYft9WJiVWYSwS1E2gXJykIg90PpcJLIc5eIIR4NytA4VmKt1/iiNcpm2a1COr+Aoh0ABp7rNdQExI+Uoj0KBSpRX5dSpq4fpV48Hq3D+HEPgMM1n3qx2vu+6bYWD7eW5s7euix0ii6lR7Kh043CY4aDduqLCuTcQfkcE4WikkU1X0R9HA179bZVqURgujQq0x1IYz/0jCvO+AIcBwt/6UUMcOnnnSBbfiKJVRNMBSuK6PYyfZyYQoEQY6X/dwhxCGlmefqCl/Gqnvsag13U0VjeUZmqTdxJQ5CiUQa+Gc0Y4xfNxT86jUJBEAALh1JwXddRXXG+uba8qLk/egUvCcMk2QhpBINy2UoXyCn0gv6kJzyXlO0iYhUvDNZJwEmFrZQAtA0kUcI0ODnM8fkLG1ypiAn3q7CtuqSig4um3ez13MkCDxeSnCvLSxAXp4vw0IXYiOgFYdhpYLgBWHItevvng4pADiz+On//X0/P+HTcvSDAtSDIjSDL9KcnMseLZr0hm/046e1/sMglnhQgITuIsh/dsLZCfuXAWKkgTFSkOkSjw2E1Fi4I/m+gYWXxXlw+HCzJcsPsDUD78qZOWdaz/Sicj6c7Vkp530HoY6f7FBQfuFC3lRArKyVO7bu53rhL+PwK8mj/CKvZieylspDVLoVwKBSg5n1b4p5gIhINLI/WjBa/WyuIzoSrxaE2nUhHLHaoIhFsqYqkkfhQ3SgbS8hgSATQQ2y+6EQjg94vMR2qI7dWnBAx4X+NPsyNRLoHyaHmM3x4nEACXbCtPP6AnCg1N1YamGkOTrgnP16YdxKURo7J8nfcpEUX6RQRH8+XRI2usNMqtlHFpKIxW7mouL6qvxOmiwrLko+WpeyvPHf5GHFuag929fStNf/9rfPD2vQdVmkv5Aj6ZcqDq3OFSiH8+fss3CaEq0Ra1IJSCtlXKuWXiSAIFKRmPVsSQKJfCuJSzICeBAMXCiEANcR9NtTTK7R2ARLkamKOWuoYJ1CpiXaBGoQCB8QpTE/PTJAXp4rxUAfo1Lx5YGs9dngAGJ3CDE7nBImDFV9HLv4xe/lX0svfOzBsjnv1RwvylXy3ccmjx1gOLQ44uOs0NTuQGnwKDE4Dlgl2hmVhc/llJQZqoSHF4NOD1/6PQKLcC9a0H//gHdllJ/zeFlseMlinyFWfzR6inSMl4lKft5VKJngy8Btoq1aKtOOSteVGY/5PdfKwMHimLDqiAIACBAG5T30NwmKOSsHxVOedHUR7zAAGKBR7LTwOxy8Qsv/hNy3gUxlNLozSQf3AhpJHa1L2N6uzOlnpDk86gr9ZTl+jUfbhk2+jxS+OjcjLVe5l/KXk05WMdUyhQjnFIydbSU6u+ObEq5WBIXlJsU0n6YE/bjfbmRl3l9Qbttz1N3/V19LTobpt7fxwa4tJ3t5XaTPeHHty7d7Op+nZP84P+tp5GqqbsvK40t6vyYpsq/YrskPLQxuwjwSUJK3BRaKUCpDGu18pXQ/6B3qv/VZIoL0TGYY7K7bsUBrr6nEIBAuWdTz3jAK+UJOQrrgu8TnGDT3ODT3GDBZwVYs6KJE5wxP4lYQcXH45dFs8LPuPErHgwOAEMTgCD47nLk3aFZmJxBWclBWnia8ovSZT7fxm8/HSmjE/LAx4C9L8lo56xoxRtALVotJ2AgSTKvZa4jUQBv6ubRLmewwoQiGOCPTF4EdJwJmgAhwGX6VQqitT4m+4+OhRIy/kjqxgaiK2SRAVSvgJ9y+cjbz1Lq9xBYvyAI4dwVRJ2QM0IAQgoklLENpZmdDZVG/S6Dn2NXnu5IvMrAmKRSEB9inkw5rZe4K6B2MWCcA3EKRZsI93MbQrl0hiASyNwcfi1xLDsOJbqbLxZX2JuL7/RWG663v7w3p2hoZ8efP+D/d733d8+argzRAwOqQYelfU9KrjxMOP6g4KuBznXvy/rfVTW94iwDlXfGjLeH7r93aP73/8w9NOjoYffWUxdhoYqo15rbVHVXZHlJfIvnwlTi7fhknAK5TgOXBjdXup/mDy7bniaOsDrdH6aJD9dnJucBB1lxwFLExjNy1d4wae5wYlAcCKw4jQ3+DQ3+Ax3RcIweC0T7A7NksUXnJXkp4mvJB/zmeX/14XCvHWK/w9Eq9zxn/3RJzvSMQDMlYr8cKl+74zDnFJRJDPxnhi8GG8jgXDLxCzcaZppIA7hqfh4/V6ZmOWEBkCr3DFCg3EYUEnYIzy9Whp15XQYiYIUxlVJ2UVJ23yvUUlYDHgRiEPfoWTR5IhzhXgMhwUQ0ggC4+muKNrryzv0NYbm2paq0srceAKKJAOgHoVyNRDbL0+Ewxy1NAqHPTVNOEot2nrlzLaqzGMGMru1vKhLXz1o7bf9OHT9wVDlraFc05C444cT+vt76+/tqfv2q9q7p3W3BHU2Sb1NWmdNqLFq+n8ot/54vNb+ddWgoM4urLUL62/F1d8+0nA3Xn//dMt3Z9oe5hiHdHeGzD8M3Xk0dO/e3T5DSxNd1EbkNl4UFYvYpYItFMzy7JmR0DmQaJU7vKwJb/BKSYK/5DCaVzywLJ67zAu8ToPBp7j+QA0MTgCXxwPLhHs3Z8sT8s9K8tLEl5O/JlDQC7w00PBE/8UCUPJo6n9ZUXpCIPg5QsuiyVG41HyHb5SikvjnhUiUi8OckgB0RICV7l8fwocZIeCJwYsxGx3UOwMNmNu8Qbi0Z8AEgQAqCRt3Xkk/LpyCQLgkApAIF4c5BAJ4XaySsEqEDjgoFUV6W6YIQKJcDcTGYQ6FcVWSKKYrCQQgEC6t3D7KMfDfm+JwFQTUXkI7GsoNTTWGZl1btbo6/wwBRZL+XJakm+YV6CccR7/AHI1wsxrmXZQdK7+W88DS9dOPDxptP10yDWHXH51uvB+nuyPV3RLX2ZAGq6LRkqw3n202p9b3pemM2fXGvAZjQaMxp6FH2WhN0Q+m1ffmNJhy60259aaMOhOqMwprelMazViDVVxvFdYNntDZD9Tc3lN7D+r88erAUJv9p59+/P6nu5Z6/Mrl5ISrYp5KsNkV1KZN3uHXqn1MB8q9R9kNvMT56eL8dJEiYVc8Z+nxyPnx3GVxnCVxnKUBoMoPeMVxFksORuSlCPLTJXlp4kspJ3CU5wpd43UAACAASURBVAVeOAx4GQTULwAIanSBJpQs+ucZgxqIUyaK/I+bdd4yuvv7xkKOst80EIfA/FtXfkghzyAhtTSKASzGfiwRhAcYCJB0aDlRuDSy+Uk1L+YWlIxXnryTRAES4WqVOymZo8HawAGoainbl9XypswwsDx5B4lwy0SROAwwAejuXUA69lgHdLqrBrQ81n3N4DCggZykIAaOMowDhzml/mICCATQSCNJlKs7L+hsqjY01xr0unYdXlMgIKAIAvan+nqOOq2IoeQxXp5KConUSML1V2BLR429r9t890Fh79Dplgdo873M5lsFLYNFHVbyuqW5x3yj19xvttislrs2yz2bxdg30HizT3e9t7qzt7qzt9xgLGkxXW02alqNdLuxvMNUe93U1NXX3tPf0zdgMVsGzJbeAYuh16y9abncbslps0L1g3sr7eFV9yJqH5zt+un2dz/ctfb3tdd2kjkaiEVB4RTKpZXbHxcc55cp937HQ/NKExWki7PkCaID4bKvuPiFtKJMSLR7Uzx3aQIYwIp0CbDsROT80zGrz4q/LDgrzU8T56WJLyUfJ9zAy3UamDdJJ41SSdi/hKMhHRtw4Ig2jD9ycA+Fcf1+HYc5GhigFbG/5NlGLyXCSLWUHZhm8hANxNFAHPd+KxVFBNCwQFrOJzEwEAc/vFqZ8GzM/VfY7ryz966PeKvVZaKIJwGv9kpc6hbn5RYdTsuH1dERQFotZfvw4qBKElUm9lDvtcpYpp0EAvjZ8zGuVrmdwPgloggS5Zan7CJRLoECFal7tAE2PRzmlAgiSMSbFAwQEzBCQBOXgFgaKLK64LQzBF/XXkfVXkYoDCRg1si0C4Xx3DuHQgG1eFtBIkhdzX7wrX3wh6Hsnkdw671LBht+w9LUY+nuM1vN5ltWy51By61Bs9Vs6ekbMBj723v6W7r6W7v7Wrr72nv6DMaBG70D3b0Dff1mU99AT7/Z2GfuG7CYzWaL2WK1WCxmc3+/ud9sGTCbB8xms9lsMZvNA+abfeb6bvPVTjPSZD1caY/S3oc6H/U8GBr68fvmipLsxO0lgrCRST3Sgcj8x/JNDHgVpp7JS5Pmp4nzU4W5qcLL2bJ6uri7veFma22m8FAcZ7Gv/ehi6OM5S+KBpad4K6HDUZnwiYKzkvx0cX6aKC9NfFn5NbOlMd17NTEMhwFfJ51ayvZLzo5eKAxUS6MCmT+B5p77nxqIXSKMwP1pQP8bLBiB+KcmvameEYVhoj3WjizabxNIpx129cxWxvrx/BTUpuxyKB8YV6v0s1opjEs5I6KHXdUyvlax3d3gJRAuDj8J59XXVlEm2opDbm47h5nGwX3mBIWNVtXEYY77ALvoJwrl0jI+o6dQGEgrhp2yTDy3BuJQGOhScUfI+/GNtGC69VrSNtJnf2auH0Z6zNtXXSwI00jCq3LjWitLHCH4DZX1RWkkChLQiPjldlsC4eDS8KrchNpyvO/OPbVlSNlyt7B1sPKGeWDAfM9muTtouT1osVst/QPm66b+pq7eKoNJ22Gi2o14m1HVaixrNarajKpWU1lbr6qtF283ER29lKFX29lbbuhr7Orv6rP0Wyz9ZmtrTz/VbtR2mMo7jBUdxupORky666bGG8aO7t7Onr6aG/3ZTWZx7aCg8e4V04/99x51NNVXXERxKJLwMYopDHR1GiXnj3rJgdeURy6knM5LE+ekCIoKUvQ15M3W+hvNuo7GikzRkZPsxSdYC+OBZe6YFcdefJK9KIG3QrBrI3qMly4+mpciOJ8BF6SL89NE+Wni/DRRkeII5aYAqqRRHiTmz7LFXISpz3T1H3YTiGAu9jJ/MB6O+A+kYkQtjfqFCOsuZeIotYTti+PMCFKYB7ZqIE4Ad7+jbx1tRLjlyh3kiFqbSsLy13ug+yL122O0PJqWx5AIl8JArdJhSFGOoDCP6wnkSTiv3tbykqRNHuDleFDv7qYwR3TCaNDdHWIZVs/1La1iO7NIysSRlDzazSQEGN9qmTjSpYi6XgRQWf30VKBZQsl4tDzW2ZtMAKfHjCRgNgGxKjO/aq0s7mxmQvCr6otSaFk0AUWOqIYwpi5AIqymb0TfWnos3/907ubDvDZbzU2zzWL+4Zblnt3yrc1it1qMfQPV1/u+aek9W2+S60yozijTGZN1JqXOlFxrUtaakutMKbWm1DpjSq0x2SkpdcaUOlN6valQ3/tNa//5dktBmyWlvi+tzqSsNcE6k6DaJKgyotXG7HpjUXMP0Was6DA2Xu/p6DY23uilrw9cbLcldzy4cW/o3h27AT9HIZEU6qE+lIlZGmi0RkdRUvgwlGCgCou9iuwoyZc3Vmmu66s7m6ra6yvwq7lZWJw8fqf0UOTpmJATrAXHI+Ydj5gXz10u2rMFPcZLTtyXgRzPTxUWnoMKz0nz00ROERekCVXy3e597mGXYaA2+efQz05Hk4/965yuXvO2VBThO9sJBPAyNWh5tFYePYI+yzC2o1k1o2yFTxM8/nQPKtJA7EDhkA4eShjh8J4z7J4iILsXyDQmhjdvoEzMUkvZXmSOyzphYpiGP/LTt08UpNpWoRZv9U0P8hs370uXjkYIxONbrqcvE/tHBC/7juniq2fCCB8L8clmgJtFzLB7vt8iYDYJsSrOHmqhL3fqdUwKUWNZFu0IwfeHXxhXq9xOy6NxKOp8ItDZWPn90JCw7bsSw6Cp32y3mG/0mqtv9l9r789o6k9u6Eut602pM52tN+Y0GHMbjLmNxrxGY36jsaDReLHJeKHJeEFv/EZvvKw3XtIbLzUZL+uNl/XGi01O0RvP642F+l7c0F/fbWnsNtd2m6u7zBU3zZU3zZpOc1ZTn0JngmpMUl1fcqM5W9+vajMZ+wYsZrOm06pou9f7cOju4EDWmZhiwVYKG26RwyUi441mCbnrvBTCIaRhFWcPtVTjnfrqTn1NR2OV5mqOC4xylGcy4K/TRIeSz+xNSdp/VnI0WxaflyosSBcXnJUUnHWHLVF+miQvXXpVeZT0WZMeC+lnMeiMs2WE3bdMxCpzupJHiIJmusjNTAMpGa88ZaerOtPPkBE8dyMLjfEpz1wUz0XqX9l0H0rHBQhAjyJN2EuuJYaTboaOBuJoIIDRTL3oFBLlFgsifD3dnmHSTxwqETi3EfVGx1HuzH4Hm0S5aulwDKQ7YHs0wH34MZ5WuZ2W8VSSqFKRn6ENZAj4EX9P7mehIhxCGlGeuk+PFzDx9wZ9jZ48X566n/AMwXcFi1AYj8K4ZSLW1Qx44NadtOvfZ7dYqm8OnG8xKet6k+tMGQ3GrAZjToMxu8FY0Gi83GwsbTES7Uaq3Uh3mKh2E91h0naYylqNRJtR3WpUtRpVLUZVq/OCNlN5h4lqN5HtRrzNqGk1kq3GSoPJbDbfslpsVovNark1aLFaLfqu/pJW0zd6Y2GT8YLeVNYxoOq0XGi15LRYr3RY63oseS0WtO27298/wq9dOH9qG4kMUxgUxnUG0PP89C3CxKa4umuYZCAgdmXW160VRdf1OoO+pqOOpi+l5aUIclKEDItfcFZaeA4qzIALz0GF56DzGVDhOWnBWYnTSBTlp4nz0iR5adL8NNH51DPXFIdJDKRGJuaeMJcr0KB7MfEOumN4lEG314DHasQ8rRPfUiIBJFAEzwjh3L5Cy/guFYnCeF7sChNI7DL83Xg3gFbE+OhWw2kYflUTv5sZEz9BYaDfOPCyABk7ZWI/DSwRRuIQx5WY/XPivDxBymUP8wLlCoxmf6Zk3h7WMrF3Sg2F+eFcCQQodSTfgIwuQGGgZ484nlYtDaAV+yCaKxrDXdRSf6lLCEBII7UpuxvKMgx6nQO/qEvl5w67618qSZRDe0cAAoqilLt6rrc23BraUXn7aoelqN1cqDcVNBmvNJs07abKzt76G736rr6W7r62nr4O44DBOHDdNHCj19zdZzb1mS+2mU/ozEVtveUdJm2HqeZ6b1t3f6txAGsypzRbbvaZe/rMBtNAh3HgpqlfbeiPrzWTNyx2q8VssZjNlgGzpfp6r7rVqGk1Em1GkkHGdmO5oZfs6Ctp67va2n+t3Xy53cKmbNWDP9mtA1TGSdyHzqPQ4QB6lYQ1PC4Il5bHeg86AhBQZEXW8ZaK4s7mWkNTdXstXXsR1qDR12QHzqeeyWWIfJdWlS52V7Ly0sS5adK8NEl+mvBCyqnLyceLFQfVsu0kCniZtP7l54UgYEzCuWPdermDmJlGy53FCDCuw1eIACTK1frE5bgmjyfkjbRGNBCnTOyfRXWaro9vBYV5lS3wLQ0CuiIEKBlv2OaQBax3gMOAX498sSDSF3BdpLaTMvNSccDRh+O5d93PBK/ylJ3O2C6QVkTTMp7jdQD9vFTM8oMaiIeL3TuYCANpRax3QB0CaCC2CwWGm4HynVd6pNqRKJeW8bRKx/Ty8gy4hlariPXCXL/exlJRpP+5ggCENJKSxzaUZRn0OoO+xqDXNWuvVGQcxaURDLvhHFGAQAAcYukvnLr/4Lv06z8om6ytJktXn6W7b6Crb6Cnf8DYbzb1m00D5j6zud9sGbBYLBaL1WKxWS13Bq23B62l163cSmsIOXi0xkwa+hpu9rV197X2DGB6y3pqcLN2MLVl0Gy22q2Wezarod+6Tze4lh7cXj2o7bLesloGLRaLxYK3GYubjWUtRlWrQ5jXeJtDoStrNTb3DFxut8o7Ht5/+ONNOo+Ao7yZe7cJ5+W98kEuDi4Oqzh3tKWypEOv62iqMTRV1X4DkShIQiwK5arkO64kH8tLk+SmeRmGotw0aU46VJCadCn5RLHiYKl8jxrbTmA8CuVSKIcaheXFDDEl4/kLu3vM1921Lb8J/FpFLOlMWnTnRr2sM1eHEAjglfPLSLEwwlcxwWFAM4Khg3JLRZGBzFXXHTxTUF3t8sOEkChXOzoqIJAT02+sPOmhmIOU0wvnEldcuh/xQgk379nPBC9a5uYy8NCYAoV3+bKGXK0ixhPsQC8EoT0YeuadGK1yO4lwSQSg5cM6LSXzPv2c8aQQCHD1TBgl8w4v9PwTpGS+OryfgVFL2d6eI7cuJiAWqYiuu6roqC836GsM+pqWqrKq3AQCYjlCWDEurdhOolwcjqrMOmm/fQdqe4jWD/YOWG4PWm5bLTarxWqxWCxWK/O/xWKxWAYslgGzxdRv7jQONNzo+6alb0/5wCKVZbHKsoUwn9H14+0mst0kr+uLJAfmlVoWq8xseiC9sa+600R39orqzRsoawhp3aodFDZaW0yWvgFzd5+58WZfdWcv1W5StxpLWoxFzT2MlLUatR2m6s7e9p4+s9lSccO8q/KW/f73rZocDRT12LAJZ996BrsjHAJiVWYea6kqMzQx9TmqqvPPkDCHCYWlUIBCOQQGlsl2X0o+UZAmzE8TO7Uw4TfJJ0vk+zSyGAJjAjI4zPWjgS0nVDkqzeEwxyvplVZE0zK+312N9OUZHK89f9fDPPRRavztdn6TFvzr9cxNAk5dv3y8h2ggjlrKJmXR7msThzlXz4R5PjDAvH8tcRuBeD+2X3PvicJ9aUWsK4SNkkdXpO31WZJuwZ7Y8ANoFdsDmdg4xPlZQapuYQRet/Yk7wGvIjmej8vzintyikuD81Wth2HIV6cNlE7k+6ZWucP/Uz1Odx15l2P8jLpv4PY62qDXdTbXttcS1flnCJjD4Bcti2EiSK6h+42m3vybDy+0WQvbrKrr1uoua6vR3GHsb+/ua+3q03f11t7orbreW24wEe0mdatR1WoqbjZe0RvT600hqoEFpeYvK/oKmkxlLcayFuNlvRGp651dal5cZoZ0pot6Y2lLT1FLT2GTcQfdP7/MDNADF5p7Ne0mst1ItJnIdhPRbtK0DWteeKuRaDUSbcbKzt66bkvFTWuRYTC/eeBoxYDFfpsowMokj0nkZOaDVhnr5SQioKjKrBMtlSWG5jpDUw1jLRLSSELq6WxBORTCJjBQJdtRrDhQpDhULN+vku0gUB6FcGiUzaRe0qMuGEcggMs75nLyuoEUSMn4tDzamZbvPbI4DLiltbnu6ScdnRF3b6MHb+vHQvS7HFyBtV4x24A2mTFdARIDtcodj53zXp1AoqBWHuuu7ASizAK5HYoStzEHd4+y5/20zkOBYAImvPUSajholOdB0gUY8WuJ23BJZPO1J4+wdz2HVxhBmZg1jNMYV6uMpTC+V7Ndpq8zlMPrsUCtW5yxx/C4chUxHi2PIdza79XvFAaSGI9EAL8uW0ePeA88SMtj/IZHu08s9/d9JzEBsUgEqCkUddRpmSrSbTUa3XkxibCHU4gQdrFsv6mv/2LXw1ajVW+0aG9a1detV9sGlLVGuNqI1ZgyG4zqdpOus7fxhqm5q7e1q6+9p6+tp7/H1N9l6jtcbVmOWw5VDjC0vabNWN5uLGkxziszzy01C2r6qHajutWobjVWdhih2r6ZpZZg9cBFvZFs7VG19Kid5iHZbiTbjHib8WqLMbvBlFxrUtSaztWbvmkzqw2W+h5rS3f/qaoBs/02noeqpKMALycB7Gwph5CEV2Yfb6lwWIvt9eW6i1IS5QZy+zAQxgRtUShAIWwK4bi2MQZuRr9mfP3gbiPI0FUg6cwe87qAsYx8tSG1lO1X2WGcqhQGEghTJoFLYdxSUeTImpGv0ArvZCx31nzk6AH/gnlUmnRQdQGSBOgA1NsTNcFLCCbwwNNRSHqGU1CYm+HlngwznIDofk+AZDaGX+pt9FnPntwHj0RBjVMlZvacoqRwjUuf9werLjKSsfv8lcsANQjoWX8CcLfpKBm/PHXXCMkWWqUPoeYILfEePIak8Dt+xYJwP/gFR5EIUF1wprVGY9DXGJp07bVU3RWMRDgkHMVwXvXnk+7cu5d38/s2k9VusfSbLd39lnaTufrmQNWNAfr6QEGLOavJkqy3pumtF1qtlzoG1TestV2W+q6B2hv9SP3AQo01hLBmN/Vebeo+X991sb77QkMXQPbPKDFv0AwUtRh113tbu/t7+821PeYIrXVWqflYZd9VvfFikzGrwZRcZ8JqTFC1SVxtgqtNCp0xo8ERhHFBb7zWbKq/2W+zWvr6+k5W9tvvP+gg80pF4WpJwMSDYXERkVCUWriFTjvYUlFsaKru0Nd0NFTUnBeRKOAb9eo9ARjk8jUMAxRf8h1cZuhHvtj3U5XEgxn42YmQLs4Uh4HH5fz7eyqP1GD/3UvJ+NrkHaO9retbKFctZfsl3TzFi4T5RQlVammUymfm4DDn6pmtBOJyy7qMOZ6X8k54VrhyuhTAJ0vM7m+r1IjD8REZRN8GM95A98Xvt+Kgu81PIMNg79Ln3fGLQkECAby4A497YqB3kBvK1UCcEqdfw0NB8Hhsv73vudm6uY0CVO9hE3BUVdaJ1opiQ3NNp15naKisL0qjMB4OReLSyJbL0vvff59382Gz0Wo2W6wWy6DFMmi12KwW+6B1cHCw13r7hvlOU//tmh4bdWPwQps1p9lS2Nyf3dh7ts4E1xinFlv+VWQ9TJuwyi5xeZe4/CZUcWM/2f2va+ZPi8yJlabk2t70xoH8VltKky1UY/7XNUuIyozqes/W9+foB863DFxuGyjpGCjtGNB0DJAdvXi7SdNq1LQa1W1GdauxvbvfYjF39faeqOy/8+CHnqqLZaJwtcTNCcvErPkthokABMypyT7WVXPZ1nvdbrN2G5rb6ijdeQEJR3ltfj9vYTDZIYE+pWU8KnD6oWvs/L0JECiP9uFAvQDFaxp4XBlg/3NbpaNaNa7n8UuzlggjSQwM5BNw/13na4CWRTOAjsMcwsHzgu5P634AhTZlp9+wgUAREh6d7yfAwg+7j8PAtcQwf2op6GsVuQcPUDIe0/AnDFJtryxJ2uwxgwOIV54B4bnIaX9aa7FweJCYqj2Oi2UgiXIJlOtKlcJhDuM88gIaNcTGYTc70T3FB3FRHt7uSK8uZirVjNi6YafqCNORgNmENLLy3OGWimtMCpGhqaqhJJ1W7sAl26j0Y2abPf/mwxYjE79g6R+w9lkGLbbbNvstq7m//2a7qb2pvqmBaGgpq22+VFGXT1Rkl6ozrhZnXL6SeAX/vLBtcmHrsYKS1PPnlRcuKgrPywvytxeSn+Y3z8yrg3JyU3OzUgvzMy9dkheXh1y78dmlnsgiw1lCl0Pqzmtry2qbKppaGlvbDDduGE19vQPWhi4z3tGnbutVtRpLW4yaNmNbT1+XqS+uasB2935d0Vm1lOWlMQ1HCXgJwsGlEXWX4Hu3bUNDQz8+emQ0NNWcFxEw2x25KKby6uj2Qt8JFqgmNRMZ7z6+TLnKYUJKxqNk/OIkv74XkGYcUO5OLozrezgDJeO5TwOGfsVhTpmU47JG3Z6WrZKwVAFoJvc/nfTWcEP8goVDs0Pc2wioPCl/rwwBCgNdgE7LoykZj0RBrSJ62M+o2O6qyxw4QoLjx5+Ige71WnzJ6DKx/wp9pFOv9I2q8X7h/7tPFmFfWSbcqvHiWf0byWxGkyIQgJbxvWw0HAGuJYZ7OTVwNzWKQADCp0SnS3W8lrjN171IOktWlIhcHK1bwpAihuFKHrv7BSqF6CagVjGq0joEwiGgyIpzR5vpK0wJio7GqiZNDiXjXxLFdPWYCm8+bOsdtN+6a7z1oLbHRrfcwKur1eqiooLky7IvLwlj8hOiMhNjMpN2ZSVuzzgNZpxkZZ6MzIxn8dCUz85ql59VCWTSNOirVNHBc2dizp2MWIrlTlEWR0nQjGObco+uy/lqbW5cxGk5Oj2n5vOsqhMKeZb0cKZob4ZgV7ZobyYWdy5Tnpt3tuDKpQKiModuLKgxlLb1kT136J471V3W7n5LT29/fNXAgO2WOhf2IexBWhHtR8FBOLh4q/bskV5D/aNHPw4NDf00NNRO5hFO36LnPOEEKv/0uL4NGCSJwxwv1hmHAffasJSMX5G2RwOxR4iTKBVHlrlZOn70dGyY7aVkPK0ylqkTVSZh+dOAOBqIXeIvf6g8ZRcTt+yYqG7KFJNaNErNlEAAL9OMkvEJjE/ArncAr/aqJFGuWC1HrSrPnGUvupkJ9PG7Opga7gGeDQy0plz39xtWSftUmvXSeH5phL2jBLP/3nQkMTgh382M9+e28/SVMrFXHnavC5JGoA8Jpp69Y9sEy1N3UxjIBOmNsh7OKJMxR3Mrx5BDLG3qniZNvqGpxqCvMeir9OR5MuuMxTpY2PVDa6+ts7GqJFuSrhQqUmBMIUaxRAQ6iYqOokkHFWd2pZ6IOndoTea+pZl7FmbuWZCze/7ZfYvXC2WT5dei4FSZ8LBCclQmOaYUH4ZERz5JUX0quxL3dWzOnvnZe+Zn75qds3vO3rgjn2CXF0KZKYfWZO9dkLl3UcbeRWcPrZGd2StFTsHIaQhLkiqk0mQMS5WdRU9egHYTF1MNrU1Wq9VoHoyrNg/e+bbym2SV1DtUgsJAb2cLwiGkERXnvuy9rn/06NHQ0JClt6uz8lLjJSkOsdzNfHdWYYT+J5z73IjjNZx9USaOCmC1eY6gPJrC/FMEjomN+CEEAtll7rOLcOr4pA/k+TVUaUUMYxv6cSy4PR7h1saApzF438FPjQr3rHL3ABFKzqcVHh5Ahhpz3Bbh0ooYxpr2O/kpGd+rGhXzAG6hmoFjAFGgROjnRC5H0Lvbk19N3DasSMr45BMlZvt6GzVQwNLyTLNLHc7m0cQTg1rlDqfCCbqfSkthfA/jHAOZKhF+7Tt3dxITg1buVJR+Ie/oIaOP2EY4hDSClm9vKM0w6KsNTTUdjVXGNt39h4+y2u5cOIfkH12ZsXt++t6lKUc3KRJiZYLDKHoalosQuRCVCTH0tAw+KRcfTRbsS0ncnZq0WyHYv0+mBJXZX2GYDI6XIacw7IwMS5TKxLyUPB6SLDsalnNgeebhkMyjGzK/3JSYsDdaCu0RC1NPsDKObck4HJK1f0nGl6FpCfzUU/zUBH7ymV3KpL2KpH3KUzHpB0Myds7K2b+k8Ph6TfKXOqr4RGXfnQc/dJdfcB4b7t5wwKtPCJhVlRNn6qh/9NPQ0NCQtfdmzQUxgbCdLsLh68v87caM+uBTQ2akuk4qSZTamSJeJmapIY7vLqWSOKrcaSCOw3ZDACZylQ5QOc9vTRSVxMNl5ip16UswMyYtLY9l0qT8Oo6G57M82rd2lVaxnZLxXeFXLmONAegRtlgNzNTe4tIy0Bnp7Q6gHuVVPEOrvOk2DcRxWtx+EmBI9wpXGE+bvN2HKwRdkVL0sKkE0u7HzTj2Ho/mBDiFB9RAHNcmxDgrfhF4kV7VY1Cup3YNutPwtHykNHQHcRCgSoavEe7eEj9DCHHKxCzCs378CCd3PalonwgQEYCQRlDymIbScx2NlR2NlcbO5u9+fHS2oV9+ZFvGjhlZ+xZl71+StX9Z1sEVGUfWpp/kKMRHZHC8DEnA0FMyJF4uPa4QHUlO2ptyZlfK6e2pp2MxOA5RiFBZEoYmYlgihiWhMgEDdkrhQaXgoFzylQw+iSEJGHoaxRJRLAnFkjD0jFJ4MONwSObB4KyDK7IOLM86sDzr4IqMw6szD4c43tm/LGPPgvQds7J2zcn+KuRISdOdh49ulp8nYBaBcGh5gJM0EQ4hjajMOtFRiz98+HBoaMjW31N7UUpAUbg0wtdgLBb6saFIfzUV3HUQSuadDoHDAM7MQITrOIfFvZYRBpJuAROOiE23pUXJY/wcfRJgTEs8s1icJfr80PkqSZQ78UwrvD0ABMJoW1wK42oVnmdHyfh0yk5SGUMoeIQcJOUggTGlKYaVrxEMXrWjMgTAhGt4RZYQKHc47sRT5/BVQSiMi8OA3wNVXYOlgTmkDMQVfDw1VpO2XZ0Wo06L0aTGaFJj1Kkx6tRoTWo0oeBTyY6jlClZtLPGNKPQRdPyaH8Hu3hpEx+6mAAAIABJREFUkVy1dPh0CwIBKIxHPJHm1d9WiUsjvIaKlvNpeTSDoLTcK2jeQ5WlMN4IJ7WViaP8RR6Dnj8X0K6mPGOIPTgRZ4NLhP+xMrtaeSyJghqYUxSgIphKyvbKryQgFqWIqbuq7Ggo15Vr+q22tNrehJh1qbHzMvYvyzoYnHsoOOfA0pz9S7MPLM84su7cV5vOfRl67svQjC83ZBxZn3F4beah1ZmHVmUeDM7Zv/Tc8Qil+CsZHC9D4mVwnEJ6XCk6kiLYn5q0OyVpb3LSfmXSfqXggFKwP1mwLzVpT4rwgEJ4KDlpb9pJdubBlVn7l2YPy5Ks/Uuy9i/J3r8k68CyrAPLsw8F5xxambV7PsabdhzvGPz2gfaiUg0DJMrxuwMz6Fyefqi1srSzuXbA1DXY3117UYJDbF/YcgzQqKOfKBlPm+ysHoWB/mqHMZs5n8C4lJxPJW8n5HxcwSdSt5NpO3BlNK7k40o+ruDhcpCQgSTGJVCuBuY6T2bzhiq30FZmiXIYUiZwBLzv+15R+H6+5aCoMC4hAwlFNJW+C0+N1aTG4MnRtDyGgji0hE1BHAoGcCVfkxZDpG/Hk2MIOY9gDqzDuCQCUChYnrzLvUAFgThY8DIxi0D8LBkmqV4liXK51BhoKBFG+q3i4L/VGJeQ83AlX5MSQ8h45UmRtYc3NMWuao1Y1B46zxAy27Bubmv4Ij2wrCZ2RWXCNgrlalJiNMnRhDKadINyWsb3V8DKy8xnNh6AwKIpWTRzLgSBAOSTEva4NIL01I8oGc/FMlIBDl4eDZHk7GsPKRWxXGNMK2NpZezwVMO42uQdzpxYkFEjR87PGG1JiQCCw5wigWtaO4Ib3Q/cdtEoxYIIDeQnb4OAWBTG1Z0Xl6suG/staXW9R6JWJWz85MzWzwXh06TsWYqYBWm7F2XsXZyxZ1HW3iXZ+5fmHFiSc2AYaLL2L3XgzoHlWYdWZRxZk3F0bcbhNZmHVmUeWpl5aGXmwZXDLw6uyDq4IuvgisyDK5g/Mw8EO+DpwPLsg8HZB4OzDwU7XhwMzj4UnHVgeeb+Zem7FyPcOcItn54Kmxxf3j145746F9GgAapQIRwCjqrIPNZaWdLZpDM06drr6Or80wTEGqEAiXvcMi3j0z7ppe4T7DF8JQYSKbFEcgyJgTTMrZAClafCaw9vbNiztnH32obdaxr2rK09tKE6LqxCxNJK2STKxZW8a1IW6Zy3riD4YkGEl2vSOcoc11zy8RUAfs5ScN6WkjmZXN+5xygsCh4FsSvPhDfsX9cWtvjGvKk9n35s+vDvvRP/2jvhv3sn/rX3j3/r/uzjm/Omdm5b1rhvfcWZcAri0Kk7cSXfWagvYMHlEuexXi5C2cm3cFxqo/NiH4UOAUiUW+Y8UKNUFKkSR1HyaEIG4ko+KQPLBZH1e9caQmYb//nPgbf/bHntA+u4923j3hsc957tzXdtb75rG/eeddz75nHvm//wx973/3Zz9pQWzrLKhDAK4eAKnkYG4jCHgAEcBtwVFI2UXSKMJGXD79BODywt5zMJqk7962fkNnr6y71LVvr4KdyYr+FOpHzKk/rVqtw4RaZAhwd3wPBiFAbS8mhKxicYMhLxvsPIJR8dKwQDmdjoMrH/5A/HrPUJ7HJvqVbpOPLe57gz0MGPYFwCYuFSlu6y/M7971Pr+w+zVp5c+6+4jZ/GbfwsPnTKqc1Tz2ydmhj2hSB8moQ1U8afl7pz0bm9SzP3L89ywQ0jB5blHliSe2BJ7oGluQeW5B5ckntgSd7BZbkHl+UeXJpzYGnOgSXZ+51yYAkDgrkHl+YeWp5zKDhr//Jze5em7lykiFmQunPR2T1L0ncvVsYuQLhzxKwZZ7Z8nrBpSvzaf57c9Ekc3X3n+0eNJRkaiO1HNUYAAmJVZH3dUlHU2VxraNK115I150W4dCTk8tv5AT4FSv0fSwEw61+TGk3IeZWntzXsXdO2deHNRZ+b/vGPgbf/bHnzj9Y3P3DIuA8s4/5oHvfnvv/+n665Uzo2L2javqri5FYSBTQp0bgMdBHGwyyHu8XA8K3DT8hTSz3OP8dhP8esEAhQJmFRshjGwFFDXMJt38VTokkMrD6+uRlc3rXg8773PrS88f7gm+/aX51oHzPB/vKEW793yksT7GMm2F+daHvjXesbH/S/92HXvCltUUurj28mMa4mOZrEhsO/PQWkML4jFsGtKo5ayva1BB1MmVt5H8beJBCA0ZGZaFvq3B4KAWq/3Ni+dWHf3/5uefUD22vv2F8ef+vFCfaXJtrHvmN77R3b2Am2V962jRlve+0d+6uT7GPfufXihFsvjrePnTj4+nv97394Y8l0/fbVZGJ4McZRIUCpKJKWR7uZtyCOuGIvGNMy1suT4ITdX0bYEwhQ5C9epsSTXXLxU7Q8mpbzCQQoFkR6EbGM2uKbXz38J+ahfjNmIKPdMFWhCQTwOl7BRZ0+dvGopFFlkigycPKH68oR7uMiLD3yXZ1sC7P4CYSjkYS3XJE8+OFRSl3fYdaq+PX/Ttg0OWHTlPjQKfGhk+M2To7bODkudHJ86JSETVMTw74QRc6QRM2EOLNgYM6wcOcg4FwUnCvjz1PELpCDM+Ctf5Vu/Zssen7yjkXpuxdn7FuWdWB5JiP7l2XsXZa+e3Hy9oXy6PkoOFcSNVMYOT0x7IvTW6YmhX0hjJiWtO2L01umJmxyPEN86ORT6z+K2/LpSfrmtz8O9VRddFWVGG4dwsGl4eUZR1sqig36Gib7p+aCmESBQMcpBZaAcUB+R7BIGFGWzMeTo3VHQjtXzTRN/tj83l8Gx71ve3OSfcyEWy+8bf/92/aX3ra/6JTfv33rhbftL4+3vT5pcNx7lgkf9H768Y3l0xt3riYwsDSFT8g9RlabvIN01ErhapXbaUWsY/EjAIXxvHIzfDG9TBzprIPsMEtxxGGv4CnRmtSY2qOh14Nn9P3zH9bxH9hen2R/aYL9xfG2l94afOGNwV+PsT71W+tTT1ueetry1NPWp54Z/M2YwRfesL34B/uLb9tfmmB7bdLguPd6//H36ytm1B5ar0mN0aTwNQgH9/YFu3nr3LcHhFuevMuLRFZDbA0MaJNdJRJB51HqDiVDo+Cp0mJ0xzbfWDa9/8O/Dv7hPfsrE+wvTrCNGT/4+zcGn/617VdP2YN+ZQv61eDTrwy+9s7g2Lftv3r6dtBTt3/1tP3pZwafG2t7+W37KxPsL0+wvT7JMvFP3TM/bYhZQaBcVTKflA+HhjkTTgMuNJfOWCyI+IW5jf4DF7wCN4ZPc3PuYH5z6BnDe0Raaji0vUQYXiyIoOTu4bxgmdj72LhAxw466EOXsgpz/oOFw11PS8ujy5U7nZMerEjdQ6IADrGqc099e/9BWn3/kahh8PISBsviQyfHhzKvpyRsmpqw8dO4tf9M2PhpwqapjJzaNCV+w78lO9YXa/HcTEXc2r+eCv0kMeyLpLAvkrZNYyQx7IszW6ac3jzl1OappzZPTdg01e3m3uJ6AAa84uiub38c6iBycdgRKlEsCFdDHEd9rnNH2qpVBn1Nh17X0VBRU5BEIpzHZv/4H5EA89V7nmBcXMnXQJz63SHdUz4xT/iTbdy7ttcn2V9959bvx916foz9d2NtY960vTHe9od3bG9Nsr01yfbWO/Y3Jthe/cOt379667mX7S+8YR8zwfbGJNu4d63jPzD97R963goaYrsMMdIz3JyW82gZj2H9aRlfq/AuWlcqivCaPMzFFENLMyc0oyCh4BEKfvWJrTcWfGGe8CfbG5Psr0+yvfL24HNjB58dY33tLev7f7ZPnnZrYfCd0LC7sTvu7t13N3bHnW0RtxYst332xeCfPrS+Pt763JjBZ8faXh5ve22Sbdy75vF/7Pr80+rjW0oRQOW5Afh1Z1EYlxqu1+JuGjOqwzCiDfM/MhBPjibit7Qsm2ae+CfbG5Nsr71jGzPB9uI429i3bZP+Yp0+2wxw+k6dNKUnGy/kGi9eMBZf7bl2pTkVrZOeaj1x2BjDsy5ZYfvrx/Zxk2wvjbO/8rbt1Ym2NyZZ3/6g57N/1x3agCfz1RjonmBDedhYDs7aq0UlgnBc+svAK8Cc8+hHtZRz5fRWMkDyDSVznODAeGdHM9EJR4lerqsuBfOvlyVPOqt/EExO/LAfisfUihu5SoTrDiNfxkRsB1qQblscSMuiKZRLwFHXkL29A5b0EcHLH5B9djpirnjXllPbZsaHfuYAtY2fnVz7kWRvuKa9q/DSlZNrPjy57uO4jVMcGtyGT0+u/+Tk2o/Q4zsz07D4jf+OW/+JEwofI6fWfxS/5dN4bdfgt9+R+ViZmFUmjmA6mYk4dVQW1NcamnXtdVrdRYiAn8BadJ8/DjeivxF0n1SEnEfIedXHN99cNM362vu3Xp5gHzvRNnb8rV+/cPuZX5v/+6Oe+SsNm0D9rpM1J9BKYUa5JLtckl0hzqyOlzfsP20Ii+1evHbgo6n2Z1+69avf2Me8ZX/tHftL462vvtvzxScNu9eQMhBX8tyd9zjMUUNRKmlUiTAChwF3htd9NnogLAJQbgeUEAhwLSlco+TTELt12+KBd//bPmaifexE29gJ1l89b33+VfucBXejd9xHsO81mh/bO37s7n40YH50+85Pd7/96fadRxbrj13dP7S3P6Tp+/LkuzE77fMWWV943fqr39jGvm0f886tl8f3T/rv1q0LtYJIPHkYc/3mFamlbIdzFgXdIxsYSmR4rjoXCKHgEUp+w+41xk8+so2daH9lgu21ifZnx9pe+YNp1pwb0byuVGVXBXGjXX/T2Nlt7e22D3Tf6jfa+7oGezvNPR19N1uvN+sbK1u1qvb8zOvHjhqXBVs++ND+m9dsY8fbX3vn1svjLePeb41cokkKL0UBxrRSSaII1JvI81cTkENAP+vcxsfNSD+9FvBieTQ1bHA9waR3pXS6/EG+4sojodzMOocTE+X6tXm9ZIRAXMeTPKbUgTcJSkBRxei+XvPgyJqXD359FrfhX8hR3lWqSro3LG7DvxNcWlLoZ6fCpkn3bBYAS+JDP3G9Hx/62cnVf4sL+Vv8hn/Jju/OSpMnbPo0fsMnj/0tb/C6ex/PQ8okrFJhOImCFMoloMiKrK9bKkoMel1HU3V7nVb3DUwySelPglw47My5dRYSUEvZainHq/cY8x9XRtMw0MJa0v/3/7G9+o79lQm21yfeeua5Wy+M6Z6/qnFPHJ1ypbhEf6m696L+dmHbt4Ud3xV0PCjoeFDY8aCw/d755juXagauadqJLLXuGHwzeNPgmxNvPfPrwdfH28e8Yx8z0fLWH9s3za8QRBYjbNy5yWsgTokwokwS5QoWY54Wh131ex1blHM28miFZ1EgDFTJeVVxYTeWTht8/T37SxNtb0wafOYV69O/vbV63X0I+6Gh8ZHd/tMPD31XnNd/P/3446Nb9h+amr5Tpt5es9769AvWp18YfGOS/eWJtjff6579WfWJrZqUaEIGBlpxpa6EIYznnihCIIAa4rhViAZpeTQu55WKI5tYS80T/3R7zETbm+8OvvKW7ddj+mbNaTuwpyJLSZVdKK/WNLTqOq63dHY23+hs6WxraG/WtTVV3+jQm7oMxm5DZ4e+qbmmooagyktp8mrF+YyGpPgbGzYOvv6O/Tev2d6YZH9pwuAf3r++5IuKhG24kk+goN+UYd8CIRqIdTlhQ9030v8wePnFmoCfBsiRHr2MEHZMuhxbGEOoe6yKURzT4vDRjNgWf1m7gQQBcIhVV5h097vvvTivx8nk+I2fJgFLZcd3JkYtjA/9LGHjMBLFbfj0+Op/Hlv5j+NrPju+5rMT6ybHrfv36a2f5+eekx/fEbf+41NbPj8TPishdPLofmvYbDxJ37z78FE7kYdDUQTMIREAl0ZUnDvaWlVq0NcwtSJqL0pJFHxS5CKd5bG8htKtOo2jrhOBcsvkYAUc3TV3ivWt9+2vvmN77R3778bcfvqZ7llLaCT/GmG42HynoONBvuH7fMP3BR0PCtrvF7bdc0lB+/+j7Trjmsi7rs+uu3YFEnpJAri7j72AkMTeBXXXinSRTgrYdUWxAwm9hSQkSFdReugQkkmho0gvKlZaZiJ2QHk/hBJCUNl93vzuB0iZTGbmf+aWc8/9MPxqe39a26e0lg+5gqdAXF7LUaJ4+vw3v84HVXQgJaRIXe/lZmyFjwMn5jgwXJ4bvkhG9MdxPBpeeOv0eA4jQcA8wY9yl2iRC6RYOwCdwI1xr7li/cpgFaiqC8JRIiXN3p9+gQyxn+ITB1+8+Dow8F3MkvP48uXLi5ef4pOgLTt7p88QKWmCyihIGfnKYGXNBQsOk8j9RgxOxfFp+NLYs7JlSuo4hRiAQeRH4hrNt/ZoLQSVkKAqEpwO69X+7dnFi83s3LpH5TWPygSCfG5xhoCdVc7LL+fnl/Pzy3i5Ak62oCS7qa6y40lzx+Pmjvam1sYH5bw8bmEal8Pi8nIBIEeYe7/Wz/vV2k3iX2CgCgJUQUGqqJdGBhW+diXR7kUTiMoAVY62GjfStTDIrjab+v8CXnIz3wJppsW/prx/g9wvd2jVuLM44ePSTUiSvydOeQGo+Pwg+0n5sRM7ZuSBV2N2xMeBwdipgZfEmTL2tTAkW6HJNhh/+y0BjttJ1lhfCzTZGkshbLznvTsj6M8U0p6oU1vJ1sY+lui7iXFULwLJcg3JwtDXwuAHv2U8eHW8+zL0rCydG+7AjXAAIp3K7lxvqixuq6tura9ufVhWlRoEUF3/2S3tOzYyrJPLdK+6affS2ACCI0EVFAjTgBTVn+86VBqckFX2IuXxYEp7f2rLx7Sm9+mNb9Mb+r5taU3vUls+pLR9Tn0ykFEn5kTnPN1vC2rpQopqoKquGI7qRiyqPHmQwyACUpO3ZVBVnmgMIS9wXJcPEEXkRrs/PGfWrfW7WAkJqqB6Z8FFvy97d+36YGvrP8GsCY/Bjo73fn6ixct6pyuBcKQYhuzS/qPKZTeHjpcpQUh47Xwpuu/IS8N38RIpggiX4S4Id328bzMI14PgSJGyjgiu2bn7r7bkpIammtqGqpoafoWgUMDO4rOzeOwsPjsTKM4AitKHrThDUJJVCuSW8vLK+XlCbjafncUrzpAYUJIF8HK5wvzStMRWN9ee35eB6ihQFSVWQrz+fWnl9aMcJnHiXMuJxW6A6sal/DuG/TesUB6LeqTvAc8b4fj/Gxt13WVMwsed8PxYIkMuMUfS/S+5RgEqrijUUe5w0Em9PCpOUk7ljcdBmX0AIl34CdfBN2+nFDaO+V/WaJKVMdnKODaMlHw7ztcKE2SPyQnbV3bPkhtnVsg4WBJzuDzZsijqUCRxI9l6LckGO7L9tWRrDMlqLK78kbDRV9jx5tPAo5L7gvjLFck+1ZkRjeUFbQ3VbXVVLQ/41ZkRQKQzQPkBna8pmkASjNMJXKZ79VWbl8arIUUdUE0XWgAXaevXH7+ax2m5//TL/adf0prefxewJkOxlMcD954N5ZS9qPamda3EimfOBtWQ4vnar7V+qz15mH/rOG9ChktyosdfDy6SDmrp+yWXhucwiA/OH+lG/CFeoAOqInt/nQXt2P2JlfP1w8f/CXJJHl8/f/6ckys+aCXSXgiqoaAFiC7E73Xu+zm33AGpTmbZ5pYRSWtBFJE/XKkfXi9cJhGg4dsObwMVURAcJVJFitSQL4mEFm5Bw5OGuvqK6rKSqtKiUiCPV5xZkBbDig8tTGGUZMWzM+PYGbElWfGcnNtAURpQnAEUZ3KLMriFabziDB47i8/O4rMzubl3SzLji1kJhfl3illxVRdPiOZpg6ooUEMPWqDz0tig0scOYLp/17P5p9ODvnc6Jc/I7/uXGjkjGcfyb1oOJ+vzmhw7hl8dnxXGjc2CHedkySRiR7pY5e5wFFF46/Qoo5Ib6TaKg+N/Ph6IdMmhnHnR2T2FhL2Vka/56rG3WWPI1sa0K+5Mv8sBduuKGPtL71okXd0V7rYxyH59iNO6mL+3cePMBLePBDsYXd1n4GMp+SDG7+i6AKcdfkfXTQG8BE97+96XcQpq+bnN1dzWB8JWibLgw7KaTApvNM81FQLwt5uiJWeETyfyGe7cW+7lZPtXhqshGFKkpgvNWNCzaHVVQEzmQ9H9J4OpzR/+GWyNWf0bCYSlN70ruc97tmUvpKQBaqAgRUTX4mUPvWyAaA8Jz+BbxftINz7DQ7rAD9AJxXR8qaf561UrIEWkSA3Z+8sM8e7d/TUP/oewJf34nFcALV4lUkWItPTFSohuxB81l6y4sR7AKEuWRiiNOTtytY/tvJB5Ujo3AjAIXCax0fVPkaoeBEOJVHXAWXOeX/JsrhY2Pq5vbqxpqq9qfFTR8LC0gl9QnJmQFHgu+opjAsmdxbxZkBCYnxBQkBBQkBRckhFTwkoqyYgtTmUW36MV36cVp0axUxkl6beKkin5CQH5cf65t4NYqRFV5/HgAm1QFSXS1hdp6EJw1LNtGGGYC5f5HSWF/xl4CZknRlveACqOz3AXTmhGHYYM2aybG3tYfemf0N9l1QK+iYOTzVkQMDxGexTGSR5KNxLQCSMh5CQ2oXNloriSRNoYoLhwYq6KoL4fAi9rDMkaHUzYF3H+mMTtGgYvGyzJGutruTaVvKci1ZLmsdHniJGPOdrbHO1rs9HHcl242wZeghkn1uzuDdMI/EZfK4yvlXGIx6HEqLCQ42YkK/R3/a9h8OI/hd59rKupaHxY0d5Q01Zf3VZf3fJQWJUWAlDHNFGF0acnK7lOMEJRqNO3+XeC6BNC5nFuNFEQ7PJi1SoIjgLVUNBc2Ev0Nl58QVrLh9S2zz8SIf643Xs2lNb84dmOA5CCmkhTV6SlL4YjOv9YUn3FGogmFoc7F4XKuRVJrCTCtSjMWSoZggei3ctIx16sWgkpo0SqyN4ZSm+sbAYaG/+fkGvg8ZM+M0tQDSlS1xWpIUXqumIl5GuDVZU3j3IYhIKRQy33BI1rKacTACax9tyRnoWLIDhKpIwA52l1nDn16KHwQV1FTQW3qqykQljAYyVkRt1IJHvEeROiLzswLtkxLtndCTiZG0vKi/fLj/PLj/MriPcvSAgsSAwqvBNWfJ/KSYvipDO4aVHs5HB2UmBhgn9uon9ugv8DD4cu3cWgGkqkjgLhOiJVpEhNF4QjH+/ZCEQRAMa38AugunEiHP8H4CUtfsihuBaHu0zsWpCrZMaNdONESlqcPP7NcFDJPpQyT37D2xw3+FP6g/Iav+W87fvvGdUAkF2ZY3JLVByX4tyQHfGhf+CHcl7WaLKVEeVvx5gQb7INmmRlTLJG+x5ZRbbGkKyMSRZGjFObb53fSvFyDztjR7I0JFkZ3Aq+HnnFI8xlLRB/6InAiR1z2P/oWl9LNMka42e3IdBlm9/RDT8SOUpyXt78J+8Hv/Y8ba7jsx6x79UWJT3Ii65I9pXJc8mbCSAPlRgeAsZxbqRsRnICOZlQRHHjRbg+3rcZUkSAqijxHKXXK9HF6WX3n35Jbf30P4St9Ma3qW2fsytfN+AugPOVQTUEqIoAYZqgpp5YQefVsuXCYGcOk/AN6jKPNu7nAEwiQCc+24IRKyJBFWTvDJj4kMVAy5STXH0fRC/BttbXlQ87iqqe5HW/efb161c5yNX+WLxpZ+9MJZEqQgTTEiF/F6noiNR0IRiqY9c6YYhzUaTrSPbjm/4BHQ8wiOV+9i+NDSAYElRDieDaLZZHAFZSSVEKJyeJk53EybnDyU7IYvpEX3age9owLx2LvuJ466oT87JDvDchN4ZUkBCQH++fH++Xn+DPzozlFtwXlmQKSzLT70ZTQkl+Ny+SLnpE+Z5lJQZzU2mPjjv2aCyEFLVFqkiRlv6zfft6Fi0HVZEQHAHNR9SdOAREuwMTLoyx40xzY4fZV2dEDHz+3+W8ACqOHeFaQnEZl7qm4vKDHbiRE+MFgpB5gs/wmOip/QOT43nRCaOl60m7TCea3Lf92GcloiVyL3HeCHg9ygz5ODAY+7DT64fCRoz/sY0BjlvI1miSpVEwYV881d/PxphkZUSyxt44uObmESPa1RMR5+3JlkZkK6OQ44eCcHv9j2IYZ7fl0w9GndrqY2Hsc3iJr4UBycrY58hKkpXxVBL2T98NDnVUZPOZJ3gjjDwg0hWgyp/h+G3Jdn6Uu6QdenRMAW9Ep2Xc+qfj2RTXesI+EeI3UBUFKah1LTEQMDPvPx1Mbfn4P0au9s/Zla+bcBdBmBakqAbCtXoWLutcvQ5UVAdVUOIFiFbz7bwoPI/xLWgeCxijCNxo9zqPA+K5CAiOFM1Xg5YbDlRPIVr89PlD++sHgtaU/HpK2sMbaQ8vp9devlN1pqTh1qcB2WTZQGvrGwub3ukKIkWN3pmzxKZ7P8YnvfnzkGiOOghHiFT0Gl32AlKVB7lWHObMpbjxoggAk9h2ZBukhARVUJCyTseObSV075zksPykkMJ7kcWpzJLMOG52Yn4yLSHgXCzpRJzfqTi/U7G+x6OvONy66pgafiE/3i8/jpQfS8qP8ytOYwoKkjn5KV6eZzavX6erhdKCa+qo6yz5478W1mbpJ4l9qEVvFLVFqihQQavd/lhpRlLjhbPgHGVQBQHBUK8MVpWT7QEp5jCPLqnzji40N06E46OcqXlert9lNkgyPmOeFB0vYB5nR8hL646AS2GILE35uxgh704it77p/n0qhpTaN5+GL405y5e3tX/Z2s0byXkVMS52iaCp5LyMh2uF1uhAl11RvmfJ1mgfc6Mg+3UZgXtDXdb7WK4l26wj22BJloa+R1aSrIxJVhgfC4zf0bW+FkYkK8MEWkDE+WO+VsakKVIlfAXPxJ8Gy1gxxSH2AMUJiHSRTBiZ7AcWhTpNRovjRrrlBzny6e6jyFV08+JaAAAgAElEQVQyrLg71nFRHOpUHO4CMIkVpGOdy5dDyihIWVukhqwiMySMh/8lcjX0pbT3Z9RBzU5nwAUakJIGpKguUtKs8ovmJhb2wrQhRTVQFdWr+8fDc2bc6O9AgOQ65zLdy8j2rw1XQnCUCK4pmj1vIDVjaGio/9PbnscPOirzntUU9HU9nbi4Br8MPumuy3/EyHhIyqi9mVF3ldV4I6fpZl6zT0ErObvp+u2yv/s+guOQ6+nTN5a2vfNVRTCt3p9ngEuW99c8+Do4+DkrG0Toi1R0QBiyG7WojOzIjXb/RhGcQ3HjUnHcaPfK67a9cD0IhgRVEN26f1RE+hcV3ivJvg3k3+MVpQnYmQJ2Fr8ki5N3727kjYTAv2PJJ6OvuUVfc42+7Mi46hhzE59/O7wohV6YTCm8G1GcHF5wO8TDyVpbTUsNrqoGU1GHq6grq6mpaqhp6WxD6JWqIj6qIPpmzm63tRay7nBKC/l5qR379kMzYaAqSqSi22K7qyzub370WKlhPLHWjRvhVD8Vhr0DdzwGTcqHlu7QluVYyeIXT6INNEHL6RsmYJ4QMORpvI0Ed3ILhbJvHhXwHtFB5Ea6AXI79ak4XhRRGHOGR/8+5/5bRsVxKc45kededk6BYU+W1Aolf9hiyUfXSgj0rLC/2riO5cmWjFObfC2MSNbo8LO24eeO+tlgSVZoP9u1wc7rfS3RJCs09ZJrEG4PyRo9VZ6Xr/DZm4+DvIzY4jBnHtVttG9mspLIxDYO6ZdkPlIS4SpzJPl0IsDwAOiEJ3s3QIpIUBkBLlBtxF3IqAVT274RLU49/9X4NqW9P6u6q/WIs3jOPEhRDYJpdOsvrfSJSmv+kPJ4oNKbLoKpQ3AtEI56sdGoLMARYBC/zYMBGAReJL7NcgeooitS0QHnwN9e8ISeN9fnU8piTvKjCDwaDqC6CaKIzQXRH8Q9H/vfQe+7618CmQ8CEstOpDzwzKq/wWq4ntfiW9jmV9QWWNweVNwezH4cUtjmH1/qDr17NYZcDU3iTTt7Z8FFSpq9s+HiHSb9ZRWSl75+/PjO27d3zjyRio5YAfn4r01cOv47+SMGkUfFdezAQgpIUEUHnDvv6bXLDx+VPXpUUVNeUpwRn51EyYwLTqZ7J4VfiQ88Fx94PjHkUjLl6j3K1XuUa/cjr9+jXEuOuFpWktX4qLy2ilfKzeYVpZKu/62rjVBVUkFp6+gjUQtRKH0kSg+B1NLUUlbXtNNEtKohnluZ8wrTuLxcgJ3J5eVUxdE6VxmBMB1QGdm5eEnNTXsgWs5h50cRp6ik2lLBDbcvCnYY9fABqkTCdXSj47whPp0wenVK5Jil9VEn4MiYNOVkJi15Ll215I36RHSiMPokn07kTJy5MKx/JlPkHoZLgWSi8rAAxri3SRj2fMZx3khHLjdSwsOYKL/zfTkgdrgzO8yh9LZP34ePcT8aNspGkSQrY5I1Nshxfar/nooUK16ieaD9eh9zY7KVMfWKB+3GGZL1Wp8jxvdJu9kxh3wtMD4WaJKVMVmS7P9hG+V5ve3/WsdJKaG4AjQ3AXNYVU6aViJzEEaDwdHrRPoyGA/lsodOEH2cF3Oi8pqNSAkJwpEQXPMVeks+uynlyYDcDH1m07uclv681sHc1oHslk8ZP5jFb3yb2vY5p/xlk8t5aCYMUlSFFFTBWbDywFgJlzW17ROruqvd0g1aoAoq64Aqug34fTyJHJjU/o8TBaXjASah8rpt1+Ilku6f7pUrW2K8hbcvlIQ7lITaccIduBRnIMK5KNT2PsOMxb6UWx+WXH3h/gPP9HqvzIbLeS3euY2klMqrWbXexe1BRW2BEituDyps9UuoIL4Em4eRq7VdvGF77/T5IkWN3l/ni03/6q+skl6qX7q6wJWGvfNVQRVUD/L3yis23GiipGwqmDDwFaATuEz3mouWPajfQVUUpKDRhca2Vpe2dTQ3PCwtTonOvBWQecs/jeF7O+xSDOl0xAXbOP+zqXRfVmwQKy44S2IxgRlMvypBYXNDdd2D0upydh7r7pFDB1QUlVHaOnpIpB5inGlq6+iraTLMD5dl3ubyc4CidF5ROsDJAtgZzSfde1VRoDISVEC2WO0QRp/gMYjAeGHu0ujTPBqOGz5FDfuScCfpS1Z6i5J07Hg8cmWHS3jJOD5Ndry2nHU+Cjfy53q4cSiuo11BYwJsNHxekD0wBmrjtLp5I4M8BVEeMs6azPRjQJ6/BtDwHIorXwK7I+wYuftfMKFFSaIVN+4nRLiUhDk25lI+DQ5OkWE/AVxs15JtsLfOb69Ms0q+aXrDzPiGmbGv9Tofy/XXDhrF/L29JssmLWCPj7mxr5XxlHyuUfCSUCXefxl6+aCAR8MDka48qZa9bwfRkluRBMg4FFkPS8aKRpSnuAwij+nx9MBWSAEJqehAc+ZV+UWntvenNcuSuTIb3uW1DrKaP4Zwq67k5vsUlkSVNWW39ue29mc1f8hq/jApkDW+TWn/nFXT3eT6N6isAylpQArqIiXNmkshqc0fUtr60xv60hrfprZ94icWdS9aDaroQDDkS6yhMNRZlvkplZEAogi8KHyL/W5QAQWqoETqeq22JjwaroTiBFDdJG0kfBqeT8NnR9nFsZ1Taz1ZzTdYLTdyH5OLO4JLnoax24PTaq4nCTzvlnkVtPiPA682v6Qqjye9tUNDQ4Pt7W+sj/bOVBLBNHunz4AMjOUyMD5E3xLNmSeCa4Equm3m24AoCfLKWYNAFAGg4duPbANVdSFlpGiOZinRpayipLoSKMm+czfiagrNJzsuhBUfnBUblEK7GXXV9W6oV+atgKyYwKzYIFZcMCsuJOtWQE58aFNdZVvLo+aG6kcPBHfjqQYrlmuoqKK0dXR1EBKTIJc+EonQ1IIrwP8+f7KsjF1TUVJTXvKgkvOgiltVzatNTewyXgsqI0AY8vWyZeUhbgCTWBTmLD2QjE8n/hOqBJfiKj3xTar3GCeIPll669R4hwgPUHGS5okfTxgNy0vI3tIlko8uk/BLRzBIvvAjQdLEw5cVM5GrMynXvkuZw8nIBA9vMMqDN06WG8eluFSl+L/7+Dn2YZeXy0GSheE/AC+SlbGvFdrHAuNriblz3bQ6w4oTYxZzYUcEfj3z1MY8yv6aTJvM4D/9j2L97Db722/+B1/hb2FwzcqIUPRUPDDUxEsvDnOeoGE/dlgmznqRQTdZH01WMd0NoOJ4dAIQTay8Ztv9+2JQBSVeoPJi7bbM6u7Uts+j0JPR8Dar6X1O8ydW00e/It6GMGeVGzsUr26FXduqedN0P/0alVd/50Hn3dqerKb3GY3v5Oe5HoraDx6DFqiCMA1ISaMHtbiSxMhofJsiFZmmtXxMr3/T4nQaXKAKwXVE85G1pw4Dk2e+ACaRF+DwavFSCIYE1XQ7ly8r97bjMGSvHD4Vn02ziyt1L+oIKW4PLqn143CvlgBXi5r8i9qDksu9bgsv3hZezK4njTpfxW1Bha3+yQ/PNvSUDza39u050LtATaSk1fuLArRpa39V9cSlOjQ0NPjypXjvvt45KqAy4rXhqnIfO4App/0DoOEBJrHc99gro1WQChKCIx4brknzu1RclJYRH5IUdjkh2PNO+JV71Bt3I67dibhyO8wrIfDC7dDLt0O9bodeuh3qlRRyKTHIMzH0Uu5duqAki8fOFLBZFYL8hFsRyxcv1lLTUFaAwRcoKc1boKIIQ2nr6CGQ+kiUjoaWwqz5Z8+eqHtQ2tJQ01xX2Vxf2VRf1dj0oLHpwfOzZ8A56iBcB5yLrHM/AEQTObKrFceNnDpVgktx4dEJwujj/CiihEwoZI4Gg+NCOcmKHaZK04jZ/scKJxDiJxvEMLG5SRIwSvJNxWGyI6zHhkcxf4j38M9M8tXfyOnwaHKmtkiC6+EmXomqBO3vV129cVXPLzvvn7LnZY3xs8EG4/8KdDEh22B8LTG+lljmuZ2FUQfL7lmU3bMsv2fJiTWLu7iTZGnsY7GGfu0E7QqRZGVEsppa2OhvYXDdwsC96Cn4cVCQGVsYOn70maSdYKRGPCoNImOCYR4ycVhwbri3TkKYlKLRSQ5UFAGgE5ptd4nU9CG4NjRnXkVQfGpbf1rTMAZlNr7LavqQXNtzq7z97L0U9Uum004tm0ZYOc1t1TTXldOcV0x3WqXqvkH7tInu+YPHkxJT6sAsaf69pLZY/qLZ/oR4xhxIUQ1SVOvRXVQZEJPa8kE2p9b49v6TweJUAThPEYJrgkrI55vRQBRRfvKITuBGu1efPiyaow0pIyElZPvhrVwGEZhQo+RT8cU053vpjtzCS7zkMwCDWMZwb7rjKSz1KWoPTC6/LAEvVp2PdORY1B6Y0XKTl+/ft/0gKMlz/QoTm+7rr6qRi1xDQ0NDXwbfU6NEs9RFSlq9mgvr3PfzGARgQtieF+zIZRDqTh7q1dSHlJEiNVSZzeEkum9aYlhC0IX4wL8TQy4mhlxMDPFMDL4QG3DudvgV1l3qXerNW76nJEa/QYy6eTwuyPM29eZt6s0k6s370QHFrNt5mYlxUcG+1/62NDtoY37E2dHx0MHDqkpwhKaWPhKF0NRSng/7+4xHGS/vYRVQ90DQVFfZWFf5qEZQ+ZBfmRjVO2c+BNcClVDPNqOlOV+SdARAwxeHOhUE2dWyIqfM8xprkhqniTouW1Qc5gxQcaUjqXqJlIrMuZSIrMpzWMZWgmT0iCS5JlHgLomQo3c6Iq4yWWPBd/y+H5mNJrdlcsKeS8aRy4grjYTDNDxAccmnnXvZ2ZVV3XTdYaevheHUfCJrNNkWG3nRLfyMDdkaTbI09rPfHnn1VDDOlILfEHVicyRxc+Cx9d5H1nibrSbboAMctwU4bJ1yzGiD9TNf6Wm5zq+iU/T2I/cejR3mPHH02bcPGkDDC6JP8UZarAXME6NJLkkTFT+KKBhWwnHlRuIABlEY6PRssxGojIIU1V8aby4obkht+STJdmU2vk+pE3tlZe6ne/1BPrLgOGaa4/KfXI1+ccH84oz+2Rk9xxm94pghzG7pNLsl02z/gOHXXs7IyWx6nynxvyR5rrIXzS7nIAV1SEkdUlQVqSIq/G+ltXxIkVcNSG37lNrY93yjqVhBFVJB9qguLPVz4EbL+ckSrZ7HBzZDCkhIGQXN0ay8bM29NSlrl0tz41FxfIobL9y1LALXlHqJX0MqfByUUXszSXAxSeDJqvMdA6/2IHZHeG5HYLbXOvBXNWiBVu+vMyGTvf01kyPX0NDQ0NDnikrIaL1ISQtSQjw+uFlAcZvoNnJoeF4krs18O6SIEqugXv++OPuMayzdJyHMKyH4wjByBXsmBl+4zyClxARm3Y7MS41JCL1Ev06gXXGjXcUlRVxPiQ7ITo5iJdPvRfvHh11OjLh2P9o/IzEiL5VZcD/qQUluR0v9q6et1UKes93RubNn62ho6mho/a6nHxJwQ1CSVcrNri4tbnxU3vio/GElt6qGV1XO7ly3EVTSBFVQ3Rq/CYOcuczhg1kSMZwZ51BcikKO1WZPHbxGUTA3wA6g4r7R7TGmkShH+hkPUN0kxfXxoqmEspizwlsnJdqqfInK8+RRp+SzeYH2k5AtcIIoDyFzXLmTP2FqtzD6NG/ypThxxPfwuZf7jXIGsUiF0pEuXMap3lcdz/ve+V7E39z/G9lyzVRjugDHbf72m4cdsWMbQ46bkWw3eh9Be5sbex8x9jliRPF0uRV42c9uo6+FAWmq+GiDDbBYfX2f5v4L3jXgQP+HdzUZEdwIF9k6RoTLRCd0woEi8Ib1iMbVjIpCnHhUt1EvlR3uXBLpBjCI1ZetuxYtAWHa4EzFJtyFrAc9ac0fJD4Xq+mDV06O6rX1sy4a/HrOYJrTyulOxr84oX9xRv/igp7mgp7lgnY4hnW1w6o5Y6Y5rZlm998tNz1SHoHZzZ/TG9+ltPdn1IItDidBRU0IpgktUBXNgldfj0xvejdZHTOt6X3K4/4aH7pY4gXAdevcDwDR7hMhAGAS+ZG4zmXLQBUUpILq0dAHIvHc6EnBS0DF8yJx/Eg3Xqgz5+5pbjWpuD2wqD2woMXvfuXVu2WX8lv8ix8HsdsD2U+Ci1+Epb0MoLaevX9uFfSzJvjTdPCPRQO1td9GrqGhoS9i8RsHR9ECdRCm8xKzujTQSY7byCSWhrq8WG8EwZCQCrIDi70f5HUnPvgezScp9GJS6KXEkIsJwZ5xgedYd6jcgjRuYSrrdmRC8IU4v7Mx5NOxfmfy02K5hSl8diavOCOZQYoP9YoP9bpL8y4uuMcuSs28eJpoaeHv7/ekvbXrSWNBVuqK5SvUlFWU5iv9tdskNyNJyGE9rAAaasuaGqpaGmqaG2qamx82t9W/uHQJnDMPhGmLYLo1Fyy4TOJomXtUw57zL9uD5NbLC4IdZIYUFE9eRhzzSqSFHKPc+VFEdrhLQbDjcLLze1Jfcj24UTSRHa8U4ZYf7CjpUx922SYvgwJUfG7AMbk+V0Hwt+hpRWHyRjNQ3QCqWwsn6XN/f/PrV77nnK4eXulrtoI8lZw6yQotqR4OM04ljPmxLWACHLYEOe8g22D9jq4PcNw2BZ/L2tjPbJmXOdbjpg/rsbj/69DrBqEgiiA7uyDSbeL8eslgc5lTz6fhSyJc84PGKS4UBDsKb53i0kb1M3EADc+j4xvw+0BlXQim3avzWznlfmrzB0nMmN386X49qO297adzS2aeXvMrDv2LC2aGG2YmATOTgPnFFT3PGf0fF7SaCxpnh7E6hp3hjJnmuGo+wYhUwE1vfJv6eJBV9frxXkvxrAUQTAOCaXT/vqLcLya9+d23+PqNb1PbPhVn1/QgfhcraYAqqKd/bpQTOdLxANO98sbRYbkeBeTjPzdxmXJixpELAMehuJaEuRZF4QuKLhW1BBQ9CS5+HFTUFpDX4pvVcD2z7kpm/bWUh5eSa7ySaq/dvWtZ5LKobpX+KzhK9DMc2rN3oPo7PtfwY2DgvTdZNFsDVNTuhevXXLIEmKO3kJE6A4NY4W3XrfdfCI4A4Yh2K/Pc7CR2wf1qQWF2YtjdiCuJIZ4JwRfuM8glefeE3GxuQWoKgxQf9HdC4IX4gHPJkTeBwjQBh8VnZ/HZWdz8+5y8eyV5ySXF6aXszLa/zzBVdbWUlOfMn79rx84ydk59lfDgvgMLZs7btA57NzGqDMjhFWfwS7KEHJaQwxJwsoWc7FIgV1haXMuI6J0LB2FaIlXdZjsTgDku2yhkePzbobM8mvyy4ETlsG/I/o3ACkEopeImWQAyYZq0QKX0x6XFVMf2gSrTySgbxw3r34/l7L5TO5O5/ka3Iy/rT/jGqzwankd1ZVNw7JTol129j7u679yOveZhfWXfQtLhpWQr4x9W3cL42a4NdDUdhjDbtUFue/2PbR7ufLRc42tuQLbB+NtvDSbs97Nd982WIAzZGkO2WkM+vMjrwIqTBPvg5Kzy7o/QpwFhcTabfpJLkdeKKO+nTTz1koMvA/0AFc+jEwpDnEbkkvFAFIEf6dZmvg1SQEIwrdfozezM8tTWj2mNbzMa3xa0f6WW1c84g/iFsPpXF+wvzui5J7AKnuuUvNbN91w3HYc2csTss8esdMJsccSct8XOdUZPJ6JnnTdQ995jEnsjLC27xensm5lKkIIqpKDaq6xTHpKU1vZJbrQ4zvlq+ZBd/vLZLjNogSqkjHy5YY0wxJk7HrwkLYGPThwUaehDcCQ4C1HnfpDLJE5obcHzaDhuhGNBgA0r1Ckzyb2g7Ebxk5DCJwEZ9V53ak7fr/HMqiUXNFCBltuV7dmtXdWvPr3oeSTsRG/qmaH8Zqa6eNo88Z8H+x88/CHkGhoaGhr6lMkSwXVEilrQTJ2GE2YAkwhIJvFIGunoeIBJrPG0FM1DQTAdEI6oO3sirzAlLyOhnJfPuk1JCPo7IehCVnyooCi9QpBfKcgv5WSxEkLvhl9OoXlnJ4ULCtKqy0qqy9iVwuIqYbHk74pKbmUFp/XCOQim+3K+RrSazpZZc+fNmpUcR3soZFtbWm1av/Z2bGSlIF9Qkskb1tJJAwrTgMI0bmEaUJTG5WSV343uWrRCMsjj6d4NAGNcq2Mp8+T/ALwmwaMJfvV36no46U9xqbji4W5tqScj3fKDHCaK37PDXSb2EvJpeHaEfNaY9OTt4T+GiUuTO24T7NtDZ/ODHMYGCEn9TIFU+zo30jk70DEnxm/wy8D7zwN1re2JyYkXjx+78OfvN/5Eko6sIFuuIVkbk63RI1g2AXqsMX62a0OIB8nWGIkXFuS2x++YpLCI8bfb6H9sE9kGS7ZZ62e7bozjKoEqCVpZo8nWxmRLQ7LZEt+/EOf3L8efPhlyN72k4Wnv56EvQ18ritOygvGcMIdvdaR/79TLfZ5Px/OoOICKK4kYOX1RRGGYy7NtGBCGgGCaz3ab5fIep7Z+zGh8m93yKanmtTmF9Ivb0p+cDac7oWe5Y2CX18GurlPyWjf7JPY/LuiFzuiD9hgnO+wJO+wNG+wcZ/RPePSM45hpJ1YvOmGYu8NQrK4HKetAC1R7VXSqvOlpLR9/pEcyrel9Zq2o0eMyOFMBhGm/NlxV4W0nw1YFoghcJrHJzkSkrgfBUb2KyGpPc8l7+FQcn4bjUd04ES5FwUdzyEe4UaebgbSq6vvxQvzd2tO3ylwSy88UNkRVd+Q2vy5/DbW//Qh++Pzu88Dnr0NDX1off7CwfzNbU7xAW/TzDGjj1oFHdT+OXENDQwO1j0RIPZGiJjQX0W7/F3fYf8FJ5uBKYLfu+EFwpg4E0xEpIapI13Jz7+Sk3uKzs1h3qHH+5xKDPe/HhibFRjCofpSQG5HBN0JvnI71P58TH1zOzX5Qzq4qLaqt4j2qFjyqFjyq5tfWlj2sLX3ifR1S1u2br96vqfcJ9QfVCK00f14cPaS2gnfUzp6Ac6jg51YJC0q5LCE3W8Bh8UuyeOzMMc0vLqs0PenVpi2QkhaojHq+Dc2nuEmDF39UzyuP/qPgxYt04lHdZKu/NHxpzJlJKJp4uexEdoRLUeiw2pcgykNmDDKH4pYXaD8RSoaJkbL38G9QveWAkUz8MmxUfFGYc8kP9yfJHf09GnhOFkjypabR8el4XqRLcZjTw1Tyk4dAZ1c3+HGwo6uHW1VBjWV6nbC7ar3B+8iqm0dWeput8D2yimSxmmS5hmxlTLY2JlmjycOGGXaprDGSKiTZBku2QZNt0EGuu4MJB/xssGQr42GGqrUx2cqIbGlIsljte2Slt9mKm2Yrbx5ZdenojjNniNcZMVmVda3d4p7PX3vfvH/Z8qAhh8KhEjgRzt9HrimIGo2rR0s0sCSFY4BBLAtyem24EoLpgEoa7Ta49EdQWsvHrOb3sRVP//Q7N8fZ8CenNdNd0L+4oGcRMHNOYme4Y37BYX52Rf/kgv7JBT3bBa3hjDa3x0jAa5oLehoOreZgnL7qd7GKFqSCgJQRvX8YVAYlpjV/SG3v/xE6a1rTu/SGNw9uUMCZCyCYVveiJTWellzGuC50gEHkMomPD24BVVAQHNG7YnWZj1N+mENRiH1hyLHcwKNZJOusAHte4s2OWuCt6NVg/+e+T6J7lTdL2+539D7qefPs3SfxwGD/ly9fpJfbYEPjm937eueripQ0RTMU32w3+dLQMPza16GB/n5xT+fThppabk51YWpH44OBz58nrtmvIhG4eIlISRNSRHb8uZHLGBfzAlEEgOnebG8KzUWI4YheOCrr8snoaNJthh+/OINbkJIZF5IQ5HnAxPjPPestjuy0OmJ6YM/mHRuN7A7tOnpw9/49pk521tlpCUJ2Fq8onVeYzuewyjmsjsuefVp/vFmg8VpDt00ZUWV22NPNEQaH3WFGVHDyDx84YH7or3uJ9Oz0xMLsZE7BfaAgBSiUWCqvKINXlM4tyRSw7j47cABS0IKUUS+whmxv25JxsRGOR3Vjh9pXpYUNfJZt+ZTLsC/n0UaYPlS8gHlitJt6sqoTh+Ka7XeUR5PJ6BNkEvCjy54/AnmTRnzfc44EjEk6GUc+KIssoxv88bZtOYbj0fClMWempGfNp+H5NDduhDOH4no/AM+6TQe7Xg5+HYLe97/q6alufZJaXEyNjgr1vRB0wdXbw9LLfs8lyw3XzAyuHVx24+DSm4eW+Bxe4ntoEclsKclsGclsua/ZMpLZ8hFbRjqy1Ofw4puHltw4uPT6weVXzAwvWm265PDnNYKF/wW8P+lqEPNWbD4XaH3RIYK6P375PDT0TtxdWpSVEn6BHeEKUJx4kS7fRS5+lPvIAHepJxljzAk+nTjqbwqlZqpL38+4kTg2DVdOtu/+72IIpgMpqjcTLqW1fs5s7c9q+njhfvpc+/9Os1823QXziwtaYv9xQU9zQU+TgJSUaTqjPY9i1zpipuHRy44ZpRou/qii16emD6miuhALeRd971d2ZDx6lVkPpctjgU0Er7Tm9+Xhd0VzVCAlrV69Px6dOgwwxoWEks7njj3rQThSNF9DvPcgVFdZy7ldnhpSxaI3AKnP6oXizo4PbyFpVYi3H8HPA7Iuw5jH9KhOjN0M/qIgVtAUKyPfHrT4UFHR977v1dOWOmFhbrQ/44x5kL0xyXIpyXKV95GlPma6LOr1/k+yy/hrXx+00likqAnCkS/WrwEYREBKJ4tLw3MZhFaL7aACUgxH9MJ1b187FRF28VbYlZLcu0BhanFW/C2/M3rKijqaGksXLTRYsXj54kW/6S/csQF9xfN4WKhvkP+13PQYoDAZKLzLL0nl598pcnfKVtIMVFKzRqAwCKSuNkILqQuHq86fNy/zbnw1UHDU2mrB/PnqairamhorlyxZu3q5g8Vf5OtnkuPD2LkJpZxUoPBuSeFdblbcYyszaJ4mpIx8hTEs9XPgjs8hShqz63KpX4+xsxMAACAASURBVH40bIxwGE3c8qOkxqtNmDXLo+J4NJysWzQsV08QMk9ODBs5kW4llGG3TupV3PiZlPjxW5N9Usg8IadoSCcKGXJ8JZ5UADiZCRjuArlKVXIC4R/gl41Ix0jPduRSnHL9bfKDHMoTLrUWxdYU3X9QKXjxqvP94NCbD587xW+au3rLGtsK+aWsgpx7GfcSEmMYUWGBwSSy3/Wb1y5e9zpz5Rzh8lmitF27eOb6NU8f8rWAYDKVHhGXGJuUfi+9sCBPUMmpa63vFL148xb80P/2y1A3KK6tLq9iZ7Zzb1cl3+BQ3YvDHDnhjvLnY8sxOWPSJWOAR64T4ujpG5UhBKjjlCQ4FLdCimvlDdse3T8gmDakoFF7zvde6/uMlo+ZTe9coqnTjy36yclQAlvTXdD/cUFrOqNNHTAH7TH77DFmxzBHjmGPHMMessf86YDxOoo9bo89YmuUYbzknbpen7q+WF2vV0s/c+uqoJNm98NOFdBO52enZTW8ZTX3sxo/sRo/ZY83yZNZDR8ymz5mtA2UxuSK5qtDSpq9yN/qThyQBa8oAi8S92zXWlAZ2TtX9c1Bi69dPf2fP3563/f5w7uBfjkO0bcfA/UNb7bthqbN7VbWaV30R/m61dxrp3ITw5N8j4e6bCVZrb5pvurGoeXX9i++dnDJjcMrbh5ZefUv/Rv7UU3lbBnRnK9v34o37RQpaIAwxIt148CLT8OzKa5sGq7dbCuoiBQrI3vgqNgrx+NjyCX5SWW8jHI+62F1Yfo9MmreXFUldYQWEqWNRGijFBQQjtYHufnxT9orm5uEjfW8hgZeS0tZa1t56E3PXVoIDUVlmA5CFYlURiBhCKSqhhZ8gdL8ufMykuPrK/nuBKLCnHlwRSUVOFwNrqKhrKqpqq6mqL5i8VIPdydOSVpbS1ljs7DxQfFLdzdwhhoEQ7zCGpYHOMmmGqluUx195jCc86ITJ8R6rnmBDsO1cypeyDwhkBVKJQiZJ4QSDhTdXRh9SobWyI3EcajEiRRTPt2DT5eFD/6EHRhdHpNgkPzOJMH3pHjk0i/5dHch86QEJWUQXP5GRtQshcyTgigPieaXlKNH4NMJfKorQHEGKC7FYS554QRB/NXWolvtwnR2bkYJXwD2vfv8ZejjwOC7zwNvP37u/fDpxZsPz6B3j7vftL8WtTzvbHn2uvV5V+uLrpbnr1ued7a9Bh/39HWA756/+dD94dObj/1vPw98GPjy+cvQh8Gv3NLywtysJn7mE25ixV2fvHD3/DBXINKVS3HmU10E9KmOF5j4w8c+LuML8+k4QdSw7jAwctwAGh5gEKqu2vRoLRTDERAMdf/EgcPAlWM8H3sWedHlwz85Gk53NpaA188u6J9c0IZOmOu22GBrrL8NNsgaG2iNDbDG+ltjfWyxN+ywgZboCoMlYg39Nxr6YnU9kaZ+3uaVPtbocOK2bB/zQn/L/IjjKXxB7KNnsbVPYx+2MmoapKwxtrY94dGz5PrutOZ3rCdfK2/zerR+h5S0epG/1Z3YD4xnewIMAp/i9mwHFoQje+eoig9bDr56PVXAGkOu5pa+A2bQz7Nrl/6WaGpAOWQcZI0lHVvnbbnmhtmq64eW3zi8wtvcgGSNJtlgybbryLZr/WzXkazRNw78N4NyXQYrv759J96xR6SgASrJghePhufScJwoQuuR7aACUgxDdM/VSfPzrHxQ0NIsbGwStLSVv37Iawk4b7571kxVjV/noX79FTVjBmLRKtULrtubAi53NAja2itbmkvbHle2P60OD/HWVFNXgauoIFEaCCRC0gmEQP6G0tXR1Jo3d24SM6KGV+B41FZNSRmpqa2PROohkLoIpI6mtoayuipcVQ2uamtrJuRnP+6oaa0DXuOdwV/UIBjyFdawzN9RHnj9UzFCOdMrpFjv4yekD1uJ1FS+0SkGsugwhelnk7w0tehvSqt0tA9pbFRXXuDYPA5+FHFkOrH0ZqXGZNEIPBphNBXImxDGApGuQKRLSZhjQeBRToQLQHVjR7iVROJKo49Xxp9hR19ICDiTEkXuauT3Pn1YI+QIuezHLQ3976CPb8G6uoePHj0U93QOvIdeP38sBEqA4gLx84bu1rL8u7Q4/3M5keerky6Ux5xkR+LYEW4AFQdQ3bgUZ4DiDEQ6A5GuUzx0Y8aNnJQNI4we8235dHxJhKskQz86iV7IPMGjEQCGe9U12x7NhWI4SgzXY+IMf8/fsSJ3+9zL2P84G013Ro8GjL+4oH9yQc9xQW91RF+zwZJtsNdtsT62WD8bbKAN1tcOG2SBblz837eq+mJ1fbG63mvkwqztq3xsMN622IS/9+cH2t/3OswiW19OtlyaZ7IiZ9fqnJ2rc3YaZO9ck73LOHuXcfYuTLYJOscEm73bOG/PiqK/SH5bRCp6b+CoXsRvjWcseLdOSJftAQaRS8d37FkHKiNF89TFe/YPvnjxz5Crv6ZGbLC2dwbsoeuegmCH21eP+Nqvv25lfNPC0MfC0FdCi7GVrr1g/WywAbZYshXa22z1HdJJGWW+r319kCFWEjY+X78GYBB5TNmcV5OdKTQPCSpq987TakmNa35a1dJS1tJSVlVTHHH9dIIOvP7UTM7FBfEH1YMvKoV7KBRd/7V069ykMzh2SWZzc2lzW0V7A19w/cI2VRWYEgyBQC5EIPURSH2pNmw1ZZVZM2dSAsmlhZmH/9qjMHueioKSOlxZ0u2oq4OQAJkqXGXB/Hk+Ny82tZS2PeS8trUG52iAyoiX69aUBjpxGQS+VBgE0PBciss/rjb+eGPgsI0bfjdigigPaZmeSaWc5RXg5a8WxnG+jE/0bfvhFcuh4IpCx41gkiFzCJnH+QwPIfO4jLMmJXEh+115QQ5yusGpOE6ECxDpBkS68qmu/EhnTrg9J+xYcah9QZBdUagDj+rKo7kVR7jmh7oWR+BKme6lt05mh+JYITge80RptAcnEpcX6lYQ5sqn43hU1+Iwp4KgY0Uhxzhh9pywY7xIJz7VZURxH8cfDrd/6HBNRo4pktdzyqPhZTUMZLoU6AR+FFEQ5cG/daLC265b/79iZdQbuF7ysdW/FZiszN0508Nomp3R9BEy6mjkOM0FvdAZbXcMa+yEVnZGGzuhLxzF3ji6NsjcuHr1kj5VPbG6fp+ankhLP2vrKl9brLcNhmyDSfI8WBDkkHrVIjvg2KU7BzFZW7ZnbNuTsX1X5vb1WVv/yN6wlLVxVebGVZkbVmZuWJm5fmnWut9y1l+7YSCC672BoXpRv9efNgOiPYAJCfsn+zaByiiRgga0bsvgEzmKXd99DNTXi1diwGmz2jcYcKMIJbfc2RS3W6f3SFRwx9eLsf422ABbTIAtmmyNuXbEmGS1xtd8ZV60/5fBcbPUvorF4NJlIkVNCIbs2LUWYHoIbkmNa5RUGwn7wdkIUElbNE+r4zaz8XFlc0tZc5MwLZpksxxut1rVyxwb47A1eYuO547p3jv1vPcuczOCe9lsKClMbnlS3dJa1nnzUilce4MCXAeJ1EOi9HSQOuqaKG2EPhKpq62jrqy2UG/hnNmzr3t5lrGzD+37E4vB3Lh2be/evSpKcISmlvI8JS1VdUnPkMKs+RcvnGhoLm2rLu7avRdU0ASVkc+3GPPDXIEoooT+OXrl8Gi4KVQbf1BJlUfDCxjuwgklOUBqNpx0OCl9fcvMjxp+c5S7RETx+zl1Kl7AkPRdTlJYlF2KRCHz5A+lq0b6zGXW5LjFTB+dn/qjDp1Mu+nkdLPhVKAwiiCg47gUZ26EI0Bx5lGcueGOnDB7TrgDN8KRE+HICXfkhNtzwh14FGdepDMnwpEb4cSnuQmj8IIxgiJh+PSPKpoxTvzIPnMj3SSzoyc/nhO5eD9wb6ATAKZ7mZ9D19JlYjiqD66Xb75yYZ6pQf7uRdSts90x/7Ez+o+98Shy/eSCRjijtzpg/nBG/+yKhrmgLe0xx+2x9jbGHMMlbzT0xBr6b1X1OtX0721Y6WuDJVlhAw+jA45g4s78VRjsmB9gXxDscC/aMYJqGep3IJx0IJR8ICzcnHTb5q+sfWuyTdAsUwzLFMMyNcoxNcgxDbmAhRT13sBRPQsX1Z4xk+VwMYgAk9hmuV2kpidaoAmq6A08qp8ycj16JN5/SPTTAuhn9Vq3vfnhziUUVw7FlUU+6mNp7CvTl2qN9rHCnLPde87+oPnG5ZuWIB23L8cf3Orj9TcrK6u7u3t0s4NPnoh++12kpAkuQLYf2gIw3HlM9/GHnfjgvLloDgpU1BHN0e4I9G5sr2hqKWtqFAB5ibfDvNLvUVisu3lZyfepZKafZ0psROa92LtJ4dlJQbV1nKbHVc99LvcpIysWqG1BoLQRSJQOAqWNWL18GVJTW0dDS2GWgrPdUVZG2pUrVwP9fPmFrEMHDsbExr7rE+dmpa9aumzunDmW5ge3bFyH0NTWVtNUmQ+7fOlMQ0tpOz+7x8AYVNQCVVBPd68H6LKS9gKGx/+Y58WhuOYH2Q9fxFGyMyl4NHzprVOS8ZxFoU5yhQxlXLORdUKQuIsFwY5yxVUAGr4ozFmG8PWD1IdhMa9IXG6APUD9nv848qqQeeLbCj8/aNKZewHj+HcLCJKjURpzZuw2MAxGo0NuCFL3A4LMveHf26TykzQ8j4YvDnP+tijb2Ckbf18BGARhsPNLtAEER/Up6wp2LzNO3bk6zxTDMll5Z8d/6Vs1b278yQk93Rn9szP6J2e0qhNaxwk9ywW90wFz1hbrYI/daGecvXqRWF3vjYb+OxW9lxoLvQ6tXh60ecvtnfuZ248GbvnbYx3FdVuB37HiQMf0m5Z3Lx5Ov2qRcsnsvufh5AsH0y6ZJV06ZE83MczeZZRtgmaZoFkmhjmmmCyTBILRm7l6YmXdrmVLqy9bAczRqgseoOJyguy5TGIjYZ9Ic6FIUat3rsJnAJgactU+Epv+1TtfFVTUBGfBH547mBfulBfkwA535VLcfC2MfS3RZBusrxXax9KYbI32tVxzeMNSg9UGy5etWLpokckukzUrV2qpaeojUHtN99xLvvd5hDbxmQuINFAiRS1oFqLR+U8ZnjpPwrC/YduN+B2EI0QK2i88cI2t5Y2tZU2NgqZGQXNzWVtreVtreXNreUNTaUODsKmlrKWtoq21vKmtorml9Jn3ZVBZ/+18jXJN3S06SB0kUktdE6mmdSs65ND+PUrzlVBa2hnxlKf1FVUCTk5qUl05j88TdL569aLlUUMlcBznCofD8nLvXrxwAj5HSVNFTWU+/LLXmfrWsqdZiSIlVRCmBarqtVnt5MrsOf1fgNeE6WFjV6T0RSmRBuTR8IWhTsOErzEylNtYZ5xkbphUTX1ka3jpjNLE7Y97M21SDc+JJhk0PyHf9EPxo+SH82nyehij3L/rxE1Ug5M6Jd8asTXui37sbcIYiZrY1DJZkkHWP6hqK4PgHIrsiKaJA8ZLY85yKG7SYz0FUe48hrswEv9k7wZICdmnrFu/bpFFzNZVeabGOSaYXJO1+aarbu+Y7oSedsx4moPxNAfjnxzRPzuh1zhgnG0xG5ww644aZa5e9E5Vr09d/x1Mr0Pnt0tE9NLUXUvzTdfkma7JNVmTY2KcvsskdvvpqL/I8ZbXLu4gW6ADrNcGHl0fZLc+4Oi6ACusnxXWwX/LmhzTMfDKNd2SurPo0Mq+BbqQMuoVelWZn71M5pjHcOfHnq6+bCXSWgjCtHtnzXofGDw0OPijyFVdAxlv6J0JFylqieaqvrU82hznU0xxywu0L4lw5VPx3uZGN82NfCyNfazQPhZrfK2M/IhHtmzauHrlatjMGYqz5yz+478mJnvcXHEh/gHs4pLm5tb3798PDQ0NfRl8H04RzdUElbRFC3Qf/G0BMN0BGl5aGAtgEMtC3V6hV4MwhAim07l/X0tFYVNbeVOjoLlJ2NJS1txc2twkbG4StjSXtrSUtUj+fVzZ0ih8cf2iCI6AFmj2qaHK1ZBbEEgdJFJTTQOppp2fl+zkYDN75ixHiwP5dyIK71A4adGPBIWNldzHdZXN1YL6spL2R+X08GBNDXU+j3X92nnFmQsk4OV1+VxDa/mLgBvgrLkgTFukovfwzGGJmOK4q5T2D0efEUYGcMtZFZKLlRvpJv0qhyL1rzz04dMIwwXECSmS8RufwiL83hKVxcEfRISCYMfJXhIwj090x6QhEpCM2v3WF/0Y0HxTtVHqF/3gODJZK6G48UbE5mWNPpqDx/HoeKFUDoVHldWq5dHwRaGyh4tPJ0gH4Hw6Qcg8zme4C5gnm4+agErIN3DdZ4t+uxCwYUWe6ZpsEzTLBJNjgs42XRi2RfPqes2r67VvbtS8sXGOO3YuDj3//LoNxzHpxovfqun1qeu/V9LtVl/o9ffaPzJMVhaYYnJM0CwT42wToxwTgzzT1Xkmy/N2Lc8x8XRb63cE7WuJ9rVC+1pjfK0wJEs02QJz/NJGTNYugzwT42wTY5aJQZ7p/sTtjQb/fQvThZRRz7eheeOp3jwanh9FAJjugiCnLt0/QBWkaK6KeNPOr2/f/RBy1T6C1m3pnaEoUtLo/XV2n7nNQEtbW2Uuh+JWFOIgEXG8bmZ4/cgaH0tjH0tjX0tjkuUa+hV3so/P1Yuefx8neuBwly963buXUlZW8fTpUxAEOzu7ent7vw4NDX361Od+QjRPDYTpdC1eUu5rJ9nzUYEmHg3PoxPKoo4/PrQFVESCMJ0eQ3R7WnxjW3lTk1DifMmxtoqmtornl86JYAhwvjqoguhbuIhneWSj4WodHR1NVXWEmnZ2ZpKdrfn8+fPT7t99C3ZDPa9aaiuYEYE+l88DhTm9r56LOl+Anc8Kc7NWrVzF5WRc8TqjOEthGLyu/V3fXNrz11/gAnVQGdmrol9KdgCi3SdUCP/F3EZZD2jcvwR2uDM7wkVOUj/KvTTmjBzq4yT+1L8ZSftt+8c4+C2XRLbOODoJTQ4jV77JHywyqU3ogf+WlVBcOeOqDfjcAHu5P2dUY1Lu8R8H0OOoMCeFzJO88Z6ynBGNw6xAPI+G51BcWWRbHh3PiyJwGcRHJw72qumJ4bq9qvq0s+jVOSaGOaYSJwidbYJmmRil7TJK3WWUvssobdeyxO2I2zuMbm3L2b28T1XvjZr+W0XdHrh+4DnsylzT5fkjHxwxY5bJioLdK3NNrAI3BxzGBJlh/awlvejD5m+F9bXD4q9v2pK8yzDX1CjHZGW+6fHQTb0Ken1wXZGKbpv59omRF4+GBxjE4nCXx+hVkIquSEmrF67y9eWriStIFrnq6sX7DvXOURbBNHun/yI2wPQ3N798XF3M9CyJcGaHOXMj3TK8ra8dWn3jyBqSFUYSOXofWR3gtK0gN08oLC8VlhYXl3C4/MbG5pcvX3V193R2dr169frly1efBgcHW9vEpn+KFDUgRcSznWuFoS6SPR8XytAJPAaxHrdPBNMFYQgRHPXM/2ZTa1lTc6l85GqvaGqveE6+JoKpi+ZriOA64Nz5nZ6n8lLj1m9ar6OhJQGvrIwEO1vzDRs2NTbUv2ivf9ZcCxTlodcYwWFKTAbz06ePTdW8B0B21p1o7BoDLifzitdZxVkKmspqKvOVvW5ebOKxxKpqIEwLhOu+NF4N0PAFE1RIpwheLeXcCAfZaX3DVzBeGH1K9ozKx6NJIiP68JqZ3CuRQ4b8fzfpotIksMKNdPt2Gmh0U8LYszwagf/NGsIoP25UX3/kWyYJluV2hk+y8eIw5/EZQ8I3VIB4w2G7A486boOTuNvDv5E/ocVddvcmaKgWSlwzOp7HdK8mO3UarhQro94q6gF/rTBJ3mGQa2o8gj6YbBNMzrAZ55gsK9q9+f7OcuPF72G6YjX9t3C9Z//97frldatyTVflmWLGI5dRtsmWezudfDZ7EtZdd1l39uyGkxc2+hxbG2COIdtgSbZYfwusvyXW59jaa67rLrmtP0zbvjJ/t26BaYrN6ndz9cRwlAimW3PBCpA3iQegE7hMYp3bX+AcBAjT6p09+yPj1tD4dh+ZR395BWS0vneuikhJq3cGTHzAbKC59fWTGi7NtSDoqET1Pz/I4c6lw8mXzSIJOyUJL5I1xtt89U3LNQCX+6qrp6urp7Oz8/Xrzs7Xna+l7FVnVw8IfbyfKoIhRIpaIhXdJsc9PNowPW2UJyzxnQEGsfLG0dcrl0PKSHC+5usDB1pK85pay5qa5PhczfW8517nRcoIkaKGSElbNEfjxfmT7W3lucWpG9ZiRsErMy3O/pilOwFXVyUoL0otzbubkhC1ZNGiuTNmXzp3qrlGIMxNBjJi2Bm3/zTdzQNYly+dkYCXsqKql/fFjuuX3sxWB2E64GxEo/OfQDSRQ5144U2lMbu7tYIX6TQ83p2G59HwpbdOjxbIJK2e8i7rsY6/4WBb3uoVMk/waQShVNgl28rL8JhYvvz/NqHUFNuSCJeSCSIwPBqeHS5fmZob6SYLdnQCb0SjUebNHIqbZOOjqTSZEbkFUhkiuYdXugzKiXCZBE9lgk1CafR3OLoTyyMFwcNt5zw6QTLjnj88DQA3ctCOSyPU8NCHYalIomD8q9I/QRBzspR+vGPvRlAF1QfTfYn8zT1806q8sQyUNBItKzA9kLi98K8VH+eg3ijrvlPSe6m38MbVtcvyd6/Il0UuSeS4MXWXacKOPbE7tt7eYcgyXZe6y/3KpvNn1h8L3GoTuvX0+Y2ex9dbhm3bmLzLJG7Hjrs7lxeYGt7b+VRl4TuYHqSC6v5tsZDmMdkYeoBJLCfbdyP+AOEIkaK62Mzyi0g0KXI9eAitwvT+qiBS0uz9VVFsZvmlpe3L0FB1ik9RoDUnwrkwxCn+3D7mid0FwQ4AFZfpYxPmssXH0tjHyvim2aoA4uGOjmc9vWBXV7fEOju7xoFXT++r5pY+4nHRDBgI1+leMq7OMHrdciT56ygCn0Z4emALqKILKv1fe9cZFtXRtn98MdK2914xGqOIDU2wvIlG3SUxiSYaFRVWEMFCEkuMsUViiQYSOopiQUCNGAuwS9tGVbAru3QRAeXM2UrfXb4fC0gTS0zxuva+nh+H2Tkz98w552bOnGeeYQAsvepUdEnFtf6Dr/Jr6pLc2t3bAJYJUFSAZwAap/b7jaX38sof3hKLz8xwn9ojXheTT/quWv7rgf0V92/UVan04PGDqorZs2fbD7fbvW1rfU3F3ULpTWXqzdzs5UuW5Siv7NyxCWOPopIoGDpjl5+o/uO5WhIHxnMaeaOuHvBWHltvDWLcu8OzQlcpIn1eycPeGmHu2He9ooYOHiBFGtEVxE4eNdSOYb1cvawj24DM0FXyqDW5h3vepJ4zTMg5PEQY1VezgL77xAUMuuJyUE1RxgRkDYhVbe2HrLBBxEsRbd1bZBCh6cnQj1u/DOm/r8rp8lRYJ3umeHVf+Kf+/evyj37zrLVTg1qPSOUeWZ8f960yxj/zd5/es+/5cd8NEK+nu0YN+kGjK6jRsUDlscC76z6H6HwtgWt04P7hNWGMWDBR3EeMJqcKxqYLv0j4OPvzcQY8V0fiGbHcerrz/p3u4yTCcQPGXH1UL00wSSyYJBFY3wo/PD93ZvJctzShW6pwxoV5c5LmTrs0b5JEOFksmCgWjswUHtjurh/O0+E5GgSzYtGsQSMRdl3x2HU50QFV82fASBbAMwF/dGuaeHDlunFTK5gP2eEAlgq9baedv7CjRNXZ2dnR1qSI8M0M8coO98sKW53048KEbQuswQgkwaKEbQsPrnDft2Ry0Jdjo3/aWF5e9eRJY0N9Qz/Zqq9vqH/8pB4CNX9eBKwRMJYG49k1c93zItf0iy/29NPKkXU5J7+7+/0SiMGHiWzYkdSw4IuS+7kl5df6vC2WFdbu3gawbICiAgIL4Jm12zapb0nVlcUV5VfFaUl9xOvCybVrREejQivuFT9Q3zZ3tLe1tgX4+zs4OIQEB7e1tTY+qr6dn1GQeemr+Z/mKK7s2rEZY4+iUGg4NidsrCvgjNJSeTCaXfnFh7nRa3OPf5t39Jt+n+MyX168RMoov5wj65SHA7LCfJUxa3OG3IlTGRMgj1rzLK+Cvs6Z/cuRR/tb9S4/buOLOSWsy4/79sUC2L8GgesTLH9Qv82/vEPtULUfDcztG2xaPtTHwX7fQKxbB3QLR5er6vMr7RmvPU3s/jjTJ2e/gVXshoLjG4f4xyOP9k/71cv6f1V5bENBiG+Dy1iYxDFiuXUE/ufHZ7tkeExJ7T3m8phzdo5c4GLA8rREngHHrWM779/hPlEscBX3n+caOO01pa+WTU4TuKU9PbBWNCVFMC5dKDgzp/ijMXoCT0PgQBR+4Y9L+g1e+rVaeWz9ra2LIbozjGdBCJJ+9RpTL5ernjGXdt4nEJIEsHRomIN25kem8grrTx0tBnm4V0bwysxQH3nkmsv7PC8ELbXG4xQHi1IPrgz2nr538cSfF7kkxUZevXajoeHxo0d11Q9q+olXw5PGBgCqo2KAvQOMY0BU5zvfLFTEbegfwL73LRG3ITfSv3b6ZA2BA+MZMBpTdSyspLq4a/BVfk2lzn8YtANgOQBNA3gG7IR4+ONm1d0cVUWRWpVfUX5VnHamn3gFrvONi/qt7HbhrbyM6/KUWzlpe75fh0Q4/fDdhlt5GUXZF3NTE9POxs6ZMUOpuLx752a0PQpPpc1lcYsoHD2VpyFxG7kjb1r7PHZDXuz67mHN2l6RVF9ieVChPNxbEbnaOs8ii/BTRvsrY/pY+m8iWaSfdd1Jl0X7K6L9c2IClDH+Od2J1t03xb+uVEZ3JVpT+lqAInpNdoRf7pH11tNlkX7KQbI9zW8Nov/sDF1mHRo8N1s3Ves+SwHKaP+sUB/rS5/ycEDXxvf9Mh+xBszwV8b492FyeG3e0UBlVyc8n+GgYvlszwAAFCZJREFUZl2gbj3Ojd2QE7u+T9Ux/jmHA6yJOTH+VndZa7d0797Up6+UMf7Kw/7yKD9F9JpBO7N/yuGAjN9X9b+43S1VRPkrY/wVA+4H67jMGuS2d5fKo/yeZo72zwrzkUetUcb4K46stcbGgu0ZGgK3Ccm7vGSCa4rAOoflliIYk+4xP/Hj3I/GNDlxdASuAcd78O47e/ZMGycRuoqHGnO9lE1KE05IE0RvngpR+VoSV4NlV34yPSPYWxG7tlcr/JUxAWnB3j33sCJ2bW7Y6mqPaRo8G+BoEA7XHB/f2SuURHtBoWbiB5ADHuBokBNBt2iZSV3a86uprTk/bmNGyMrM332kEX6X93te+HmpNGK1JESUHbY6K2x1iGjGgaVu+78efyJkb9H1m7WP6oqv31Dm5JeVVfR+f6yta6h8WHtj7wF4uL0WQXnoPjknwk9xdF2vKxvQ6zEMEAd7KaL9FXHrb2xZBDuxYAIbYCmNbh+USf8sqSpWVRSp7yhrd24FOAZA0wCOAaic2i2BqtKrJZVFqpL8wcUr+eR3gWsunE3Sw08aaipST4elnQqJCNqEQjp5LZovPh2uvp6jBw1FBTkzZ85UKi7t3rnZzh6Fp9LjmTwjja+l8ACeU7ngf7IwX8WRrj7Pid2gPByQFe5rjaaVG+OviFr9ouJVX5IvDVkiDV0uDxfJw0XyCJE8outAGuqVHrJcHu4tC/eWh3t3ZQgXySNEmSHLUw98LQt7migL987+faU8QiQL95aFixQRImmoV0bIcnm4tzxCJA1daS1KHi6ShYuUUb6KyNWycJEszFvy67KnJQ9msu6qZWHe0lCvLnqDm/czf4oQSZ+e7q2I9FHG+MnDV8msfKL95JE+8q5m9ivEWxG5ShnlO2iZyujVQ5N/vkV492rRYLVH+Chj/LpoR/kqemrsuVIDLCNkeWbIigG/eksOLR3YRdIwL1mY16CdmR68TPr7ykHOihBl/bai99WXh4vEB5dmhnhm/95VryzMOz14eXaolzxCJAsXSWN8lfuX1tGZGixDR+I9Zo7YfmD66HSPCWKhS7rwq/jZ0vkuRjRXR+A1YbiPCfwf904fk/E6lcstVTAuXeh1bJZq0rt6HA/GsxqYrKLNn0mjVskiVvVre3aol6y792QRq6TRPtc3zn9MZ8IkNkAQNGMmtHcHm2+/cVPjOgUajgZYKvS2k27J8g61uvfz9aCmJjlsizRcJI/0yw71Obt9wbmdC7PDfKURq2WRazJDfUK8px1YMumg55Rzxw9fv3Gn6kFNeXllZWVVQ31DXV19VVV1eUXl/fuqgmvF0rzCgh27Nf/nBL2NKv7mU+kRX3lkF3NF1GpFlG/vyyQL95aFe8uifeQRosoZ4zR2ZJjIgdG0unVrVPdySiqLan/cDDBMgKIAAh0webXbt6jvKEsqirocWQcTr0sXTvn7eQVtDSyUnC3K/rMw/fz9q1lXzh5HIRFffT7/Rl5Wzf2iWznin7ZtodNpSvmlHbu2ONij1lMYEMPZQOcDAruexby6faEk3EsRvabrCTrs3y0aXU+fLNzrbmpkx4uIl66+Ui09pZadLpUnlsoTyxSJpYquA7UsoST7tPW4TJFozWD9UyU9XZId35NSKk9USU/flpwok3flLFMkqqUJ97Pie46tRXWVIE8q6z5WSxN6lzOElWTH38s8Vap4VoYhy1Ek3ss8dTfjZFkXgcQeAmWKxHLlmbJnn9uv+X3SX4z5kJYwNPMuqor+tIc6S5ZQKksYyPl+VvxAws9qXak8US09XSpPKMmKH+SUASTvZpwqlSWUyp/Wq5aeLpV1MS9VJt3Ojq/dswVGomAc3YDnF896b8Hp2c6yTwRn5kjnu+gJXB2RZ8RyG6j8g9s+GJMudB1ynuul7P0Uwbh0oUvKPPGXrgY0T4NnAwdaw2rvcmlCWc6ZQa9sn9ss90yZ4syTtb7AzgHgadDbGP0Kb4vB0HHvnu6TLyAHAsDSoGHDtf+bbSov7/1wtTS3njiV8MuuLVnha/Jj/KShorC1Hoe3rZBF+WeHrpJF+F3Zvyx4+ZQDi8ft83Q/eThSpsjLzSssKLhWVHTj5q07V68WK5V5CmWuXJ6Tpcy7kCa5P+9T7XA7SLSyTJZYmneuTNFFvlx5plyZ1L8J8sRSRaI679yDhHDg9gFAUgCOAbFH1Rzc83DPjwDPBGgqwDMAAlm77Tv1bYWqW7meJV4pl06LvJZOHe9yNHSvqkgK1Za3tjSdP3fGwcHB5b0xsmzpnRtFe37c4sxmolHInNyU7T99/6kd5g6Z1cQcARMZwAnZsGdrae5ZdU5SufKslV6ZPKlU0fsmTFBLTz26o7CYO/op1SDiZTGbTO1tr2Id/VJaO9paX6aE1meUM9QpHe0vVUUf6+jP8NWL+sft36P9rKvzsunW/m98bAj8BrLHafBsA4Z3een4r+Jm5U0bY8RwdUSeAcerGjty+95p48WC8c+b53opc5UIx4qFR9ZNMSB4OjwHQpK0swUdZaWmjhe7/TraTKZ206NHmpEuwA4HCEyAZ+q+WKSd6wFhqQBDg4ZjdQsXmyor+z1cAMDRMbFBe3+JDg46H7415uCOn/bs3btv38WIzbkx/vIov7jvv/w5YPHOTYFbt3z/w7YdCYnnxJLM9IzsjAxpekZ2eqZUkpGdIs5I+uPC/sjorYHf1TsimuYJ21UlJlPbS5Bvb21NvgCzRgIsDZDYgMiFCGxAYAI8HSDID7dvUanyVRXXeruwDipeqZdP+4g8UfZIPA7nIxLFRMfs3L7jvXdH0ylUFpXOorOoVCqLSifj8GgsRpYvPr1ra74dQUfiakgsaLi93ktk0sAmU3tf2gPv51azqX2gUg0iXjbY8E+i/fYdzYxZAEXWErmAyle/N1KP4+mIPCOaW+EycsuhmaMzPMa/vrfF91ME4yWCcWLhLzs/aCQ66/E8CEMBGGxrmuQVyLdlZcNjxwMUBZBYAE0FODogMCEHks7Tq6O0bGB+k8lUolKnpKWfO38x8cwfscdOhkYeCQ6LDg8NPR+1Kz5096/79x0M/j3m6PGTp8+cPHX6aNyJo8dOxB2PP3EqIe5E/JHjp8Ji44J+C9368/6gjVsyP5ip477b8UrMO9vamg4cghwRAG/VLzYgc6BRYx7u2qpW5ZdUFvXz/xooXmwyI/Vygu8qTwIKT8ITyXgCConC2iNoRBKPzeEyWVQiiYwnsKh0MoWKxmKuJR55smCBDsuASSwwDKf75HNTWfnzeT4bNvGy4d+GxdJ68RLAYAGGrKHwDUSuhsrX4XkVo0duPjRjTPrrVK4pKQJXiXCcRPhz0LSa0SMNOD7A0SBHhPHnvZ1tg/xvfxHyzSdOAhYfYCmAwgUkNkBQdMtXdVQ/M1qOxWJpa2vX6vRPIPhBzcP7JaqCwqK09OzLV9JS0tIVuQX37qseParXaLR6vb6uvv5+ierqtSJFTq5Eofzz7B9J328777c2Y9Gyu+PdAAbXcji2s6P/+9QLwgxr9P4BkJ0DIDABjQ/jmQ1ffllalFFSe2ug571VvNJSk9ynujEoNCqBTEVTrlyK913lScYSOAwmi06nkcgMCrUnvBefzeGxOVQ2x47B+pLKqP9wVhORC5PYwImgmTqzLa/g1Wj3wCZeNvwH0NZm/OUghEQBHBXQnLVkXi1vxPZ900dlerhIhO+nCF6LeE1JFYzNEBKyPII3T63njDDgeYBAhxycDIHfmiDolblbWlqMP++DEEiAowIKByApeh9/c2Pji55usZg6TM3NzQZjk7Gpub29w2Kx9M9gsbSbTM01D6GtP9bxRj9mjwI4msYJ2fTDNrN1bfarwlRTo/cWQfaOAEcDFC40YvSj9f6lRdklVcWq0sIBr43XsjKTp0+bSsQSsAgMm8TIkJzzFXmSMAQ2ncFjc/hWY7H5LDaHxWax2AQWG81if8/klNB5ehIbJrIgRwLAEVrTxJ0Wy/P5DQmbeNnwn4Cludl46FeIRAdoCkzla4l86XyXJcdnjZMIXdOFbqmvrl/vpwimpAqsHzE/OTPntM8kPZpjxPMAng45IPWBgab6hr9K3thkPHAQQhIBmgTIbIAkamZ93JaR2dn6zK03Xg5ms+lasX76RxonpIbA0CBJGjLTGBRk1utfQ9m1jwwbN0GORICjAhIbtiM9GT+l+kSk+ra8pPyaqvTp+sdSdUGpOv+34D0fTJk01W3SgX077t5Rei3/mojBs+mMnqiqHBabzmLjWWw6i72QybnI4GkZfCPDGcYzoLewmikz2rKlQ6+pekHYxMuG/wrMOp3x4K8QigwwVA2Zq0dy701+95efps38c967GR6u3ZEnXsrcUgUTxcIxGcLxKYLth6YXzB2jR/P0OC7AUSEHJ33AWlPd81dWvwgszc1NYRHgndEAQQBYGuSIg8lcY9DeDpWq0/yiYXMG6xSTqaysKSQUpo2EhmMBjgoQBIChNYWFW/S618K8s7PT3AgZDxyCUBjgRABYOoykADq/zser+lSM+o6ypLpYVXmtpKxQpS4oLStUqfLTxWfTxWdL1QVqdeGKpYsIGDyLzmCz2EwWm8piI1lsBIv9BZMTxeCW0vnNDL6Bxgd4OmTvqP3y6/bCq6+Ltk28bPgPwWJsaj56HMLhISeCBs824Lj13BGyz8dtOjiDnO4xMtNjgkQ4KU04OVXgltrfjX5qt2O9W6rALVUwKU04SSJ8L1PIyfD4+uisy54TakeO0ON4GhwHQpEhJMr4wzbzX9hBYxDy7e0tyRfgUePAWyiAowEkCULgNbMFxoPBpnv3LYPttzh0aabKKuOBQ9p5n0AoOoQgAjwDegsB4/AtSWctr2tM11NdS0vLyVOw82homD3A0wCaBjtRoRFj6r08H4QdLM1JKSkrvF9VXFJZVFp9veLBjYrq65U1N0vKCpd4LnbC4LF0hj2L7cBio1lsLybnDwbvPoMPM5wNVJ6GzIYQxEYU2vjDNtODB6+Rs028bPiPwWRqk6RrZs6GHAgwhq7Ds/UEfiOGnz3PZdfe6R5Jc6demecqFo6TCMeLhRPFgkli4USxcJJYOEksnCAWTBALXSVCV7FwcqrgwwtzN4XMTPvK9SFzhJ7A1xE4MIYODcPBE92aT56y/LXZosFhNpvUZbrFnhCeAhAkCEUGWBpwogAyXbfcqyX5gqmi0qzRdra2dpoHzPiYzZ2trWa93lT1oPXSFZ23L8x9BzhQAJoKoSkASQZoqs5zRUdx8Wt55xqc/K07+oD1EIUNORAAmgqwNIBjACwLojnXf/5Zzd4dlUmxZZJzZfmS0pvSituKkuIs/8VfTscSPenM3UxuMoN3i8FvYDjr6c56CldLYgE0BXIkaj6c3Xr+vKW5+fXytYmXDf9FmMorjLv3ANZI6C00jKHpcZwmLA9G8lRjR11cOWH/HvcNkf9beXzWp2c+/uj8XPeL89wvzvsoea7H2Y+Xxc9eG/1h0N7pCf6Tb7iPBmheE4ZnwHM0OAZkhwdYum65V3vx9b/r+e/s7OzstGi1zfEJmk++gByRkD0OQlMgFBk4kSEUGpDIWo/PjLv3NMcdb0m+0JYmaRNL2iTprRcuNh2LMwbt1S1YDFN4EBoDOZAgFAVCU4AjDnJ00syZ13z8lAWG/z7aXeSNxpY/L2lXeAMaH3rbCSBJAEOF0TSAocNOeIBGQ3hm45gJT6a6N74/rfH9aZXOoytp3CcMvp7hbGQ4N9F4ejJbg2cABxzkiNDM82gKjzLX1PwdVG3iZcN/FJaW5tY0iW6FN4REQcPQMJahwzENWLYexQUI3gPeO3enj8791CXzK9c0zwlpyydkLnJVfuZyY/aYindHAgRPh+AasBwdlqXBMQGCCCGQ2vkLmk8nmR/3X0T9t8Bs7igrb449pvloLnBEQm9jIDQVQpMgBAE4kSA7NHByAkgUQKMBGg3QGIBEAScnyA4JHAmQExFCkyA0FdjjgRNS89Gcpsiojnv3Xzzk9F+FxWJuaGi9kmrYuAWQOI0ODtBwHMBQAIYM0CSAJAEUxWowmqIjsgwUtp7M1pGYGgIToMjQ28MBEqVduKg59lhHicryqp4cz4VNvGz4T8PcCLWJJdqvlkJoDGRvD1BUDYahQzN1GKYew9Rh2HoMR4fhdB+wdRiWHsPUoZkaDBPG0KDhaAiB1Eyd1hKfYK6v/1sHXIPAZDJVV7cmX9At9oSweOCEAHYEgKBAKDKEIkEoEoQidhmSBKFIEJIIEBQwnAg5ISA0Riv4tPXseVPNw7/v+R8aZp2+4/ad5hMntYuXQTg8hERBTgjIDgGGEYADqcvsiGA4FrJ37OLs5m7cE9RekG9uaPi71dYmXja8AbAYDB237zQF/6ZdugJ2nwE4o4A9GQxDw8NwsD0BdiDBjiTYngi/jQfD0LAdETBGwG7va+cvMO7a05Gfb9Fo/rpX0V/jbzTX1rYk/2nYtlO7zEsrEMLuM+Gxk8EoV/CuKxg1Dh47Gf5ghlbgoV2yXL9pa0vyBXN1tUWn6/w3WXfDbLEYDOaGho5rRS3JyU2HQgybftCtC9Sv/0a//ht94CbjrqDm2GPtSqW5psYCwy/7aeKVYRMvG94YWNo7LDpt+81bLcl/NofHGPfu03/znW6Vr3bZSu0ST53IV78h0LD7p+bQiJZz59sLCs119f/Yg/SCsLS2WnR6U1V1e/H1tmxpa5rEam1Z0vai66aqaotGa2lp+bdpDgVLe7ulpcXS3PzU2to6Tf/skLazs9MmXja8kbBYOk0mS1ubGYZN9fWmmhrTgwfmujozBFlaWjo7Ov7dcZYN/wxs4mWDDTa8kbCJlw022PBGwiZeNthgwxsJm3jZYIMNbyRs4mWDDTa8kbCJlw022PBG4v8BVfnDSC3MZS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6" descr="data:image/png;base64,iVBORw0KGgoAAAANSUhEUgAAAZQAAAENCAIAAACnzgR8AAAgAElEQVR4nOy9d3QT1763f9fvXfd3111vzrknJ6ElgZCQclLJgdBrCKEklBB6M73ZgDFg09wk2QZLMsaAAdu44Yp7792akWRb1epd7rJ6rzPz/iFTEkhiJwSf3DOf9SwvITSj2Vvaz/rurRnpPxA0aNCg+RPmP8b7ANCgQYPmtwSVFxo0aP6UQeWFBg2aP2VQeaFBg+ZPGVReaNCg+VMGlRcaNGj+lEHlhQYNmj9lUHmhQYPmT5nnywsymaGhIai3D+ofhIaGob5+qK8PUg9DRiPU1w8NDiF2+5ieBrbbod4+aEgF9Q9A/f2QwfDUc5k8SiXico352D0eaHDIIxJ7JBLIYEAgCNLpEattzPuBIEithvr7R1ra2wcND8O2p/YDw5BOBw0NIR7PmHeOBg2aPybPk5fHYy8sMuzaY9y737jvkHHvfuO+A8a9+02nz9ge5hkPHjHs9nGRKWN6GheHa9y5x7Bjj3HfAeOhw+aLl+wlpYjbgyCIvaBIv36TR6Ec0w49KpUt7YFxj49+6Vf6lWvMl67YUlNNgRdcre0IBI1pV7DTaSVcN+zyMe7ZZ9x3wHjgkNE/wBwR5aisgh0OBEFgh8Ny46b5SgikGh7Tnn82bjc0PIw4nS9mb2jQ/FvmefJyu63RBN2EN603bxsPHNb+z9/MGKw5FKOb8Ym9oMgSEal5/XV7ReWYnsYzMGA6c1bzyismX1/rvQT9t+u0k6e4OzoRBHGRKabg0DF5AVarzRcvaSZMNO71saWmWZOTDRs3af/6V81//Zcjv2BMB4YgCOLxOCqqDLv2aP7yV/OVEGtKqjkiUjd7nua1CfaMTG+1ZS8stt5LfLpg/D1xkgBbcipssb6QvaFB8++Z58nL5bJGEw1zFkFDKntqum7SJA+H4+qk6ad+4uqkezgc3ZQptpxcqKfXTWfAas3jSgfW6dwMhptGh1TDCAz/aJ8w7Kio0k543VFYiCCIo6ZWN2267U4CbLFAcrlHJBwpQ2AYGhx0d9E8TCY0OPj8Q4Yge2aW5m9/NwWchwxGBIIQCIIGh8yXgzVTptgLixDvLFUqd1OobnY3bDaPHIzbDfX0Qjw+pFBAAwOwy/1kn26PLTFJO2GCCyQjHg/sdHqkUsPW7fp5C1xddNhg8Eilnt5exO32HgA0MAAJhZCyF7ZYoP5+SKGArdYnPUBnPOkBGIYNBkgohCQSqK8Ptlg8fX0m35NGv1NuFhuBYQSGof4Bd2eXm8WGvXJ0uyGFAurpgS0WaHAIEothqxVWa6DeXm8liAYNGuTnKi977kPTuQuw2WxPe6CbPNnD47nlCvOxk26JzCMQ6idNNmzeqp+1QDNpsmHbTk9PL4IgLjrDsMtHN+1t/SczDes3OaqqfzJ9c9Q3aCdNtsbfcYsl1tg47RvvOJtanO0k7dSpmkmTPAIhAkHOllb9nIXayVO0kyfrZ813dXb9VIIIAmm1Rp99uukfQnLF0/d7NFp7br5HKkOcTlv6A/17n+pmfKh96y2T70lYrUYgyF5QpP90jv7t6dqJE7WvveaiM57e3Jacqp00ydXV9fgeFwhq33jDlpxqvUbQvvWWceceaHAQgSB7Zrbu89naKW/oPvyn6biv5tW/ad96y1FW7mKxjDv36qZN03/8uWHdD86aOgSGPTKZ0eeg7u3purfe0k2YaIm5biVe1776uub/vqr76GNIo3aUVejnLdV/9Il++jvGE35usdjT26v/4APNa6+Zjp4wfLVS9/HHLgrFtHuf7q23nC2tv+/lRoPmf0+eJy9vsaDRIB6PLSlZN2mym8FCYBgaViMw7O7maF973bh7r6OiynrzlnbSZCdIhtQaw/ebDbv3Ohua3AymOSRc9/k/3Uzm03t1NjbpJs/QL1yq37BR+9e/6aZ/BKmGIY3WHBik/durHp7Awxfoly4zbNrsKK9wFBTqV642fLPGIxQiyEgJ4xWZp7dXv2S5YdsuSK8f2TUEeeRyt1Dolss9Cjk0PGy9m2C9n+okAdZogmbyZGdnl2dwUL9ugzngnLO+0XINr33/fReN/uTgINiWlKydNMnV0fHkvsEhzZQp1tgbLhrduNvHuHM3NDjkAsnaN98y7jvgKCu3Jafp3vlQ8//9HyvxuovSYdi2w7Dbx9nY5KIzzJeDdV/McvP49sws7fQP7GkZ9vwCw+pvLbFxThJg2LDZsGmLPb/A2daunTrDfCXExWA4G5v0e/YZtu2A1WpHUYn+q5Wav/zVEhziKCyChoas0UTTCT8Xu/tFvwHQoPmz5hdPlYBgW9J93aRJbsYTDbmZLN2UN+wP8xAEcdNpujffdLWTnO0kzYQJpsALjtp6R2OT5Wa89v1/2OJuj8yzEARBEEddnXbCBEtIqLO2znI5RPfuB9YbcbDb46io1L011d3NsWdlaydOcoFk7+Odzc3aSZPsGVlugdBRWmovLLQXFDopVE9Pj37lasMPWx/LC7bbzZeu6Nd9p1+5yrB+A2wwuEVi6814SzTRiovSTZzoBEHP8LBhxy79mm8tuEjb/VR7ZjZsMP64pc/Iq6dXM3GilRgLW60WQozhwEFPT4/5UrB+yVIPX4AgCALDttQ07ZQpbna3kwRoJkwwXbriqKt3NDRZbsRp35lhTUhylJbqpr9jOnrcduee7V6iWyiCLRbz+SBzaBhsNFmirmlfnWKNu+VobHLU1ZuCLmqnTHF3d8M2u/GEn+6LubBa7X0i2GCAtFp0jR8Nmsf5lfO8bCmpusmT3d2cx/e4ORzdm286qmsQBHFRO3RTp7ooFGd1reYvf9GvWW88csK475Dp8HHjwaO25FT4qcHmaGjUTprkKC5BEAR2ukwnTurmz4cMBkdtvW7qNDeHZ0tM0k2YAA0MeB8P9fdrJ0+2JSTZ0zL0c+brvvinbuY/TYFBkE5nunxF8+qrLjL58c5dDKY15obmLxMNq77zSGWG3XsN6zeZr4QaVnyj+dvfnJ2dCII4SYDR96R+5Urdu+/pFixys1g/amlqmnbSZBf9STlmy3momTjRnl8Au91mwnXD4SNQT6/J97Rx207YPLLW7mxt006d6mYyndU1mlf+ov92o/HwceO+Q6YjJ4yHjtrSMz2DQ9Zb8YbNW/Szv9S+9ZaVSIQ1OlPgRTMGC1ut5nMXNa9MNm7daTxw1Lj/iOnQMeO+gy4WG7ZYTKdPG/cfRm2FBs3P5ZfkBdts1tt3dK+95qZQR2oot9tN7dBNnGgvKIBdLheFqpsyxdnc4maytNOmmS9fgYZUsMnkEYntWdluHu/JipXH4ygv1732mj0zCzabPVyefv1G/drvIL3eUVSsmzzZzWA6Kqq0U6bYbt+BrRbYbLYSiNo33nBU10DDajeb42ay3AymRyZHYNhZ36idOEn/zSoXhQpbLLDV6uYLzGfOaSZOthcWubpomilvOCqqYKPJnpunff01Z3OzR62x4ImOqhqPQmm7l6h55RXb/eQnHzVYrdbb8brXXneRAMho9PT3O8ortXMX6r9d75YrYIvZHI417N7jkcksV6N1n37qbGqGHQ5Yr7dcuqR9/XU3g+lisbRvTTVfCYFUKthk9Igl9uwcF5fnrKu3XsW7hSIXhWrYul03bZpHJDIHXTCdPw8NDtruJ2tff932IAPS6SGDwU2h2h9kQjodNDhoPHzEsGM3pFIhHg/i9rg6Op2NTZBa84e+G9Cg+RPl5+Xl8dhyH+pXf6t55RXjseNuDhdBEDeXZzx2XPPKK/qt250kwE1naCZOMuzZ6yQBlsirunffNfmftcbeNOw7qPvkU2db2+OduSVS/Y6dmldeMWzZYrx0ybDxe+2MGY7CIhefb9iyTfPKX0wXL7koHabTAbopbxqP+RmPHtdOecMcdAkymZ49NNhmt91N0E6bplu02BRw1nThgv67ddppb1swONhmc0tl+oXLjYePW27dMe4/qPn73w37DtjzC/Wr1upXrbZERZuO++mmv+OorRvZnctlTUzWr16r+Z//MR46bLx0yXDokPb9D/XvznC2tiEQZC8s0C1aov3gY0vMDVcXTffRx/qVqywhGNP5IO3kSbpXXvHQ6bDLZQ7Haqe/Yw44b71+y7D/kG7mTFc7yXr3nuaNN0z+AeaIq7pVq00n/KDhYWvUVe1nn5vPBLglUsOOHbplyy3hERY8Ub9+o37WLDeLZQ7DaD/7Qvvhp5aoqx6pDLZajfsP6WbNdQLgi3350aD58+Zn5QW73bb0DONRX+NxP9OJky4GE0EQF5NpOnHKeMzXeOS4s77Ro+gxnzht9DngolARq9WeV2Bcu1E/4wuT32kXhfL0gpeLyzceOGI6ftLkd9oUeNF6I85FoSIQ5GIwTcd8jUd9zZdCPGIxbDJbiTf0M2YZ5iyxxt30nn/w/Hg8rs4u06UrxjXrjStWmwICnc0tiPdMAhh2ddFNJ06bDh6zpT+wREUbDx93lpRZY25YwjCm7XtMPocen4CKIAjsdNpu3TEd8zWdPG06ftIcHGYhxtpLSqGeXgRBELfHnpljOuZrOnrCSrgOGU1uPt/sd1r/0SzzpRBrQqJ20mTvBBY2W+zZuYbVG/QzZpn8zrioHYjD4ayuNZ0PMp30N27YYsXHQH39CIK4mWzj7n2mQ8dgqxUaGrLGxBpmLjDMX26JJnhkcmh42Bx0yXTMz3TilPniFbdACDud1tibprOBLi7vBbzmaND8r8gvrnl5PIjLNfLXO8OCoCf3eDwIDCNuD+x0PZl/ORyw1fqca32e3tD15PEj97s9iMv15MQomx222589SeK5Rwg7HLDd/rQoR+JywQ6n9yywkaeGoJHHP7uQ5HY/OTy3+6eXAXk8iNs9AgS5xWI3mw0NDUEDAxYcTvfJF+6nnAI7HLDV9qQHIMi7W9jh+NFuXa4n61kQBNtssM3+5AHew/AeFQSPHIO3w9GgQYMgCHph9lgDW62mY766lavNWJzx1Gnt++/bEhLhMV7piQYNmt8fVF5jDAS5GExrYpI56KL5Gt5JAn50CTcaNGheVlB5/abAsHcKOd7HgQbNv29QeaFBg+ZPmefIC4YRCAUFBeVfiVHJy+SA+GoHX+0QoqCgoIwrArWDp3b0Gl3PftL+HHn1m9z5XGMBz1jER0FBQRlPCvnGPK4R7LG6n6m+niOvAbO7mG8qEZjKhCgoKCjjSanQVCwwUfttY5BXqcBULkRBQUEZT8qEphKBqaNvdPIaNLtL+KYygalCiIKCgjKelAtNpWOSVykqLxQUlH8BxiwvtPJCQUH5V2DslZfAVC40VYpQUFBQxpMKkalUYOoc5YL9oNldJjCXC82VIhQUFJTxpEJkLhOaxyavClReKCgo/wKMTV7lAnOF0FwlQkFBQRlPKkXmcqG5C5UXCgrKnwtUXigoKH9KUHmhoKD8KRmbvIbMbu9qfbUYBQUFZTypEpsrhOaugdHKy1MhtFSKLNViFBQUlPGkSmypEFm6BuzuZ763+LnTRk+FyFI13geNgoKCUi22VIostFHKa8jsqRRbqsSWGgkKCgrKeFItsVSKUXmhoKD82fDKiz5KeanMHu+csVaCgoKCMp7USCxVYgt9wO4ZVeVl8VSJLTViS50EBQUFZTypfSSv0VVeFk+1xFIjsdRJUVBQUMaTWqmlWmxhDNrdo/kBDpXFUyOx1Eos9VIUFBSU8aROaqmRjFFedai8UFBQxps6qaVWYmGOUl7DFk+txFonsTZIUVBQUMaTeqm1VmJlDjpGKy/vUlmDFAUFBWU8qR9z5SW11EktDTIUFJSXj7lBZvbebpTZGmX2RvkjZPZGma1BZn32kf9bqZeNUV51Uku91NooQ0FBeXk0yWxNcmez3NOsQFrkXuBmuadJ7n6Ep1kOtciRFgXSokCa5VCT3NUos4/7kf9xNMisdVILc2jU8qqXWlF5oaC8BB4Jy9Ush5rlnkaZvV6qrZEoK0XccgG1iF+fzy15yCl4yCl8yCnM4xYW8qpK+e3lIkaVWFonGWyQWppk3m3dTXJX0/86kTXIrHVSK2vI4Rm9vBqk1iYZCgrKH0WzzN4id7fI3c0yR71UXSnsLuLVZrKTkrouxFG2xYCLo0kfXiO9d4304TXgHyOQPrxGev8aaQYBmBVL+S6+81gag5jHKSzjU2vEykaZpVnuapF7WuTOJplt3Bv4QmiUWeulVvbo5dUgtTai8kJB+UOwNMvtrQqoReGul2rKBLSc7twUBi6O8j2eNDOa9AEe+IwAzCGCC2PApTHgsp9hMRGcTwBmRZP+EU36Rwy4PKHTP5N1t4jXWC2Wt8gcrQqkRe4a75a+ABpl1oYxyMvqaZBbG+XWZgUKCsqLpEVhb1NCrUqkQaYq5jck0yNuUrYTgLl44BMCMPeRrZbHgMtiwKVEcAkRXEwEFxPBRU+xmAguIYJLn34wEVxIAGZGA5/Gktfc7fTL5WRXi/ktCmdbD9KidI17q38PTQprg8zKUo3yVAlUXigoLx5bq9LVqnA3yIYL+YUJXadiwOV4YDYRmBsDLnmkoaUEYCEemIcH5uOBBQRwIRFc/Oh/lz02GgFcRAAWEoAFeGA+HphPBBc/ZbEFBGA2EZh/k7Ilix1fLRE0yx2tSk+L0tGssIx3D/wWmhTWBvmo5aW2ehpReaGgvDhaFI42Jdwg15UI2hLp5662/xUPfBLzRDrLCcDCa8CXeGAeEVgSS/76DmVzYseBtM6TWbRLD+nh+YyoAsbVAsbVPAYuhx6cQTuX0nHkXsfOm5RvY8ClBHBhNPAlHpgXAy55XLURgDlX29+MJa/O7c6okShalK5WpXvc++E30KSwNsqt7DHJq0lubVGgoKD8XtqUnnYlXC3hp7Oux5LX4oHPY8CljwqlpXhg7jVgFgFYcJOyJrnzSCHjWi07s41XTREADBG9W8znSkRciZQnkfIkUq5E3C0WsUScLiEV4Dc2cotKWfFZtMC71E2x5GXRwOxrwGwCsOhxIUYA5hBIs+91nSriVbcobO09SKvCPu4dMiaaFdYmubVbNbo1L1ReKCgvhFaFrU3paVE4SgXNt6l78cCXRGCe1yxEcAkemI8H5l0nL7tH3ZxPjwD5jQwhq1ss4ElkPImMJ5FyJRKOWMQRizhi4SO8/xRzJVKeRMaTyDkSMUvE7RRSatjpaV1H48jfEIBFeGAeAVj4SGGLCcAXMeQVmez4etlAuxJuVTrGvWdGT7PC2jgmeTXJrc1ya6sCBQXlN9KmsJOUUJNUlc1OjAGXEoBZj6Z1y/HAfAK4MI68Oq3Lt46TxRJzBJIenljGEYs5YlG3WDAWhByxmCuW8CVKnkQG8pvyGRHxlE1EYAkemEcEF4+UYOB8POnze50nK0W0NqWrXeka9/4ZJS1jrbyaFdYWVF4oKL+VNqWd1APXS5Up9DA8aRYBmPuo4FocDcyKJa9I6zpV253FFvOF0l6ORDpGYT0fjljElyiE0l4Sry6fERlP3RQNzMMDC7yL/URwcTTpk1vUbcX8unali6R0j3svjYYWhbVZbuUMj0leCmubEgUFZcy0K+1AL1Ivld+nXYgGPiOAI/rAA/OvkWbfoqyp6r7PENH5EjlHLH4h2vpJLcaXyDliUSuvKr3LnwAuuAbMIo4UfUvxwMwb5O8K+ZXtPU5Sj3vc++pXaVVaWxSovFBQXgY2oAeqk0gSuwLwwKzHEzc8MI8ILk3tPE7iN/Ilct4LqrZ+qQoTy1kibjHr+k3KajwwnwgueryKH0tZW8AtaFPaSErXeHfXr9CqtDaPTV5KVF4oKL8BG9gL10pF97qOR5M+9pqLCC6NBr68SV5bxozrFvP5EmW3WPiHmusxXLFEIO1p51UndxyOBuYRgMc14Jcx4PI8bn57j4vU8y/tr7FVXhqrp0VpbVXa2ntQUFBGjx3sQ1qUmiRaQDTpU+9MjQguuQbMvklZU9udwZWI/+iC67klmECi6BAAaZ2+0cBcArDg0YcGX8aSV5aJWsi9MKnHOd5d97O09dhalTau2jlaebUqrW1KG6kHBQVlVAA9NrDX3a40Z7Kv40mfE4FFj2quObcp3zVw8ngSGVcsecnmeuQvIV+i6BRQM2nn8MCCR/5aRgBm3abuqJGwyH0w0OsY9z58Lu09trYxyMvmaeuxtvfYgF4UFJRRAfY6gV57HjcrBlxMALyrS0ujgTl3qD80c4p5Ehn3D1mbHz1CvkTGEDKzaZcIwEICuOjRuWazE2mnmhQ95D7PuPfhcyH12tp7bDy1E0LlhYLyB+Ag90EVInIcZR0BmONdV4oG5sSR1zRxi/gS5R/zqeKY6y+eRE4T0jK6zkaTviSCS2LAZURwEQGYncEmknosYK9rvLvxOaDyQkH5AyH3QW1KbULncTzpC+9SFx6YRwAWVbASeeJxr7kE3WIBW8Rni/jdIgFPougQgAnUbddI/ySCS2PAZQRg/nVweamwltKPgL2Oce/MnzBmebX3WEk9NrAXBQXlVyD3Ojv6PXmcZDzpU++EkQAuIgAL8hg4tog3XutcI9WWRMiRirhSEU8q4klFXJmIJxXzpPJWXvkt8hr8yLVKS/HA7FvUTW3KfmofDPbax71LnwYYk7y0No93AZLci4KC8kuAvXZqH9wi58SRvyYA870uiAbmp3b60YR0nkT60s6KeBaeTCxUSEU9cnGvQtKrEPcqRD1ygULKkYg4YkkVK+U6uHzkZA5gUTTp02z2HUqvk9LrBse7V3/cwzbSmOQF9NrAXjsFBQXlF6H2uTv6rLndRCIwnwgsjgGXEcBFcZS1LbxSnkTKGSdzcaUivkzsdZYXr7b4MjFPJuZKRHyJlClmZdDORYNzvN8XRgAX3qRsrpOyO/ogSq9j3Dv2MeReO9Bj549eXqBXXn0oKCi/gKOzH2qVM+I7NnnLLiK4+Brpi0LGVa5YzJGMz1IXRywQ98glT5lL0qsQ98hFPTKRUibukYt75GKlQtrT3yFujiUvxwPzvRddEoH52d23yX0Wap9rvDv2CeQ+O9hrF2hQeaGgvEhcnQOWQl4sAfjSW3bhgbk3yd/QRV08sXy8Jow8qUj6Y3M9i7hHLuntkfX2FzKvRQNfEsDFMeAyAjDvFvX7Bjmvo99N6XOMd9+OMHZ59dnAPjulHwUF5WehDkBdA+L4jnXelW8iuAgPzC1n3eGL5WP/ZpsX4Cy+XMKXSwRyyU9UJVLKhAqpQC7xwpeJuTIxVyriiqWdAnI85fuR4wcWRQMf53GSqQPOjn7nuHevF3K/HeyzC7Sjlhe5z0bps1P7UVBQfoY+F3fY0yDJjCbN9H7zHwGYd4+yvUMAcMWSl1l2scUCvkzy7FTxcZElVEiFCilPJn56k26xwPsFh0WMGDwwl/io+Irv2ELu1XQOQOPfw/12qtdffXbhqOUFUfrs1H5HxwAKCspzoPY7GINQj8l8t3NNNOlLIriMCC4mggtLGLHdYsHLL7tEPfJfmir2yL31V7eI//RWHLGQK5EA/Prb1O8JoNe/C/DAZ9Xi1q5BuGPANe793DHgoA44yP0Ooc41KnnpbBClH5UXCsrP0jngkOoQnpob2T4JT5oXAy4ngAtvU79v59e+/A8ZORKh6GfKrsfTRpFSJpA/54wzrljMFnNz6GEEYCERXEIEl+BJX6YxwjoHHV2DnnHv544BB3XAQel3iEYvL2q/vaPf0TmAgoLyUzoGHCyVe9DiqZOkRANfEoDFMeBSArggrcufKWKPy1mpfLlErJSJf27aqJQJlTKhQipSyvg/VhhHLOJKpLWczFjyCiK4OAZcSgAW3OrYCvaqaIPwuHe1t7epY5GXh9pv6+i3dw6goKA8B6keHjBbM5jn8MCCRz8Nu6iMeZsnlnJf7pyRIxFyJMLHJ3bJ+nueT59S2qeU9iklvQqO5OnCUMgVS6kCIJ66mQgu8i7bXyd/VSel0AbhrkHnuHd1x4Cd2m8X6Ua35qWzQx0D9s4BR9cgCsqvMfA8xv2o/jA6Bhzdw65hKyLUSO927hhZqgcXXgeXA/yGlzdnlAj5CqmwRy5UygUKGV8hFSllsr4e2UCvrL9XNtAr6++R9/coBvsUg/2ygT75YJ9ioE8+0CtUyrofXerohSMSd4sED7rOEcD5MeASIrCYCC7M56XShzy0Ife4d3jnoKNjYPSVlx3yzurH/bj/JNh/jOPRX8fz7vHifOYBfx4G7LRBB03lpqthhg5h6hGmAWEaEJZx5AZTjzB1CEOHMDQIXQ3Thz20IRft0bZP+BO2vXPQQRt0KI2QxgZ39LXcpKzx/kgiHlhwh7KZLea+tO8a5ElFHIkQoHVWN9YXVZTkleTVNFRV1ZRV1pZW11fUNFRU15VX1pSWVRYXluQXlOaX11U2AW00Lost4nMkQqFSJhvoVaj6laoBxdCgtLe/kp2AB2cTwcVEcAkBmJfODO0asNCHPP8KfT42eXUO2LsGHLRBlGcYctGGXHSVhzYM0YYhuhqmqRGGGqGpEboGoWkQhhqmqRG6GqFrHqEdgaZBaFqE5h3SGoSuRbrUCE2N0IYhmspNU0HeQf6YrmGIpvLQhtxdKpg25KINOWlDbtqQizbopA05R+4Z9N5wv5TmOxlqiGVA2EaEqUW6+m1UmYoslIM8MdDNI7E5QDcP5ApBvoQq7qXKVJ09Rtqgg6GGWXqEbUC6jQjbhLCNCEuPMHUIU4MwNAhDDTOGIbrKQ1e56UNO2pDT+3eEQef4v+JPvyKDDr7GNWyD1VaoSZZ/HVxKBBYRwSV4YF5mVxBXIuZKXsaCF08mBrs6oq5iDu7fsmPbt1t/WL1t86rzZ4+GXD4VFnoaE+aPCTsdcsXv8sUTJ333bv5+xaYNK7ZtXr1rx4aTvkdbyaQ+rapbJGilAJUNdRX1NfWtLSy+kCyswwPecz6WEoD5STR/ct8AYwj6V+jzzgGHeJTy0tuhrkE7bdBBH0L5CU76kJOm8nQNOnBBqBAAACAASURBVOgDFnq/hd5vZPRqunp09F4dTTHMUKpo/SZ6j5op66PJh2iKIYashyGW0sRSukjEEgnoQiFbxOvmdjIFHIaQz+gZYvRqGYMWpsrBHDAzVE6GGqKrIYYaYqghVp+eMWhhqJyMATNd5WIMQwyVk+4teYYhuspNH4YYaoiuctMHbX9sw1UOpgZi6hD6kJMslDUDLdXlWaUZN/LuXMkm+GVGHkoP35MWsiM9fHdG5IGsa0dzYwPy7lwpSrlWnhNfVZxWV1fU3FrfRqWQWCyQL6SKlR3yoc5eI63fRh+004ecDDXE0CBM3SOv6RCWDmFqR2BpEZYWZmoRphZmamCmBmKoPYxhN0PlpA856EN2+pD9Jbz6tCEHa9jZa3ZrbIjK6qoQxuOBeURgMRFcjAdml7HiuRLpS7gkiCMRChTSh0UF77/9xuT/+Y+P3n19zsx3ly38dOeWVf4nfQL8fU767vA7se3Ykc1HDvywa/va5Ys/mzNzxkczJrzx6n++9l//hYvE3Um4d+DwoSWLFn4xc+YnH3/82eef7d9/uBGsj6UuwIMLvGv2dzp92pR8pgpiDDnHd9DRhhxdgw6JftTyog3Z6UMOhgrlaVyMYSdfyGAw2lrbKmlAERsoaq/PotXfrytPZjamA5UJYOXd+posZkNSZ+WtppL4jqp4sITQUYjrLIog54Xxy8NYxWG80lB20eWu/MvkvFBuw11afTKltZDeUccilzBZFLpYQlOo6FIFXargdFSx6c0sZjufWshhtzM4dAa9lctq6+Ky6RwagwmyOJ0sHpPH6+SI+QyVi6Fy/gGttjM1HrYeofWZ2rq6KvISMqMOJ55ecO/Yp4l+s5P8FyYFLLt/9qvkc18nn1+ZfO7r+2e/un92eZL/0iT/hYmn5iX4zrp3/PO7Rz9O8J19/9zXqZc2PcDuzSb65d2+UJQcUfIgpjz3VkV+QnVZRm1lbkNDaWNTVWNLXTPQ2koF2zq72pkcoFtI5kspImWnQkPrM9EHLIwhG2PYxdR42DqErUfYeoSlQ5gaN3PYyVA5GEP2H/G4IT/5529CqneprB6NDek1mfI5ODxpLhFYQgAW4YFZzdwinlj6Es7w4kiEAqU062HOm69NenPym++/8+5HH7z3+ccf/POzf8z/cub8OZ/P+/LTeV9+OmfWx7Nmfjjz4w9mfvLhxx+899H7738w470Zb78z89PP/v7KX//+979/+sEHa1evWb506eQpk6e/PaOwrDSRtpUALowBlxLAhXGUdQ0yCmsYYv4hb6oxQFc5aEMOqWHU8qIP2RlDDqYK5QkMtYc1oBc3xwtLLrRnnGMWBAmKL9annSNlXyxNOscqvNyefak6Lag4MYBWcKUt53J5chAl73Jj5mXwYSijKLwlO0xQiRNW4TqLwjuLsZQCbGtOKKckBMy52JB+npwdRH4Y0lEU1VF2nVqXSq+JB8tvASVEZvk1WlG4oDyEVxrSWRhGKwzhl1xmlGA7CsMYhSHdJaFAXrikCitgNrK0MHPY9SLbq3IwVA62HmFpYTJHVJYdnx62I8HvyyT/xclBa1Mufpdywcu3z+O7J1z8LuXiupSgb5MDVyWf+/p+wLIk/0WJp+Yn+M5O8J2V4Dc7we/LhJNzEv3mJJ6cl+S/JOnsipQL69JCNqdjdmVGHc4m+ObGnnl4K6gwCVOchi/LuVVVnF5bU9LU2tjeRSfzZV0KNX3AwtJA3QaEY0Q4FoRjRrhmhGtBOBak24R0mxCOCeFaEI4JYWlhb9N+Q29w1Y5Bi1tt9ahtiMKgymJfwJPmEcElBHBhDLgQ4NfxxC9jtZ4jFQmVsoyc7In/969vTZry7tvvvDP17bffnDZ1ytQ3J77x5qQ33pr85luT3pw6+a2pU6ZOe2PqtDemfvDeB/PmzJv5+cwZb7/zzcqVAWfP3km8V1lfC9I6G9pbklKT0zIyu7qZ6bSTBGAeEVxCBBbFklfUSprYwxBL9SLfVL/tfUgfk7wYQ3bmkIOlQnnEsIul9nC5nfzqa7IaHLUIy6+M6iyKaM4Nb8gOb8gO7yiKIBdgy9JC67LCqUU4Uj628kEYuQDbmoshF2BpxbjWXIywKlJWF9WWh+kowtFLIhqzw3mVkZRCXFsuBszHkHLDwbwQal5w84MLrOJgcu6VyrTL3WXh1EIMtzKSU44jPQzrLscxSnCiKmxnIYZRguVV4GoeXOnKvyJsT2UMmlga6AU2ma12c40IvddQV1OUTfBL8l9y/8zSR2J6rrBGyWOprUu5uO5HBgz6NiVoTXLg6uTz34wUcWeWJp1Zkui/KPH0gkS/OQl+sxNPL7h/dkXKhe/Sg7c8wO3Lue5fmIgty75dW5nX3NbY3kEF2Uwql0fhcsndLJDNbO/saO/sJNFo5G5Wp0TBUbsEFoSrg9nDzjH1BnPI0WN0q20etRXS2BCZvjeNeRoPzCeCS/DAwlhwBVXQzhWP4du7Hn/YxxLxWULer+N9pIjfLRYIFNKM3KxJr746dfKU96a/M+Pt6b/Au9Pe/vjDf8ybO+/Tjz+Z/NrrV/FXWUK+pE8pHegR9cglfUpJn1La1yuQSbNpIXhgDhFcQgQWEsElVeIq9rCbrXKN++hjDDlkqLx+I8MOlgZiSBSCxrvSaiy9BNeehxFVR1VnhLXnYWoywzqKcE054ZQCbFFKKLkA25wTDuRjytJCgXwskIcF8jHUQmzbw3BeZaSiLqolFwPmY7nlkRUPQrnlkbQiHK0I156HacwOoxRgmWURpWlhtOIIZmlEZXoYqwzXWYzlVkQIqyKbc8O7yyK6yyJYZRHcisjOIpy4OgrMx9ZmhIgqQugdDfQhJ0v9Yt5q3Vq4WwuTu/lFSZj7575OOrM0JWjt79bW7zDdiOy+S7nwXUrQmuTAVcnnVt4/+9X9gGVJAcuSzixLClieHLg65eL61Cs/PMDsSQ/flXplS+qVH1Iubki5uCHl0oa04C2ZV49m379W2dRMH7Bw9Ui3xj3K3mCqHAKtc9jqUVs9w1ZIY0MkOkUK48SIvMAFceQ1XcKO0Zye6lUVW8Rni3jeOSBPJubJJXyF9AlyKV8u4T36+tORL0GVika+E1UmFvXIcwoeTn/zralT3vhlcz3mvenvTJvyxt/++7+jiXieXPz0dY7dYgFHLOaKxQX0a3hgDhFcTAQWEcFFFaIitso17vJiqhyMIYd8lPIyOCCGys70DlqUYQdbC9F6daymNFllsLQmsiojjFGCY5VF5CcHkwuwNZlhrNKIqowwSgG2MDmEWYqrfBAK5GOKUkM6CrHtDzGkfExnMa4pJ5xTHqGoj2rPwzTnYCTVUZUPQqmFWHoxjl8Z2foQU/EghFyAZZdHVD4IJedju4pxTTnhHYVYMB/Dq4gQ10QC+ZiuYpyoOrL9IUZQFUktwgoqI9llEZUPwtilGGHNVaaQz9RArGHX72xvtwFhDtmaWhsyIvbdOzHz/vlvxkNbY2JtStDalKA1yee/GZHa2a+Sz61MPrcy+fw3yYHfJJ9fmXx+5dVDc06smnB6y+yEu8RGOq9bB3N00K/2BnPY0a129Fs8Gptn2OYZtkEaOyLSSe/TDj+qvBbcJH9LF9G5v3aeBEvE6xYLhAqZcrB/WK/TWy1Wl9PisJvtNpPNYrSOYHXYrU670+NxeNxWp91kNetNBp3RoDV6/+r1ZmNtfd1H73/w1uQpY5LX//z3f2OjIphCLkcqfFZehYxrBGDuI3ktKBXksFUO9u9+O/1+GKpRV14GB8RU2VkqB3sYxcHSeJgaqJNSI6kIVdRFAPnYivRQSU1kU05Y3v3grmJc1YNQegmuJiMMyMdWPAijFWPL00OBPGxBcgijFOetwlhluMr0UEZJhKL+KrkAW50RKq2Jqs0Ma8wJp5VghdVRbQ8xJakhYD6mqwjbmosB8rGUAm/JhmvMDudXRgqqIqmFWHIBllMe0VmMY5RGdJfjuoqxrNIIUh6WXIDhlWGE7Rnd/VqWFvnt7VW7eGaEplRXFaakBW9O8l/8L6+tUaktNWjtPewu7KWdAT5fnfzhC98NH2MD9xdWVnK0Hr7pl7rLO3ikBpfa5tHYPGqbR22DtHZEpJXcpx/EAwuI4NJH8mL8srxYIh5PKlZpNW4YRhDE6bAP9ig4XdSO1samitLCtNTSzNSy7LSC1Pul2VnU5gYmuZ3PYujVw8+OUARBenp6d2zf8frfXpv2xpvvTp02Y+rUGW+/PWPa2zPenj7j7bdnvD19xsh08u2R+6dNn/rGm///f/4nnkiQ9fV0SwTspy7S9sqr6CfyEuawVY7uYde4j0GmavSVlx1iqexslaN7+N8etZOlhbv4PEHVVWUtjl0W8TAphFaCE1RFFqcEF6eG0kpw5emhnUW41lxMc054U054W154VUYoKQ9bnBrKLI1ozA4H87Gc8ojC5OCOIpysNopegitLD+VXRjZmh1dlhNKKcbzKyLY8TEFyCJiPac/D0IpxQD6mPQ9DKcRSCrG1mWHcighOWYRXZ7RiHKc8sqsIx6uMAAswtBJcZxGuJSecWYJhFIWKukq5Kmu3Fv4NjeVo3DwD0iWRFd0Lvn92xf2zK8ZbOi+IoNWJIZtjb5yMuXEaF7w78ODX/lvn+W389Pze5Q8yEpmDBoER4aidz+0T9rCDr3EOWN2PzOVR2yCdHZE+PW0EFsSR19JEXY/lxRb9FKaQx5OJ9SYjgiD9SnltQVZMSGDg4T2Bh/deOLL35M5Np3dtO7l3i5/PllN7tp3as+Pguq8D9m0L2L/jit/R1BtXaaRmq8Xy9CC12axR4WETXnllwquvTZk4adqUN6ZPmvTu5InvTHjt7QmvvzPxtXdef3XGpInTJ06aNnHipL+/Pum1Ca//7dX33nmnqrLS5Xb3DPV7Z6/PVF4j08YYcGGFqJAz7OQMu8Z9GLJGLy+jA2INO9jjfcTjj9rZrfWwezWcxiR5DUZYGVGXFV6QEiKvi6IUYLMTguuywsn5mIr0UGoBtqMQW/MgrD0PU5cVVp8V1vYQU5sVRi3CNeeGgwUYZmlE/v1gcgFWUh3VXRZRkhbKLotof4gpTw/tKMBxKyLb8zAPk4KBfExdVji3IpJciG3MCe8qxpELsDWZ4d3lkayyiNbccDAfwyrFdRRhu8sjGCU4egmusxjXkhNOKcSyyiKasoJFZVfEzDqO2tmt8YypsRyNm6dDyKzu3OunE3xnJQf+608VR2mutfcvb4gjHIuJO339pv+N2wHXog5fPLo6YNfik5u+8N3wj4Q70V0KlcCIdD/fX84eo1tjf2yuEXnJ9T3pzJOER2teseSvqQISRyRhiwTdIgFb9LiiEXAkAraYz5UIveZSSsXXLpzcvvjTgH3bbkVHNFRXluRmJMVFg6SG+saGqrpaagdYU1kUsH97ZVFeecHDyEtBh9YvO7h2cXrcNZfT4R2hbrcbaKgO3Ldl9/pVF4KCfHz9P916bPryjZOWbZo+76v3v940de5X0z/+YuKcr6cu3fDB6u0/7D7gd8L3m4Vz929cRW1rhmHY7fFIexVMAY8lErBEArZI3C0S59Ix+JHKayERXFwjqeSq3Rz1+MuLPexQGEctL/aws3vYyVH/e6Nxc9VOAaNeVhPJKsXSS3BFyaHUQqykJqriQWjGvWBKAbYuM6w2MwzIwzJLcMWpoUA+piYjrDknvDE7vC0X0/oQ0/4QA+RjOotw+ckhpDysoDKSWxFRnBrCKMVRC3Hl6WHkAlx3eQSYj81JDCblYSofhAkrI2nFuJrMMEYJjlKArcoIY5dFdJdH1GaGkfOxnPKIllyMoCqiowjLrYigFeOq0sMYpThWWURDVjijKKy7NFwk6OJoIY7GM/qWCkwImc7Kxh9POr0wJWjt+EvnxREfte/6jdPXb5y+fuPU9bjTN24HEKKPhQZsOu+z7NTm2ad+mBl/A9shHRRZEI7G9XS3dKudYp1LbfVobR7NEyCdHekxDGWxA/HAPCK4hAAsjAEXdYgbJD1ScY9Q2iuQ9QkUgwLlkKBXJehVCXqG+Gr9IIIgMAxX5ues+2x6sN+BXqXMarHwWPTKwof3b8fW1FS2tre2A60t7S0ZaUlxEaHsrg61atDjcddVlu1Y9s9vP5ls1Gm8I9RqsRJCgla/9/esezfNBl17F/NYes2u5Kql6ZSv0sk7y3iL04AVd6rmx9ftymw9kl7X3MkcHhq4HRH83XuTH8TfcLvdCIKYrVZxj5gn4/FlAoFMLJCJ0mn++JFTJRZeB5fXyxp4Gpirdo/7SOwediqN7lHLS+3sVjs5mn9ruDqILxWJ6wmc0rCOAkxLTmhVWrCkGttZEJZ573JOUgirLKIoJaQlF9Ocg2GXReQnh4AF2JrM8LY8TF1WOLUQ15AdDuRhSHkYSgG2KCWElIdhlkbwKyMKU0JoJThmaUR5ehhQgGWXR1ALsTmJwe152KoHYbyKCGYpriw9lF2KoxRgKzNC6SU4QVVE9YMwMB9LKcRSCrCc8ghWKY5egqMX45pywptzwoVVke0PMe154e25Ieyam8IeJVcPczSuX20mTw8JbUinUJoT45d0ZnFy4Jpx182LIjVwzb3wbddj/UbM9YjYW/7XY0/igncHHfr61A+zTm3+Ig5/iTmgEVsRrnakx7o1To7GOWB2/9hcHo3No7MjAyZDHgcTTZrrPVXiGmm2cLAMccoQpxBxCRGXEHELEY8QgQROB99sU8CI0zu4eGzmub3b9q1dGuSz4+ye9ce+/zr09LGE69eKCx8WFz4sKcorLS54cP9OLPYy5syxM7s3Xj686/SOb/etXUQIPmu3WR9XXtXFhT5fzTuxeXXwkT3nd60LPL4//t6922VN2Hp6XC0FW90R3ci6UdaUkJ5x+bx/8NEdYcf3H1m/cv+ypaTGehiGEQSBYcRs0w5peYNa/rBOqtKJ73X+gPf+jAiwMI7ybYsC4GthrsY97iORrR61vEwOyPvKcf+d0Xq6VRZR853uwqDmzCudBWElKSGUQqy87mpVVmTGvZDK9FBGCa4gOYRSiGvKxXRXRBakhHaVRNRmYyhFuOaHWHZFZFUmpqMIR8rDUgqx5elhYAG2szhCXHO1JD2MXhYpr79ak4WhFkVwKiLppbj85FByYURdNoZXGcUsiyxKC+VURNFKIhqyw6lFOFF1pPcMsobscF5FJLssUlgVCRZgOwpxHYXYivRQWW1UVxGuJiOsoyC8Ov0Stz2TP2Tgaj2/3Ey+AeYbkA4O9+EN/0T/RcmBq8fdOC/MXEFr7l9efyPGNybO/2lzjfgr7nTs7TPRUYcvHV97euuXJ9a9fzcOy+xViy0IT+vmapwcjVNmcGltnufKS211lAtuRgNzicBiArAID/yzhJ9cK1FkC6VZAnGWQJzNF6dwxTeZwmqp1OI0Pz2+VKrBO9ewpzZ+d2TdgqObvg466oM564s9d/Ky7+FLvodC/U/gAk+HnD7m77P1yMavjq9fceXotvqKYrfH8/ROIAhmdHVEBPoeW7fi8LoFp7atvXJ0T0TAMczpY8EnDoT5HowMOBF19sTlI7v9t689sm7+8XXfxIReEAp4PxnsNueg3iIwWaVaczeRPC+aND8GXEYAFt7p2A30cfhaiKdxjftg7FY7e0YvL47ayVU7eZp/X7g6mNmjEtUTGLV3G6sekFqKW9tqObQGUXd7CwUsyo6rzwhpyg4rSQ1pywkrSrgAPAy9gw+ovH8xOSYg99a53FvnqpIv3MOfac8Na8wK6yjGVWdiyIU4Uj5WVB1VnhbSkBksro4oSLhYlXK5OTOYXYZLu3Wh9P6lh/cuskqwrLKIjDsXyXlhYF54c25428NwYXUUkI9tzgkD8nHUQqyoOkpUE8Uqi6AV48gF2JZcDLskjF0cWp12qasgtDwpoD0jQMDv4mshnsb9s83UebjD9paWugzc3gS/eSkXvku9uCHl4rpx984LMVfypXW3og/GxJ25Hnf6WXk9nkISY/xCAzYF7Fzgu/7juzejOqX9EivC13kEWqfKAj1rLq+8dDZPkzSbCC4mAIuvg4tvkOf6VYd+fr93elLP9CT5O0nyd5PkE+7KJyTI49kW57NjDEEQBNFoNIzOjrqqsvzMtPR7t5Nv3UyJv5V862ZWckJpfm5rY72Qz3X92FnPxu2BFHI5GWivKCrITk5Ij7+VGn8r9fbN1Du3c1KTqktLOinkvr6+X9iD1akyWeVSdeM10sxo0siF2fdpp2iDAwItzNO4xn0wcsYiL5ircfE0Lv6/MTytm6OyCBVybs8Aq0/HHrYL9bBA5xEYEZ7aWVGaVpB0qeB+cM69S3cjfa/478VfPnT8wLZzJ3ae2L/1xIEtJw9tDTi2/cTBrddDDide9atPv3T76qkUon98hF9GzKmY0KPBZ3xuY45ePLXnvO+u8PP7aAVhoef2nzmxM8B3d2Kkb+ndc2HnDxCDD8eEHLmFPZ4Q5VufcrEyKfB62LHSe+djwo8X3zlXmRTELY/wnnjR9jCcXH6L33i3o/puR0sepSEDqLkv4HcJdB6+1vPcBgp0kEDvrq/ITb6w4e7x2QmnFt7znX3v+BcJJ+elnF+dErQ2JWhtyoU/5+JX0NqUC2vv4PY+Wer6eWJv+sfE+mEubj+zc8HJTV/cuBrUxuBKLEi/FdbaIK0d0tp+is6O6B1wR3/DDcoqArDoOrg0BlwQ1rI7tEUUBypvAZKbgCQOkNwkSwt5arvT5XY6XM/gdjlhCPplMSEI4vG4XU7ns5s/wunxuBH4mWH9k8CQx+36mf043W6H063pUKZdI83GA4tiwKUEYO4D5hWu2iTQIeM+EvlaF1fj6jWNUl5OmKt18bQu/rjh5mvdfJ1H4EUPCfSQUA8L9bDQAAsNiMg4gtiEiE2IxIwI9NALPwyBzs03IHwDIjQiAj3E17n5Oo9AD3MGTVXlmdn3LuYkBt8jnjvis3n3to37d2/eu/P7Xds27t2xac/O7/fs2LR7+/c+uzb57Nrkf3QH9vz+Q3s3H/LZfGD35gN7Nu/f/cPObRt27/h+z/aN27ds2L3t+4QI3xMHtu7YsmHXto0H92w+e3znoT0/7N2xyWfnpgO7fji2f8vFU3uC/fce2LPZ/+j2fbt+OHFw25ljO5Ki/AqSQ3ITL+clXQSobaJepahHyRu28jV2nsrMH7aM9ORzW6eHBFp7fUVWZe7t6ryE8gfRRXcD82OPZ1/dn3xxXfKFb1POr04J/Cbl/KqUwFUp51enBK5KCVyVEvj0jdUpQWse8a9kuqC198K3x8b6/WzN9RN/3fKPvemPu7Lr7J5Fvhs/CQvY2QKCOidkcCNaO/QsOjtscCJCreBOx2b8yO8GLYyjrOjTkWx2uckqMlmFJqvIaBaoBwVKAUvKo/8KXLpcwOqX8Qfk/D4pT8Zn/vomz0PGZ/aIOYNyQb+UpxR1S3mM0WylFHGHBiQlnMt4YD4BWEIEFxOABYX8uyKtS6h78cPqN8D715eXQA9JzIjU8ggzIjEjEhMiNsFiIyw2uIU6l0Dr5KvtPI2NO2ztHjIy+9Qdsl5QIOiSKfkap0D3/IH6Qg/Swxu2VlcXpMSeyU24fIdwdv+uTVvWrTiw+4fjB3cePbD96P5tT3Nk37aDe7f67Npy2GfrIZ+th322HfLZdnjftqMHth3Zt+3o/pEb+3dvOfzon4d9th3Ys/XIvm1evJvs27PF+xjvfx3cu9Vn1+b9e7am3r6Ym3g5Iz6wndYhtCACE+J1vUAP8/WeX22OxIZIXYjUgYgtiNCE8LVOmliaHHcmOcYvBX885eqhlMj9KRF7U7B7UjA7U8O3p4ZtTQ3ZnBr8feqVjamXN6RcWjdS6QSuGTHa+VUp579JOf/NjwXn9drLOPciNWh1YvCm2JgTz13q+llu+t+4feYq7uA5nyW+Gz/KvIMTCrnDFrve9Xx/GZyIymp6wDxJIC2IAZcQgMUx4GKqMtlqkxstYoNFaLSJ+nponc3lYF0xuaHkl6E0lVIaSxPjImOiruQ/uAs2lFAaf2WT5+ykoYTSVFqen0KIuJQQF9VUnkttKhvNVtSGClJL3l1wCxFcRPR+DTS4vFnZKtLBL2FAvXh58bQuvs4leHm4JSZEaoZociVFKCTzuaRuRiuTWt/RXgs2VrVVlzWVF9Xm5VVkZpekPMiLT8mOTUzH30wIi7sbnJAYnJoV18roFGhdQr3njz5UkRESaJ0PCx/GhB3KSbh8l3Du6IEdOzZ+s2HlvCP7tvod3XPi8M4Th8bI4Z3HD455q2MHd5w8ujv11sXcxCtZd4JaKa0iI/Sbe0Co9wgNkMSKiMyugmJCfnFsQenthwU3cnKJ2VnRmQ+uZqTg0pPCU+8Fp8RfTrl9IfXW+dS4gNTrp9OIvmn4I2lRB1Ij9qZidqaGb00N/iH1yvcplzekXFo/IqzA1Slnv045uyLl3MqU86ueqtRedL0WuDrp4vqb+MMxN/1/dcL4zPzxdOxNf+yVPYTLB5rKM5srcxh0yrDZbnAjumfkpXcgRqenShwfTZpDBBYRgaV4YGEBJ1Br4hssUp1FqLeKpBJKZ2tVR0tlZ2vVL9DVVs0E6svyUpcsXrBw0YItm75rriygk2p/eatnobfXAPUlQWdPzJk3a926b28TI7paq2jtNb/y7K01tNb6qrabscCKRz/duOAWdT1T1S/WIwKd+yVK4GfhaUctL7MT5utcAr1b+FIQGWC5HRFpTWUNebFxZzERh0Mw+6+E7r50Zfv5oB/OnlvvH7D25MlvTpxYfuzY4iOHFxw8ONtnz2e7dny4f98X5/y/SojaXddSy1FZRAZIqPf80UcrNsJ8rfNOSvrVy/seJl65jT/re3Sv75E93yz8bOv6FSeP7T153Mfv2N6xcXTvybFucmyv7+E9p4/7JMYG5SZeyb4b1AI0iM0ekeF39YDIAAsNtIcTPQAAIABJREFUNhC4AZBuAqQ7bW3xLS13Gpvi6xvia+riK6tvl1XcKi67VVR6K78o7mHBjZyH17OyCZkZ0elpUekpEWn3sakJoWl3g9PvXEq/HfjgVkD6Df/0635p+KNpkXvTwranBv+Qeml9StCa5POrks+uHLn88DFnv045+3XK+W+eKtbGNFtck3rhu/jIozFx/qOcMP6I2JPE677306LLcu41lKTXFaXUFaUwaWS1xa53IjoH9DR6J2xyIVx1V0TbVDwwPwZcjgcWJnZtl6qbjVaZ3iLSW0VSMaWjpXJU8gLr8h7c/eizWYuWrly2dHF9aQ4DqBuzvEg1rdUFJ48f+urrtYuWfBUZdqFzdPLqbK3KAYJiwCVEcEkMuARP+jKdFSTSO8UG5OUY4Ffh69x9Zs/o5OWC+Xr3S5GXR2JGZBaEJhdlFhBu3Tx4D7f50L7ZO3fN3LPnn3v3zt6zd/Zenzk+PnN9fOb67Ju//8ACn33zffbNP3R46ZmAddjIgzdi/aoeYMT9KqkFEf6+cTtKxEaYp3YQb9+96PtDXlLwnZjA074Hz5w8uHPjynUr5vge2X3G74C/7/6XwKkT+wL89t8lnstNvJx9N6gFbBSbPSIj9HtaJzLAIqON1nWT1nWHTk+i0RLp9EQaLYH+6AaNltDVlUCl3gXBO+3t8c0t8Y1N8XUNt2tqb1dV36qovlVWcbOoNC6v8EbOw+tZuTFZ2TFZ2TGZWcTMLGJG+tWM+6EP7gSm3ziVHnMinXgsPebYA8KxdPzh9OhD6Vf3p0fuScNsTw35IeXCdymBax5NQlcln//Gi3dCmnz+0aKb13FeAlelBK5Oiz56Jz70+pgmjI8gxvgSY3wbWsv5fFYn2AQ0lrfW5LfVFsp7lHoXrHPCP/GXyYXoHJZYyuxo0pcx4HLvD6C1yxL0ZpHBItZbRUplV1dbNbWpgtr8K3S1VZMbywLPnD55wvcWMYrcWNbZWvmrW/0Eryjz0hOCAgJOnThanp/W1Vrd0fwr++lqrmltzbwLbiY8+ukgPOnTRnm1xAiJDb/rvfQCEYxJXl5zif5YPHILItRamjqaU9Mv37u7jwrG0YvD/X1X7Du4+NDhpU+x5NCRpYcOL9l/YOHBQ4tP+68NC9/j/Zw79vqJsv/H3nuHN3Xki/v87r3fvVvuPrubbEvYAAkJIaGE0IwLtjFgXOjdgMG4F5UjyQVjDMa9SLIsS5bVe3W3Jfeu4qKuI7k3ehKqKwnF+v0hIISQYMCGZO99nvfxg8zMnDlTXs1nzkhmxnePXOwfne67/WCOK3y/7/b9gdHp3lv3CXTWQY91+JSw3EwUEhYID/U95L1xu9s6aKgvCh6IhAa8AQDISRQsgJDxSF4tyoaBsQf9ow9f5+7670z335lSd+aoO4kaDUWjIf8Ym8L0erJeTzEYKEYj1WikmoxUg4Gq11O0WnJ7O6m1Na++PreqCl9RgSspzS4sxBYUYCUF2eKiHHERXlREEBQ+gl9A4EvwgoIcgThbIELzual8WjwnB87JDGQlH2Wd2886s4dxZrcNZvxeZvxexpk9zNO7mKe2M2K86FHbGJHu9Eh3RrQnK9mXw0wmU5OxOBgWB3lZeWVhwvPJp8Fu3aTVeuvbB1euXx++NDJ4YfjKN9dtS61n5HXnO+vYvfuV/aR0xUq0yhGjcs5Q2LH1/lduqe9MDNye6Ltxp3ugv82ibwa1jS/Eom8e7mnvNrQOWFQzzPLcQvpARZeuqQ9U9IEKs67pBel1TV26lvL29CyV/aOYUWGX2+Fhvv7NwKj1DcymGdJ76/6Vmctrrs01MGa9+K3VMHKhsIJGpyOKCk4ZTEzQSG8VxEDDXE/4OwYEbgwI3OgfuNE/wMk/YONJfwe/k/ahYZtPxe7PzArJyQWyc2AYHASLDS1nnukeuTjwpuTVf+fB0Li1Wtm+z3Pjvq1rAg65H97ttmvL+i12S08c3n4qMiwaGRIJBL8BUPCgKCAoOw0pIr9Ref08Wi1ZpyPr9RSbyDo6SCpVvkKR19JCbGokNDTk1tfn1lTnVMpyKiqyS0uzC4uwEglWJMIIhRi+AMMXYnlCHF+E4/GzuMxkLu0sl3yGSznDo5zhUeN5tHgeLZ5PPcMlxXBzERxsODszgJN2kp1xkoMN5zETBSIMlZaMzX5peWGyIdhsSEUFtW+459bdh6P3rWMPrePT1vFp6+j9Z2PGx5GjdfSetfemBdfumqmww6hcspSOaKV9xwX2+OTInYn+2xN9tyf6vrlt+fqm+Zublp/n65vm67e6btzu/uam5esXJf55btzuvn6r6+sbL77ozVu9l75R0zVHM5Ub0CoXtMoxXb68qAvff/v+4O3pt+6sR2PyZeVlyzMwF9x5MDJpvTA53WbW8MWpHDa8qSnLaKTr9DSdhiwXxIQGOvkcW+97YoPv8Q2+xzcc87U75msXELgRFbkzOdUfjYdj85BoAhyTC0fnwjC48HJWfO/IxcHR6YHbD+akwo+rPTRuHZmwjkxYL31r7bryFQLqv3rxOw4rFrg7fO627hOXtZ+cPLIjCgg6HR0Rgwp9A0SjQmNQIehkhJASZ5PX0PiDwdGHr3Obg6PTA3emNK8hrx+v0XQ6il5P0emeDjzzNRpyZ2d+eztJoSA1NxPr6wk1NfiqyhypNKeiAldenlNWji8tzy0pzy0qJRQU50qKckUFeKEEJyzACSU5AjFOIMIKBGihIEvIzxIKsoRCtFCcLRJjGIwULA76kvKCZKJDGazE9o6qgZHeW1MP7nw3ffvbhy9ievQ76/Wp8aKu8+mKNbaVS7piLU2z/8ZY19jkyK3xXtvm152p/pkyOeOUr13I6NTg1LeXlBfIGSq7LKUTRuWSqbTDtbt1XDEM3rEO3H6tgTS79N26f3WG8pq4Nz1w5/7AnfuDs87og8HR++CF4coGHpMZWVoap9dTDQa6RkPWaCk6DVkhPHX+zL7TcfvPnjt0LuFwUvLR1FTf1DTfxKTj2BxoTi6QlxVOSgzAJwXg04KzM0NxGUFSRlzfhYtDY9ODdx68VGWe3OPQ2IPhsYeDo49++eNkw+PTl+5ah8Ye9N+4Ozz+8OLUw5Laun0e6+w++4e7/bITezcf2+Xq9MUipy8W7dy8LgoIOHMKEhcTHhc9t5yODo+NCs9MQggppwWkmNa2xuGJB0PjD1+ng4bGpwdHZ01eM/CajSd2e/R7tfqR2lSqPIU8r6WF2NRErK/Pra3NranGV1bipdKc8vKc0tKc4mJcURGuoBAnlmSLxRixBMtgpmJxUMzLyCsLE47NhjY2Fer0TX1DPbfvPhj9bvrOtw9fyOh31rF7VvDr9pwOj0ylvW3xlSpfIR/OG50cvjMxcGu89xfL+OTIpVvthA5P20eC0CqnTKWd2JLZd2tseGx69uf+azBw+/61iQc/Por7PHndnx4YvT8wen9wthkaf9h343Z5nSiPBKmrTzObmTrd4xmipWg681Xi02WFCeUV6TJZZlVVZm0ttrEhp7Exh0qPxeRA0TmwgshjRT4e7INbWEe3MY570v08qrBA78WLQ+NWmxlnwsCd+0PjD689tF63Wr+2Wq8+sF65Z/1q2vqV1XrlvvXiXevFKeuFKevIpPXilPXqA+ul76xtlj62gJeVlYonkSgc7sFdbl8u+q398g/cHZb77dvit2/LZrulG5bNX/PxuycOeSacgZ+Lg5+Nhc41Z05BMpOQAnKsgBSj6Ggdnng4ZLPwq3fQ9ODYj+SlJWt0FI12Dl32M2qz7awZDBSjkWI0PtpWe6w2klxObG4mNjQQamtzq6rwlZV4gSD9URg4U3lFZKLDBCK03tCs0Tb0DXXf/vbB6L3pO989nAnj96037o4VWRIyFetsi69MpSOxc+fA9eaxqZG3bqifYnRi8NZYj6wnMU2xBq10wqhcs5SOuHavtivqkTHr4NhMp9KbYeDO/WuTM5bXo6E8yzwYHn/Qf3NM1WVpN7XoDQxb+PCUvEgqyelaaXpNDbq6Gl1dnVVVlVVdja6UZRBJKDQOisbDyyMOV+xwFWyxE261E7qtE7uurj8f2nfx4vCEdWj0wUyqMTx2/8o969fTVu3AcJ2ypaq5ubSquqC8oqymrk7VZrx4deD23aHRe8Nj9y99a70wOQ1evlYkk55Chu50WWW/9G/2yz9wXb907eI/Oq5Y6PTFIrd1S47scPbbu3mbwzJP51Xem9bs3rrhfDyQeBaZcAaYa86dgWclR/JINnm1jEw8HB5/+Dp9NDw+PfQjeWl1FJ2eqjcx9CBTBzJ1IFNrZGgNNI2eqtFSNFqKRvuGpPYjtT1asmm1FNt6Td1JlkmzXkpeaGxoXn5Mq6JUq2tUa+peVl6j301PPrBavunAqJwzFfYYlQtauTFTYV9qif1m1DI6OfzWPfVjbo/3j0+O6C8X5LS72/7iN1rllCZfJrGkD4xOjYxPz/bEf10G7tz/aubyGhq7PzR2f3gumHh46Vtr/1eDWi1doyY9Iy+l5HRVWUplZeYTqqqyKmUZeY/lVQrzKduzme/lyPd24ns6sr02VCeH9V28ODJpHR57MIMKPLjynbX35hidww48tn3v1vUHPB19tjsf2+Xqu3tz8JGdZ2MBTOb5bHQyDptMJKLxOennTiOO792ydd3HDp+/77D8A/vP37db+g+nLz60xYlOXyza4brad7frxi8W7fV0QkBOhJ7cl5yASk5AJZ97GV42/TlU8jlU4jkkOjWamxfLJ8XI2xpGph6MTDx8nd4ZmZgeHv+hvLSUtmZsIz9aLj7VVnauozpF3ZCpluO07URNJ0mrpWj1NJ2epjXQdAaa1kDTGmhvUmRPG02noxgM1Oqal5AXGhuBxUHLKihaXaNW22CT151vH4zdmx797uEMGb9vHbv3sKI3I02+IkvlZDvzhVE5twwS70wM/tKCx9vjveOTI4M3Whi6IxmK9RilM0blkq5YndPuarred3HCOjw+k3n0RhkcnbG8JudUXuMPRsaney73aLW0V5WXG9/LUeDtxPNyivNxy0oIMQ6NXJy0jrxIXiPjDy7ftar7LgJh0FUL/7hi/n/Yf/7+xi8Wua37xMtp2d4taw9u27DbeZn3hsVedos81y90X/2e++r5HusXu2/41HHFQseVCx8L63tzOaxYsMXus2O7XJ1XfXho16a0pOiM1FNpSdFpiVFpidEzIeV8VGpidEpiVMr5yBlmeUJqYlR2RgzvsbwuzIa8Lkw8edpI1mgpWh21uTRBHLuDDXfnR24viN9XluJTme1Xnx/azIDJhdGq4jNtFYnttWkdzZhOBb6zjahW5/+kZbQUje7xek1D1qhn118UvZ5aVZ2FyYaiZyqvMAYrqa2jWqdvVr+qvEa/ezj5wPrVxNcUzcFUxSq0ygWjcklXrMtu26K/LBmfunD7l+SviamRr+8YhabwFPlKtHIjRuWapbTPVG6oHRRdmbReGJt+66r6MUNj97+emrG8Hg3luWD8wYXZkJfQy5Hn7RTot80vNqCtd/DSpPXC+IOfv/SlyenLdx9kYtAf/Xbe2sXvOq1a7LhyocOKBfbLP7Bf/oHL6sXu9su8Nn7h7bp6u+uXXs6rPDeucrdf5rr2E4cVC5xWLnoirKdxXLnQ+cuP9mxZt2ntx/7Hdmalxmaln85IOTVDstJis9JPJydGpyXHYDLi0lNi0mecNyPlVHrKKWzmKQ7xFC8vqkVRc3HqwYWJh6/TOxcmpi+M/0BeOh1VLk0uOn8gKWAb6uSuuMCd54N3pId6Y8K9iFBvGnIH99Ru8bkDpWlHqrL9qnMDZcTQNkWuRvcTG2Raik5H1RvoehNDb2LqQJbOxNQa6Ro97ZHU3qC80NgIDA5SU8vX61s02ka1pv6V5TX2nXXqvlV7tQHb5pqhWIdRuWCUzmnyNRT1/oFvGiamLt6Z6H/r2ro13js+OXJzrKe6Lzmt9csspRNG5YpWOWXIvxSAcQO3Ry+OW+dkyr82w6P/XvLieznyPR0z92zMOhNkGBqZibyu3LUO3po4cWTP+iV/cVy58OkFlG0NZb/8A4cVCxxXLrRJzWHFB/bLP3BcueC52nokrxUL7Jd/4LhykdMXiyDBhzCZ8eiMuKz00zMEm3mGRU5jU9KEzEwBIyMjLTYt5dTMs2elxxFxZ4WUM3xStFIuu3TXenFy+jXlNTLxjLxoNnnF+HocO3bo5PHDgX6Hgv0Ohp48GOF/AAjYHxm4LzZoz7mQXWnhO8kwTzbgrmzCPj941FJUjehGfnSTJLa17JyyMrmtPqOzJVujImg6STotRWeg64yMx9B1+peLQF9KXphsSCY6hMNL0+oadfomjbbhdeRlCx5vfztV1U/IUKzPUjpiVK5olXOafDXXEDB0vXVi6tLtt+2v8cnhW+N99QPYx19d7YpROacrviRrjhq+6b00/uIZ9Jbl9SNTPVde1gsT0xcmpi/OBZPWS5PWvqu9rysvbye+p6Nom11DctjQlSuX71ovTlh//tLX7ll7vx7b5e5kt/SfTl8s/BklzQTHlQudvli432P9fg+7tZ++57Lm49PRIbjshGz0WSw6/sVkxWdlnMFmxYtZ6M4Grq5F1FiWL2aj6aRUTFY8JuvFJdiSsanpdUU5NYXZbY3i/mtfX5qyXpx8QTv8DJemrJemvu38kbwKz+87F7g9POQ4JOR4RIhveLBveLBvaLBvaNCxkKBjwYHHAgOPBQX6pkH3caK8VM3Pk5eWotVRG4vjxad3ipGehad2lsTvLU06WJF1TIYPqM4Pr2MBDcLo5qK41vIEZVVqW11Gewtu7uSVhQnLJaJa5WW2h4yP5VXbN9w9es+2jfWS3LdOPbR+PXW9oCs+tfVLtMoJo3JFKzemyddy9Cd7vq4bn7pwZ2Lg1njP2zBX3/jUyDejYF1/FlrlkqG0x6hcMCqXDMXa3I6dbVdUV6esl19j2Mw1F8anr9+dntHKa+rB9KWp6ctT01fmgrvWq3enB671vMaG/SN58Twd+R529cnhI1cvX/3OemXK+vOX/uaBtfer2x5OdmsX//315eWwYoHTyoXIkH2pZyOO7nMP9tuLyYzD487nZCfMBBz2HCk3ScDIrBDjNS0FYLtMUUVvr2G0SMm0/NRszLkc7LNZ8D8qAZ+dUCrMaavjGBWlLVJye0tJz8Xhy1MPXtgUP8XVb61Xp+51duJ/KK+kwvP7zgfvQsACUfBAFDwABQtAwQKQMP9HQP0BqD8C6o9GHuREP19eWpu8ys5Jzu0tObSp5KBb8ZHNhb6bJSfcxH6bRAGbxCGbJRFbC+EeRdE7S8/uL0vxkdIRmk6SVkuddXmhsRFobERxCUmnb9bqmp6WV/9w9/i9B5P3rRP3Xo7xe9aJe9bvpq1Xx68wdMdT5avQKtuOklNS63K61sfyVeX41IWxyaGbb1RbPbfH+ybuXvpq1CjtSchUbMhQrLeZK0thn93m0nyh/Ou71mtT1iuTczPfZ4PLk9M3v33ONy4+R143737ddkXafrWy42r1HFDTcbVGPVik0VI06mePSry0vDztqxJPdvQUdH5d33G15ucvrb/R0NRT7O600mXtIscVC39qG2vm8nJc/gEiaDeDnJyTfT4Xl0jMTSLgEwk5LyY3J5FESK6Q5Kqq6cpquqZZopMXt8gorTKqqppWLsLjcYm5uPPP5MrJPp+bc/5JCXjceT4T3SqjqmpYYEe1XEZpLiG21Rfohhs7r72gKX6Sa7Wd12rU6jxNJ+kZeSWF7z0VGXY6Kjw2KjQ2MjQ2MvTUI0JOoUJiUCGnUCHZUT6caO+fk1d5giRhX8W2jbLNG2XbnGUeLlIvV+kO14pdruW7N5Xt21S6363kgFvR0U1CmHtBTpC6k6TVzb68sjDhFGq8UiXV6Zu0uoan5FXfNdB5dXzw2sTItfHhV+CriQs3p77SXCnN69yRKv8So9xoix9T5V9SNYc1l/hjE8MTU5femLxGJ4fu3r06clNZ2hWbobCzfYwJo3JBK52yFPZMvV/H1SrttYYXzp23S9uVyr6b+ocPn/1G7OfI69IoyDMG8E0hQjNEaI6YZcAIARhRaYhXa374TOqVwkaBl1NFwqHiDoiw68VVlfRAedrwgz5r/MOdHD5f4LD8tRZfDisW2C/7Fyp4N4eaQiVn5pNS8wjJeYSUmZEsYGKapRRZIbGuNL+zUdBez2uVUVtlVHklVVZIyCMkE/BJxNwkQm4yMTeZkJucR0hmUDLIpFRbCcTc5Py8lIby/KYKSrOUqpeXtFZR6utyGmUEmeK80BwuNIe/Qu8IwHCBOVyjpmjV1B/Ka38a9ODZOCDhDHAuDvaI07Bzp2FnT0PPnobGn4aejYXiTx3jRP2svMoSJAn7yrc7Sz2cpV4uUk8bzlIPZ+m2R8jcnSt2ukrgnkXEULWapP2pvf9XlRcmG5KdA5NVsmxbXU+j1jQYeuq7r9f33KzvufFKXK/vvdE4cEshv8AgqXdnKNbZ1l8YlUuafC2+zb2mL+nyLfXE5MWxiaE5XXDdmRiYmLxwe2JQd0nA0vmmK9Y93udyQSs3YpTOZM0+kRkusQAicA6m+ewhAMN5xmD5COX+w29fLK/LoyDPFMgHw0RmmMgMnV2EZojQDKk0nFVr8rVPfwDlVeUlTThU0gkVdb24qpJumNgCj0z3ikrz9Nz8mcOyl1t8bVy1aOOq71/advfT407yaClUcjqZlPZS8FkYCRdHJqUVCXKUNQxFJa2+hNhcQZZX0upK8wt5OC4TzaZnMaiZdHIGjZzBY2JqSkgCFvZJCQxqRpmYIOZgKwvxqmpWayVV1pRWqo4v1kaLzBCRGfIKvSMwR/DN4Ro1Vav5Xl6t0qTC8/szAZ+UxJjUpOiUxCjbwQ4byecjk89HJiVEJiegiHEnXk5ez8XTpXzXXMkLkw3JxIRyeelqTZ1O3/ysvNQNhp6GnusNPTcbem68Or03mwduqZSXOFTtoTT5oyPsGJVLunxdcssKntEfvFZ2Y7R7Yuri6MTgzVndBbs53nNrvG986sLo5NCFG6qavjSMyiWpdfmTOmQpnbBKF4rmoMgMl1gQrzZO3iRCcwTfFCIfoc1UXnxTsACMEJsBsRk+u4jMMJEZVmk8N3vyOlzSCRd3v7iqBV1AYS8CU3AUErc5EO7s8PlCh+XPe5K4cpHjyoVOqxZ9zxeLHJcvXLd4/rrF7zutXOS0apHjyoXrP3vfd5cTl3iKz0ihUzNplJeEmknOzyCTM7gsbG1xXn0xvqYwp7mC0iqjKippChm1sZxcW5pfVZxXWUiUFRLryshNFRQBJ5v6fSFZNHJmAS+7uhBXV5xbX0ysLsUWa2OF3RFiyyv2jtAMFVggz5FXwl5M5LHMjDNZTz9LTTudmXY6My02My02I+10Zmps/ll/7s+HjW9bXlmYcEx2REtrid7Q8oy5bPIy9jT2XG/sudnYc+O16L3ZMnhb2X6ZT9cdTZevy3y0R27bAltG7NxZ2Zvc9VXV7Yn+u99em61V2O2J/smpy1N3r1661akaoXENganytemK9VjVpkf7XEpHrGoTVXtYbIZLLIhZn91zgcgMFZjC5BfoLyWv8LmpyluTl6QbkHTBYzE7fIPsYfFbHZcvclhuOxjxlLlWfWj3yb/WLHpv9cL31ix6b82i91Yv+OeXH/xz7eL33ew/cXf+1GnlIocVC9d98v7aT/6Rftq/iJHApycz6WgmHfMKMOgYOh1TwM+pLc5tqSC3ymiPgkcZVVFJU1bRlFV0RRVNUUVTVtHqSvM5LCzjcV46DcNlYpsqKM1lpJrCnJqCnOYSSmN9rsSEFFlgsy+vU35YXHI2Likbex6HTcBhz+Ew53CYczj0WRzmLA5zLht9lpoYxP2Jp42/BHlhsiGZ6FChCKs3tPw4ZpxdefXcaOy92TR4S6m5WigAwzOVjhmK9WiVM0blilG5pinWZio2UNQHqvuSe76uvjM+OHX36vjkhdGJwdsT/bfG+26N98zguWTPrfHe2+N9dyYGxiaHJu9enpi6dPmWuv0iQ2AKzW7bkiZfk/V4wYVWbcxSOuLa3Bl6X5EZkFgQordtpTmR16VRkGcK5oPhIjN81hGaYcI5kJeoG3jhpQt6EGIz3C/M8YDP2hCUq+PyRfafLbD7dL7DioVOXyxyWrXIccXCdYvmHz6yNiJm83F/+4OH1/ocXXfcf0NgxEZk4jZM4dEE8l43h483fvnhFuclDivn4xJDC+hnBYwUDjubw8a9FNzHsFk4IR/fLKMqZNTWn6WhnCzi5bAfl8Bm4YrFBHkVVVFJa5FSWqRkuYwul9JLO84KzVDhK/WOwAwVWCBaNVX3lLxayhMlZ3dT448zCGdpxERKXkp+XhopL42Ul0bMSycQ0wmEVGJuKjE3mZESxo3yUv5S5ZWFCcunxClVsueaa9bl1XOjsedG08AtpeV6nbQvidDhla5Yb1uCYVWuaKVTunxtqnwtsXNHWXdk5wXmhRvtN8Z6RieGxiZHJqYujk+OjE4O3ZkYuP34q8FuT/Tdnui/M9E/OjE4Njk8MXVhYurC2OTw7fH+a3eMlmvS+v5Utv54ptIxVb46U2lvEyVG5Wz7lldi506uMVhsQYrNiLmY2nOE0Azlg2GtF+j3/v3kVZFwuHhm8pJ0ISTdCETStt17V50IdbT/7AOnFYsOHlrj7bHMccVCh+UL7Zb8y3nlh7kyv7KL0XwDlKEMZbWH843Qgl5ExeWYyq9iueqI3Xu+2LZpKeTsFvctS7LiAwvoZ0W0dD6TyGeSXpW8Al5+SwVN/iJ5NVdQi/kkHjOPzyTxmCQegySTkOWV1O8zSqnyCnptE1ZogQktsFmTlzS54Px+0amd4vgDwoSjgpQAQRaUnxPFJ57hkM6zKKksajqThqbTMaxMOCfKW9mM+QXKC42NyM6Bl1fQdbomra7doG1QAAAgAElEQVTxTcmrsed64+At5eAtZesImWMIxKhc0uVr0CpnrMr10UFWxZqElk+yFI5cvX9lT0LbCN1yTXbxRvu1O8YbY913JgZsLrNh28y6Nd77zaj58i3NwDdN2suihgFsgQUgdu5IbPk8qXXZ441524LLKUvplNPuTtEcEoBQiQUlMr94pvyieFV5gfBZRwjOjby6gBdeWmwGJF2IZOZBnxN2QYDzug/n79mzKq8mIBjlYr/0A/vPFjgsW3gy3EkEwgt6EQW9yOIBVFEfqqAXKelGiEC42IIQmwF/iJO7y6eIZHcvr8/OIY6IqefEwkShLFVYmS6UvQqCylRJVXpzJVkupf2MueQyaouMUlqJEchShbJ0gSxdIEutqMyWS39gPbmU1liTJwIBoQX2Cr0jAKEC8Afy0mgp7XJcgySumgqR4v3Ls46WJB8sjN8tjt0pjNkpitsvTjwmTg8SY2Gi3BhhWiA3yusXK698SlyrvEynn4G8ZpXu6w19N5oHbyr118or+9IomgMpratS5baDrC5YlStWtSlT6ZDcujJNvja7bQtZfYCrDyiyRFX1pjQN4hTD+aoLdNUFWtsFumqE0jJEqO3PLO+KF5oiGNpjuR3bMxQOya1fpCnWYFQuWNWmJ9qyrfLy1HvYhkARCIjNCOEczOi5RghC+caXkRfXGMwzhQtB+KwjAGECEFZpeC15CX4YNhZ3wAVdwAyuDojNAFMVliU5mkDe67hsYRDCuXQ4Cjjn7rD0g907v/B2X3YGv0tsAUQWQADCeSao0PR9dlEXoqAXeQqzw/nLDwMBZ2/vz+F+O8XkBHFNjNAMF1rgQvOrILDABGZYbWO2vIIml9JsCpNL6fIKuqKCLpfSH72U0hvriIW6GKEZ9jgvtFhz2iasZ+VlAgRm2Cv0Dh+E8kGIVvNYXt97h6bRUdWd+W2tOEVNemPhmVouooocWoHzK83wKUrcL47bJYnbJTq1nYV4/seD3q68MNkQNDaCwUrq6Kz5qZjx0VGJ3saebxq7r88FTX035X03FOorBYVdqLzOXVlKx3TF+kzlBrRyo01haJVzptI+Xb42Vf5lunx9psIBrdyIVrr+EOdMpVO6wj5NviZVvjpdsT5L6Yj9fqnljFY5oZUbsapNhM7tDN0JAQgTm5EicCYT5JeIAITyjGGtw78YecleQ178PZvSPe14ryIvuBCES7oRJUORzPawfQdW+4U7SXoQkWlejksXnCXujifuJjcGiszwxz0NcE0QAfjIAiIzIOlFpvN9nFd+GH7KbeeuFUEnN4srYsWdKKEZJrTAbBHxyyKwQAUWSFVrRm0jtro5s1VGaamkNNUSm2ryGmsJDXW5LZXk2kas7afQDBdaoI/yWqBiI7KpiiSvoMulNLmU3iqjyaX0uoZsgRk2i/J6sgTT6qk6A01vYhrMbL2ZpQOZanW+qiVbXpXaWHSmho2QkcOKswPa5DmaHx2L/yXIi0yNkyvKjCa53tCs0zdpdU9otKHRNhp6G7u/l1fDDHg5hfVcbx64peq/2dZ5SVzRk8DQ+eLatmUqHNLkazIVdmiVM1a1CavahH28y45WOmUpHbOUDk/9dESrNtr2/h87y9W2H2/bnse1byWp9zJ1fkIQJjFHCn+12vp3k1c5zIezZxPSYz3N20HwSvISgnBxF6KgBwkkeuzZ+yVXB8kU+bis+jC7xLegD1nQhxSZYQIQWmSJbu/NlXWd45oibP4SmYGCXmSW+KjrmsWws+7bt684EeogNgOSbsRrNYgZJgRh1c3o8rbzIhCobcI2VZNKO+OLtLGFupiytvNNNaQibWx9Pa66OfNpKwnMMJEJ0VhDVJTTW2XUusbslkqKvIIuVSYLzNBZltdz0VK0eprexNCDLIOFrTMw1Or8diVe3Ul6rlnebthoO5sqFGFb5aUabYNO16TTN9vQG1oMxlaDsVVvaO0aVAzcUA3cVA3cVA7ean+KticM3FQ9Rtl/U9F/U9F/U9l/U9F3U9F3U9F/U9F3Q/6E3hstT+i53myj93rr4K2O/ptK7dWSukF8gTmSrjuKa9uaJl+b1LIsVb4qQ7EhS+mEVm20HXF4Hs42YWUq7DMV9miVc067O7FzJ0V7mKUPEIIwiRklMr/WyPyF8G8lr4I9bgmedgRvB4Gno9C259UBF76MvIRmeEEvElNw1G3Nx4TKkwIT7NCRtcgUz8J+lLgLEIIwPggpscReHiobHBRXdSXwwAihbcusB5nEOLDFYUlUmre35/L9h1cLzbDXl5fADK1rxFbKU3ld4SWd8c1V+UXaU9zuML4lvKztfGMtQaKPrGnCVMkznpWXEVFfj2+VUWqaMRIDqqYJ2yqlFmliBWaoEJx7eT2N+tFHr3VG+k+Z5cnHg8q9ncvdXSo83/xRiQgsDkalnxWKsZKCnIJCvI3CYmJJKamklFRcTKpSUFpHaPKLNPkFmvIiy4bqIrv9Er/9Er/9Eq/jsrDzitiG5kqh9mqJ9mqJ9mqx4Vq58Sup8Sup4Sup6asq09c2qru+qbN8U2f5pq7rm/qe6002em+09N1Q9N9UDd9WD93q7L3earwmax4mS3sTRGA4U3+M2LkD2+b2eD3lmKl0zFI4ZCm+X3+hHy+yCB3eJPUemvYI2xDEN0GEICA2I/89tPXYGP8u8iqD+RTtcUvwXI/3suc/llfRy8oLhBf0IVlt4av/8TdkimdRPwqR6LFj+wpqS7CkBykyA3wQKgTh5n7WnZHGoUFJmeU0H4SKuwBJDxKV7Om86qOYzB0+fnYBMGehCS7pes5AsQWeAhAmMEH4pnC+CfLkl882iBkmNMHr63Oqm7N4FojIhGiVUctViQIzVAjCq5uz6hpwYgOqrgFX+SN5iY2I+jp8Uw2prP08ryu8rONcU3WexBBpy/sKvLq8ZmCW7z/buN25ZpdT5fa3c8I+CxOaiQnNRIdmYR7x6N/o0IyMUKIojGuI4IERPGME3/QEiAAEbPGXyIyQmKNsFFpiirpO2yjpii/tPmujvCexotdGUmV/mqw/TdafVtmfVj2QZaNmAF03iKsdzK4dzG4YwjePkFpGyK0XqIoLrOZhSmV/ZqHllACEsg0BVO3hfM3+fM3+vM49+Z17qdrDFO0BiuYQTXuUoffjGIL5JqjIjBCbkWIzUgQifu1B4vOMAeUZw1pmLi+2MYRrgghAhACEzy58EMYHYTLDOc3LywuDh5fDfHh7NkV5rCN7OTx52ljUAfC7gJeqhqQXJTABq957d4vjkvzGoEzh0ZBIt7z6QHEXUmgGBCCca4KUd8VfHa64faFe30/lgzBhFyDpRsLi3V3XLY7P24ctPZ5XFyg0A7b0NoQgIAQBPghlGYLYhhABCBebowos0XwTjKH3Z+oDBSaoLc33DWKGCY3Ipuo8m7z4FmhzVX6FMoVvhgpAoL4eX9OEERmRjbWEypZMvhnON8Oe5BUZkbUN2Q21xHJVEs8CKdTG1tcSxIYogfkVe4cHQnkgbA7lVZYgPru//pDjyJnliuP25R6uz1l/zaW8fgjkB2RD0GgISQLlm2ACM8z2LmuDD8L4INQGzwTlmSCPieAYw7nGcK4xnGMM4xhDHxPyBJYhmG0IZhuCWYYgliGIaUMfyNAHMPUBTH0AyxDIfpyGYwzjmaBCM1LSdaq4O76oO05siRKCKBGIEoAIIYiUWKLElkixOVJiiRZbosXmSCGIFIKAAHy58f8rgg9CuS8lL8738gJmFz4I55vhMmOCRkN+NXlx92xK9LDjejsJnpKXoOvlqirqQgrNQETMZl9/e0JNAM8AZ2ugfCP86XpyQIiqL+fGSM1XI7IyyxmeGSqyILClx2Nxu0gNwcVD0YUDkT+6O4BhCGAbw6oHMM0jFFl/Vu0gof2SxPR1jfpKoaw/k2UIYhuDf5DFDBcZkQ11ueVtiTwLlG+GNVeSK+UZAgtcYIbXNGMqWzNERpSigl7djOabYXwz/OnsRZq4+np8VUsWzwKVGKLr6/ASfYzgh2lmDg+E8cwwnXqO5XXQYej0crnvW5fXD8mGYjBQUgFMYAIE5ldoPcRLIXzMD2cZnP8IGA+E8kHYk5KfSjn7s/KXDB+EcY3hLSMzX3kZQjgmCB9E8EFgduGBcB5ok9crPm0s3uPG9nL4/pzXucOF7QC/6+WqKgABgRngGeHMjgieAS7qQop7UEIzwDd9n4BngolBlKmPeWukztBH45ggPBAm6kKKu1FCM0IAfp/Ylp5rgrAMIRV9ad3XG7u/aWkdYZT1JJX3ptYO5nZeKbh0x3Jz6rL5m5qirjMsQzDPBBfYMpoAoQlRqI4TGVB8M5xvglc2Z5Z0JAjMcD4IL9DGFOhOCU3IqiZ0cWc8H4T98EbgPDOsrO18hTKFD8KFJkRJx1mREfl0xV4KLgjjgnMrL1vYWLV9o8z7LYSNL5aXBCYwAnzzLA/7lxuZP5i6/9vhgTCOMax5pvK6DbL0wRxDON8In3V4RhjPCJPqXyVstMmrfI+b8OlDqucOF7bDeWbgFSojtCDE3UgB+JN5OcaIYjB2cFDy9bBMaj7HNkL4NumYnkkJcI1QrgHaMsL4ZnJ46JZW2pvO0oewDaEcQxhTH0jT+hVZ4sxf1d5/eO/yaFdFTzrbEMo3wvhGgG+E801wLhjBMz16KTAgnpTMNUG5IJRvgvNMcB4IfV57wvlGuFCP5BvhfBOMC0L4Jtgr9w7XCOUaIbq5DBttTxvL3Z2lb3zDfmbygvIM8B/17//x1uAZoRx9WPPQzOR18bG8eEb4rMM1wrivJ68fn7AvbIfzQWDWq8o3wnlGGNsYXtuV8vVQpamPYZPUc5IZYGx9WPMQdere2NAtDc8Ip2tO8gw2GQF8I8AzAkxdIFMXrLootFqt18b6S7rOcfRhXAOEZ4TzHqV53EQmKM8Ie1z4k/+C/WQlTTCu6dlavSowngn6BuT1tr5V4oXyypNAuQY4zzT7I///eEUMULY+rOll5BXCMUB4RgTPCMwuXCOca4RJ9a+y5/XT8gK44OxX1QbHCOMYYJ29pKvDFZWWJLYR+pw0ekiRJf7G5MWbU5eLLOeYumD+j9LwjQBbH87Sh5q+qpm2ToNf1TN1oXwjYi4a+ZVh6CFMA0SrofwvlheMawB4prffF//HIwwwtj6saYYb9hdvgwx9CMsA4RoRXCMwu3CMcI4RLtUnqGdJXuUJhyXtAAec/ao+gW2AikxRg4MSSz9HYERyjDDeD/+XpQ8zXKt88PB+20UJSx/GMcJ+6t7Z+oia/ty798cn7412X29pHKJyDDCuAfakqwQWlMCCnLt7+Sl4RkAEIhgGKLYzRK+j6rVUrYasfb2/RfbrlRfX9Kbb/7nwjYDYjBSYHo1tIYiQPPXyxz0oBBFiM1Lwy6j8bMExwFj68F+QvMp/VfLiGOFsI7S5G3NtSFrblcYyQjlGONcIcA0Az4RgGSEsQ+jYd9fHv7tZ3pPB0kf8VDlsA1QMxoJfNT58eN9qtd5/+G15bwrDGMQ2RnBMEI4JwtbDWA1wdhP8DY8Pm4spGki+JiKqyU+vpYI6ukFL1Wupulny1//J66U7xQAw9fA8dYTAiBCbkUIzkqmDpcuDaVrok/dOAYgosKCEIIJvRBSYkWwDnKKBsvTPf+/8lfLS8qLrQ1gGCMeI4BiB2YVthLPnRl6zXtWngLONMAl4amigoG9AxLZE8Hshgm6kePiUaDCGP4AquhxvtVqvjPeKwFi2HsL9qXs3wPmmyNqh3L47rXfuX1ZfK6YbgnmmSAEYIwCjBZYoZntEWvK+DPQBtjGcC87d7fwAiQVV3I0SgIgUebBP6aFV3O34qrhGJa60NYvdkGTS04xaqkZDNmip2v8d8mIbAI5pbtvctsr+8e8fTVcjwLIA7F5Evhm+p/Sga8m+1PZggQmxtWjfAsa28+3B3C4EB0TwTECeGhLbcJJlgBd3oc41B+4tPGjP25XQHGhbnT26lgngm4CfGpO/fNgGGFMf3vhvKa+KhMOSdoA9t/IC2EY4ywBT9uJvX6kp0Z7PqYYyOyOw/P1nz22Mj3fIyNneqKPXXcrjWZBsA+xnymEaw+ja0DI9vt3SUKHiFjexihu5xY3ckkZuuVwgqSbGhW6Pj97O1URzLHCOET6nN8U1ARwjkKIIOVh6eJdk/xb+7g8Im/872/Xj/O2beb5buUfdWIfxNWe69Iw+I9OgpZp1dFBPN+poRt1Li+z/5CUEkUIQyTUCPBNCCCLYhud0LtsEsMwACwSE7fDSRlhFJTyZfvwwcV8o7/C+gkOL8Fu3k3ZT68LFaoBrBPhdyNT2kPnkLbuKD4TUHH+Pum0e1vn3hE1n5YFiC0poRnJNgNCMLDCjRE+57FcH2whj6sMbZ7hhf+E2SNOFMPQQtgHBNgCzC8sAZxlmTV4iT0fZucOSNoANzn5Vn625EVrUFavVsTGYJHgMMvq0T+Cmfx5Z+tsjn/3u6Irf+29/51zOJqYGwgERbONzS4CzjTCJNk0mF5fKynh8MY9bKOCVCnglIkGZRFhRUlgj5BTEhew7jzwibZYU6XAcW645uyOOEWAbgISWYJ8yH7/yI2GVvvCaE8fKj8zDOs1DO87Ldp6X7fLP3G3BkvDzZVFHxIHpsphKOaatI69OhTNoqTotRa3JV89sa+zXJa+f6MFXbmcE2wCkykPyOiJEIJJtAPxlRzOVIY+EYgA4BoBlAphmgGMAxEp4pRSuECHUTISWCpjpCD0N4OUH7c/dR6MFablItQDVIgLqCmFVZfBCaUQY02c/ac+nRI8lOR6O+dvhZb4cNYyqgZE7IRITMqctwrv4kFvhgRx1BM+I4NjqYwB4JoTIjOKZEBwDIDIjRWYkzzTnM+gV550BxtCFN/zK5QV7Rl4CTyfm9o34mH2MVijHNOeNyDEjSM3IxMxTEWHRCCAu6GjQSZflfut/52f3l+Nr/+zz4X+dtP9LTvEx4UAM2wiw9c/pA5YBWtbCb23SlpbU5OXTcon5ZBqTxmSzOHw2T8ATSijkfKSvG/oMtLVBLZOXcHQolgE21/fFNSIkZlRJd1R5T7SsL4ashbkK9mwU7nUT77fn717N9rZneK+les/D2P8tb9tG5gF/cdBBoX9RS0afkT1o4nQbmBY9o9fI1GkpanW+WkPWaMj6H+nsVyEvLAZKLISJTKii7kj+7E1mrhHBNSAOFR5aTd+e3BocXX/yA5J7ojKYa0EyzADdAtC7ALYBkMhhsnJYCx/eng+rzfQvTfEtTDoiiN8nidsnidsXm7pLet6nMvlYTZa/Ah+uIyOM9EgjO7JbEFVCD91M2I4hHa+khSrEsOYCeJrIz06wE6g8sYK7cx7aYWG+R3ZHOLsbwbAALDOCaQTONweeawxk6gERiMxWhcU1BpA1UM4cj7RXg6X/9ckro7IyrbIypbIyWVqRmJMbnpoVmIELK4UdssnL9n2E5w9thZ3an98MmVt5GQFBXzS/PzqNDQsOBxDImPjzydHxyeF+R06s/y+/9X/ys/+b34Z3fVf8DuG3IrfsuKAvmtcdyXlm9JvgLAOMVUIqLCovl1aVlFYUFJVKCkskhSWFRaVFJeXlFVVFRcWUnBQhl1lcUskuorM0KLZxDldeNh698xsAlh5gGwCqFkZSQygaKE0LI3dCSB0RxPawM80BvyVsnpfhMC/dbl6W4zyssx3jYEI5ituYXN6alVsVh6mO6zEwL4DcYZDdrX8UY2o1FLWGrNdS9FqKVkvR6imNZWcl53aXeztJPZyl3q5SL9dfgrxycNBsHBSPg+GwsAiWH6T6OKTWL7s9wtY4M2pD4/NTsowA0wQwQYBtQZxWBjkX7t1fcXg9f+fekkM0PVygQwja4QUtsJJaWGUptIUN6aDCWvEhGX72gMeHYRv/Hur0V9jWRVHeS0/vWh4QuCZq/8roHZ/H7F6adGwNNsSZHulVlOgjzwmR02BHqfuKGGH9vFNmVpSRgZRQQ1zzdq3J956f676PuJfCCpCVQktrYJIWmFANsI2I45VH5pO3AHV+qaqQpQzPv+VuTmwJ4j96QIf4/qZmdQX6avya5FVZmiSVplVUpFdUYKQyQlUVraqaKxSRSLRkLCG6BHq49LG8eF6OiUc8spOP8ZWwZ00xe3BNSF5PZF5NQFzk2og9S8OPH4ICUUhkDBAaFOi12m/9H/zs/uK34V2/De/62b17bMX/hO9cQG4KYeoAjhnJtSC/L8oEZ5tgeYJMAoFCZ3B4fJFQVCAUFYjEhSJJkVhSJBIXCsWFAnERkyMgEGkEKp6ljnwD8noGjhEQgEgBiBSYHiE2o0RmVFDN8b0lh/eU+riK9i5nev+FuPm/sl3mEzxWUXcvyPP4K2FraDEUUx2HrTnNrk+KKUdUK7AWPcNioHeoSW1qgk5H0uqojWWJkoR95R4O0k3rpZvWSbfYST2cpF4uPxDZG5dXJi4Cj4Nl4SAnc3zn5257J2/LwVKfPDWU8zjOega+ESEEUUIQyTEAXCNCCCIFJoBj+D7YZJkAJgiwTADLCPC0gKgTUdyOrG6LqmxE4oqCAeaxyhKgpRTVJAGaebBWBkSRD1GSIuSkiHYKtC0vPD/UDXN8fZb/usQjy6O2Lwl2/tfJDX/zc/xrsPP7YRvnBzn+M3jj+6EuH0C2fBi18/OEAytTfFbtjrYPS3CnIz15sbsKkw7XYE4W4v1ReT4pZN92BhxkIjU0oIMGV7LhzUKgsRhgiUMPE/d4M3e7sHYuz/f0KDiQ0xnBBhFMEOAZETwTkmdCCkwInhHgPJaA7U5tC1KOAeCbELO4OP1ZY8AYuvCGwRnLizqX8mIa4GX6n/hKHHFsVSmpoaFQ1VbToZYbTfrevoGh4cuDgxc1BkN9c11tHFC8y5Xn5cj3duJ5OrE9N8gSDxS0w1hz0Y56gGNCcEAkVng4Yu8in8X/cfTT//R3WRi829F/2/KTG98/se4PfhveeWSuDe/6bXj3xLq/HFv237BDHyH9lsbHb6Qqw3hdkbai2CY42wjLF6Hx+PxsHAGLy8Xl5uGJ+cQ8MpFEIZIoeAIJl5uXnUPA5hBwOfkECpHR8Rbk9bwuAzhGQGJGFZgjC8wolg6OawtH1Z3cwNv9GcPrtznO8zBO83DO87Abf5Pt+nuc26eUHX8ibHHl+nAaEuuU2WmyGH5jZkcHT6Usra8prODkVp2LrYwIlh0/KNvvJd3mVOGyRur8pXTLBqmns9R7k9TLtXzXpjcgr2wclIiD43DQQPxxGP6kL+7on3Cb52E3/jXfnaSGFphRHOPzBxWuLTypOYjQHiEyofhGZGJL0I6ig/GNgTwjwDYi6CDA1sHFcnhpNaymAmgtQTYJYHW00CqcfwM6oBztR8D7NqcHNGcGKXLCOvPhWgZCw0R00uEicmBQ3oFM8vFqRkQq9UQwy7eKBmnJDBBG70w/YRe57aMIh/dCHP4e5PD3iE0LEB6fIDw+gW7+MMTpvWC7v57cvWR7wAro5g8jPT6J2bXs7P6VGftXnQ5Yfyp5e2H8fmm6b3V2QENuSEtumBIf3pEbYaGh9GwUIt8nKtdHxAqprwCqaoGSFiCrLnhXySF8O4TWCQ2WHfOvOsY2AVwDgmMA8tUQrCKUpYMLTUgRiGRq4SQ1hKmHz3WwyTLA6Nrw+peQlzaEoYOw9Qi2HphFWHqAqYezjYDMkKjT5+m05Kflpe4gtIljuwzarp7BTo2xrV2r1ui7unru3v12enr63r0HU5N39bno4p3OPE8HvqeDwO1L8eEdJVmIgrYYlhFgzWpVbZtWXDMqu+Bo6PaFR5b8vxPr/+Ln8NcT6//ot/YPJ1b/5sTa3z5jriccXfobn4/+49iKP8RGO7INCOHIaY4RyTYAPBBOFmFyc8m5hPxcYj6emI8nkJ4hl5hPIJKJuVQMBUfvRHGM8Fm+qVftOLYB4BgQHAOCb0RIzCiBCZnfAclRRQTLju8uOnSk7MjhUh83yb6PaR7zMh3mZTnOwzguyfd2ZvscZQNsKbepqaGpWdHY0tHY0l5f31RXIasVimrI+dUp56tQsMrAY7K9HhWuayvWL5U6riz33CCBbps7eWXjoAQcPB+HSMWF+eYcWZLj+U+c+z9x25azvDwKDgTJfNl6gGN47pBAcI0IRO2Jf+VsWkrxDJUdP1l+ZD5hyx9wm041BHBBJM2MkLQDqlKkgg1T0mCt+FBR9F68v0vq4bXJB9ekHFp79vAaX8Dx/NG1qcfWp53YgA9348btrsg8rqRAGnkIFN3XJ2/3SdL+E/n7jpH2salBFGZwNQuiJkMbMvwC4E4fB3160GP+0VX/s3fpfx1e+d9+G/4S6jIfuuVDpPvHEbs/Q3kuQXksAdwXQzcvCnd6P2DTv1yBNcjdy87uWZl0ZG26n0NW4EZs0MbsUBca4Fl8/nAc4bCWF9XDilRTYAoqRMWE8WhBa/CeboK9O4X7fo939uDt4ZgQzG4EswuZqAheku++XbI/Xw09Ve+/WbAnoPwoTQvnGGbZEs+OPd3LyGvkNkjRhtB0EKYewdQDswVLD3AMCI4RkdsBY9dltzRzdVqqTpev1T6SV2d7brsk7u7YzfGJu319fe3t7Qw6TcDj3bx502q1fnfv/vUb1zuxKUW7nPlb1gm32nFPHGRkYBh59LSKGI4J4Bhns7ZMPcA2IfOq/SP2fXhs+R/87N7x2/DXx+Gh7d+PX9q/62f/1+/Z8O4Ju3f91r/j+8X/nFj3p5iILzLIO1lqGBdEYNpDMJzMfAKNRKQRieRcYj6BmJ/7FAQimUAkk4i03FxKHDWRpUGyjcDs9sLrw9ADDD3A1AN8ECkwoVh6gKMHOAYE14Bg6YB0Rej+0iMb+XuWMrzfJW2al+MKZ6VKS2orSmvLKqqklTU1dY0NLcoGRVujsr2hVdXQ1FpfU19XUlZDp1VnpFZFw6uCj8sOexVC3c+AU3AAACAASURBVItzg+ZCXngcjICDncoJPIA/uiZ393vErR9TPefTPI5UHsOqwlg6gKkDGHo44+lbNgB0I0A3AXQQwbIgM9URHkUH1gl2bxbvW0L3WMfbCa87yTciJHpkRQNQxY/IzfNrJEWoSBGYwI3+jv84+MXvD6z8rd+GdyFuC+FbPgzYuQS65SNg60cRbgtDXP4VsXlh1I5Pk46uYSE8q9Enk/KPBFIPFdFCWykRzPyAvxG2fpnnxaEFpdL9/kFyX5S3DZe2nwbbmu67Jnb3p2Fu84+s/tOhVf9zdPUfT679c6Dj30Nc5oe5fhDhtgC2eRGw9aPjPsvgnkuALYuBrR/B3RfDty6Gbf0IuvUj+JaPUN6fegPr85DbarH+7QxAzURoaYCWhuBRg7aT9nxA2OpJ3MVlhdSVwsur4IUtAFEV4SrZs5DqYcff/X6++6dUz6i6k0w9wPrh+GTM6mBj6gGGDkbThtfNVF63QIomhKqFMHQIhg6YLehaOFUDy1dDomuDznDRhZLymqoCuYKl0VD0epJWR+5sz22TxE1/O2a1Wh/cf3Dnzh2j3tDZ0dnT02s2d6vatDV1TU0xyEovF/GOzUxIMDEHn0El+RHilpMOxzcHUrVwhn4WKswCEdzuSLYlkmlCno53PjR/3rHlv/Xb8I6f3Z/9NrzjZ/9XP/u/2Tx1wu7dE2v+dHzVH48t//3Rpb85uuQ/j37238dW/s/xL/90fN1fTti9e+TL9/d99E+I75fZzcExLYFOgl0b8H5nc7OwRAKBSM4n0vKJ1HwiLY9IySNSyER6PpGWT6ThiaQwwpklhL3rBbsRdf5kDZypn7VemM0O1QF0HcAyINgGBMuAYBkQHANCaEJJQBRGGeYh2Ps5w/v3RPdAxmkin84ViorEZaUFFaVF0rJSaVm5TFZZU13bUNfYUt+iaJC3Nbapmzq0Tcr2ellVJYshJqQVsRPVnSSt9vmqUr+8vPA4OBEHoHEREXi/T3K9f0Nwm5fr+g5pqz1n1w7JARGIEoORHAOCbUA83eB0A0DXA7w2QNIIL2tAlNchZNVAdQ2itAZIKQ44IznJr4Gk1AbuKPXBiwJaqJCI3IP/ynXPpfi1kyP4cbtzI1yTjqyGb/vwpP3fjq394wm7P4XY/z3E+f3wTR8gtn2M9PgEvvUjiNuCUOf5cLdFZ/d+sTfRLS11bwcJAjJRCibgTzq0lujlSty+mujhnrc7j+LfzgL0nEgjCyUnhpemHaOjvDL97U/t/izE9X3f9X8+uPK/D3/x2+Pr/3xiw1/97f8W6vCPUOf3w1z/FeG2IMr7s5gdn8Xs+PzUjs+jPT8Fti7e5bssxG1B7M6lab5r8mBbBGf3STOOt2YH4fDHYgg+NeRwHQWuJsM7qfB2LkJVEllficQUB21i7t1XeDhFGcoAEXQjwNQDbAPCNh6YeoBjRDBmdbjStTCKJrxu4C3Ji6kDmDogSxW+v+jQGt6uxTRvl3z/DA5JLCyvKpU21IqVKqbeQNF04tvEsV9dGrpx89blK9cGBoctXT1t7eqS8goWk0ehsHPJVHFUOOe4e2zM4SNEpBsJ8hnu6O+wW+ZlbdzC253aGsLSI5ivWVUDIq8lIoN/klAfztQj0ii7UCErgrw/Pr7pM98NHxz97A8+i//TZ/H/57P4P3wW/+fRz393Yv1fAja9H+K1IGL/Yrjvp6iQlTGI9adPOZ1JcD2XshmB8jp5YOt54uGctoioxsCton1fMrztiUfX4o/75CLO4zGw3LNZRHwekUIgkuOJ6VDimWBCjAs+8O8477/lu9rxdkGr/UhqGOtte+ql4OgRhHbINsGe3xO3zMO7zSfuWJ534CANSOXmEPl0Gp8jFBaWS6SywippcWVZqay0TFohraqqrquuqS+vrJGUy1iFZRSmpKiIYdbRjbrnfETcpMsbMOZ0GQgzkRfmcZyYjguPyQncmnvgPcK2eXjXeVjnebhNDtxdyNqTya0htlH67MzRAWw1vKwS1iCAyRmwWnwgHbUDF+TMgHsUnN2fhjlQTw1X8ZF7KXvnZTstwbr7Evb9lrDpT4TNJPLJTipMx0VpuKiW/IjStGMkuHv8geUhLv88sOI3B1f8P991fw50/EeE2wKExydR2z87tXPZ6e2fQ7YuXgtbFbJrSfKRNYzoHQ24wB5OVCUTcoC0J5J0uI4crqfA2ynQVkqEjBrWzoRbuFEaLkpOhVRl+wvO7seHb4o/sCJiy4LDX/zuwLL/8Pny977r/nx8/TvH179zwu6dUNd/Qbd+CLgvRm77BOW5JNJrKWzPMpTXpxGuHwQ7/ROyeVHU9s/OHliVfGRdlP/6+HBnvJ9TTogrGenFitkpjj8gS/RV4UL1XGQSP6C1MrqxKUrcCrA64RQjnK4DRKZIERgpMCIpGhhdC5/F4fSS8roNUjQhFC2ErkPQH7/Bvg42f2Uqw4+WHXEvPPiP/G3zsv9/7s47vokr3ftKD+n0TugQegum2dhyBxdswL13WyNNkVwophoDbiozI82MqnvFNrYxNu62yhSN5AakkGQ3e8veN+/u3X03ZbON9w9BltQlububzf18fh9/ZkbHZ57nOc/5zjlnjuWDq/GIeIOssFJR3dDcc71zZLiRpUl7y0nbyODQiKWj82ZdfZNOV0lq9EZ1pQmvLEAveavSfEqP7rnsPw899IzSZyYmXKUP2GIK3FsdknMjXkUDxocJ9wPtdELGCbikKRXMO3KlPtnggE3TiJYRQ9LgIzv2xfnvP1Fw8MzZAyekO0/luxUW7j9XJCxSHrpiOFbeGKO6kaIZziYtIooGdJxEz0MGJ6QZFZe2ppM20DAO6R0gxgCllsywtuPPoB6vKXz9yaQ1aMjq8gi3ioTt5TELKw69LPebo/B9Qum+TOsH3EzQcRKtHdTx/yOn/vkyOWC5LcenNuwFlfBFpfBZpbtA7vZkhfsyLGQjES2kUmP1UrHxrNh4Ps90ub6+uaup+1rT9ZaW9vqGFh1l0qoNGiV5RalsbiabhktYu2bCoXtkQz8x4dBYWP3F7l6sr9POEw6e+A54KRUSSgFrFfBpZcZeNOx19NCzmLdA6TlX7SdsOBrVGXtuJKNmUlo3Kf2GIDshvRNqHgQtWoBRi0fRbHmqR4rba6l75xUEvnEyZEsE6HYhYgee43Ou5Fi0IXqLNmg17ncADzqriR2mciYp6C4FTWoh1gCyJtiqE/ejmY3nI+UZ+wGfpcc2P3N80zPxb76asm9OmvvCLM8lEp8VucEbcuK2i3yWZ7ovgvxXn43cYUACx5SZalN6myHbqQWtFGChgEFKJFZHeOMhRiLlHoX8TJ/7vinPYYLHKKBPldF8IUqVffDM8Q2ZBxdGbplxZN0TRzc8GbH5GRfLktxmp+ydk7p/frr7gqwDC3O8lkn8ViIBa5HAtUjAWthvDeK3OjNoTVDc+jT3RZnuizIPLsnxfh0OXCMNXnfm6KaShH0Rp707LyfQepBryRvrkJlu5IS3RMbciD03lhF+PcqzPlzFiCofmQP9D9NJ973g9cF/TxH2TIoX/X1zmuJBHQ+aHNDF0ayIjuj5hFAgPzAfDUjRF8hrdHVNLT1drZ11RI2pWq+tJtV6DUphqKYCRXPRi/6YaJkySKDY9xTq8SzuNZ/y3V55OKcnodySo7DmYAxgdEKm8b8Hap2QZgSQd2ZqxgC9AzJOIpV3ZFfr0yRQ2AVtkn5CWvlWnmECMU7JTHfyTHdyTbdzTbdlLlXelpmmpcYpqXFKapxEjJOIaQoxTSPGCdjwYESN1E4iGk4M9iWn9cbnj6SI+hOPXE/wro0Nb0nfUxMW2hmR0huX3ptYNJal56GqccSVBD86j76XDA5Yw0lOD6cjfcnS/pS8gdT0m0nrDYdmYB4C5X6BfP8TCvfnlV4vqIRz8QChNudKDVbT0NDa1FZjqruMyk9jl6MwqQeWvJ+MfoMMkbWDVlZ9x2mYdhqmnLrbTspi1wdds4Y3ODR9neM84eQfvLbmefIr8EIVYLkCgJQpQlXkavTwM5hQgAkFSq8VmgDRzUQ9D9aPI1VO2OCEdd+SDLpx6FofaNEAVko8SuYosryitj0Xv/s1ifdyJGBtetSmbI8lIs9lp0PWl2UcoMpjT2jjG7QZdkpCU4CcSEzURFBEioUCrBTA6UDeAHNG2KYHr1+JU2W7Sw+tTNg9K3rbS1FbZ8RsfzHRbVaG+wLg4FLpobX5wRukgWslvqtAn5Unj2wQifdqKqJpA8gaIcYAWbRiOZEoxIMj1GFiTXSSOgLQRN+kslmdxGGExo0Ia4SG8ZzOohgT6FeR5HYuclN+6Dqx7+tpBxYkuc2J3z0rduer0dtfjNo2I3bny4lus1L3z093X5jluTjHa0m215Ic3+UZERtzD6+XBq4BfVdIfFZIfFaIPJclvjkzZsfLB+PX5AQsO3NkHZbp2VUU30fkwESMGxXkZTpyzHAsvCkC5QD9BKydgLTjkM4J6Z3/o3TS8RLSnnPrseE1Tdiz/u7wMjghkxM2OeGmaVnjlAzqTd5be2QR6fUK6rMaO5JqOGmqayJ1teVK/IKyJE2Vn4LlHcBTduLR81WBAsWepaSPV218/LWs5I74/IEkFS2unZTWT8lqJqXVE4jxfxagR2WcQqrekhkn/4pCwwSs5UDTbalhCjGMw4ZJxDABG5ywwQnrnbD+ezZP5TjcNJ3bPC1rnJZeu53XPXW1w04MT1Q2cFfqJ5GW27lN07n1UzKT8+8z7P1RZHTCDdOyltu5Lbdzr93Ja5yWXTZnZ91MPNYata8ubL3h8GLS9yVMKFAeEMj3zlcd2oHHeFKZhyjxATxpFRb2RMVBgcJ9tsZ9sUY4G/VJaEinbp27MVo2aFXY7Xj5Le226nfaLK3vTWrHeYq3U05ey9lJnicdD+ElrxCXK4ATyozdaNh81F+AeQkwT4FSKCg/uJgMyOtLqZ6QVk8g3zhU1/GPHI9D1VZwoBqwaQCbTtKvSj8btT1q24wEt1lZBxeDnsukgWtlh9bleCxK3zXr7OE1pwsDe3WicQMyTIpCsWAB6rEWDzQRqU4KHCFFPWTWKCWy6sR8lZSrRG6Wp2jhwEvxb+YFr8sWLo3Z+UrElmfj33wt9cC8HK+lcMCavOAN+YffyPFYEn1oWULy1pKUvY1njt9SZTB6cLJSNmYQF5Kxu7HAPdiho3jYdTJzmMohiKQqMpXXgpwBaqrKMVRm9hslYwRwS5nefjmu8dzxqoJQEvIvT3c/F7lNenhNmvuC6O0vHt/8TMyOFxPcZiW4zYzf/VqS28ys/fPF3suRwDX5QW8UhGwsCNl0MnSzNGBNjufi+LDVMR5zo7fNiNs1E/RbcSVmpwE5XHopPLHiyDVD9mi79FafrGUUqbFBRhbUOyDtBERNQNQkTE3A2u8/wtDx4PeB16+nNVwWaRfreETHw39XQS4ZnIjeAWtYUHYrZSHp+wK6/6VyLz8iO1IDhmDZu/G415R+z1d4CkrfFJS/+RLu7lUbpewvvs5qbjm018dLaydyKychgwPW8pD2QZ1/fyO/ONU7YeOUVO989CPoa8W+d/1aHtTxcNv4FfNU5ehk1a1JTMeDWh7S8fA/wKl/siDtI9I74OoJWaVTqrNDOCMuHs3O70tNvxEf1Rbj3xSxqTJgKXXwWXSfoMRNULJXoNq/vfLwwfrw3L6088OZng1hT1d4LFL4bNGE7NFHJNan7DSKA6qaNLcuqHsLiL5zAzZl/VAxb6fGnbrpCUN/bzkph1UV4ixVwhtosADzfALzeh7zeRbzWUoE7DaFJHfG6Zxw5TiiczxoCL0D1jthvQM2TEqNU1LTnVzDOPIg/g5Y54Cb+kCzFqDVAG0Au8uTzkRuObbp6ahtLyTtmZ1+YAHot/Lkkc2w36qk3TNDj626kOs7ps6ZqM07aYwXqIUCzCtJfVRBJBzFwyXqiEEqx0YBYyRg0YrtJoQzwkPqrBtlSXVnjskzPODAlVFbn497MBqal3lwCei3qiB4g+z41mOR6+N2vZblMe/08c24xK/lfJQVzarXZVRXZveZxANawEwBt6jsRHXYetSniIgr0sStwnwWot56barDAHEm2F6FOKqlfCVCG8BRUtSPZnRcTTDkB5ek7MsNWZO0Z/aRdU9Gbnku4c3XkvbMTnSbmbRndur+ua53C4D3csh/de7h9S6W5YVtzg1aD/quzPJYlH5gQa7v6pKj2yGJx9kr4W2nI7qK4wf0IvM12djN/J6bSFsP2NwvaRyEGgYhgx0mJmGdE9Y/di5p7SDBfR94qbkswg5oefgfJ4MTqZ6Q6R3wicF0WV9aYFP4WsrvabnnU/KDAvmBxZSve31oWGtUdGccfCtZQ8v6JgnbdN3YZPXghOm6U67nZSQv+Yda+CXZ/xHVQjoebnZc7hvX948brzsVFA9SPPTPc+qfK70DMTmRqnFp1YTMNC41OBEDD5McVGYVFY1lI32px9qiDjcfj+qIrbCIcFpsdCI141IVI47uittfE7LNGLDV4Ldd5/MyGjwDky3EQxbgfmuokMM18W6miLqh4rfHjXaO7L55NUkZ56EMX4IFPokJZ2A+z6M+AqXwaZUwpSNOaRPjnETLw/oJqf52nul2XuWdvMq38o138wy3c0kOJGiJaiTHeDvPdDtP54S1PKx1wBQPN/aDowaAVotZPdSnTCtLdUvZOzdq64y4Xa+m7Jsr8n49P2hDQdCG9NB1x2LfOBuxVQ/5V12ODsfCniUDFlGHFlKHtpFBZVQSQ0nslMRCAQwl4SmxTStmDCBjhBgjZNGKO0sSLie+Gbfr1didryS6zUp0m52yd26G+0KR73Jx2AbId1XmgXnZnotB/9UFwRvPHNuSgeyvOB86cDXZroX4SilthEzatChN+G48cBsesA8/nK6J7CKzbBRgpgAzBfCUmKbEjE7i1MOTRsRuhGx6ySgJdJenVJ8MvZq4Gw5cGf/mzKitL8TseCl+16uJbq6djLOS9sxJ3T8v/cCCbM8lgHAZ4r86L3jDidBNJ0I3FQRvRALWQN4rMo9t8Mndk3t0c2HIpgvHtpUn7DEih2/J0xkTYjFJRgziYYO4p1HS2A9STph0Pm7aUHZQw4l63zX8C8FLy8MUD+sccNWEtG5SpudhUU9iYMvxo9ejg1uj4Z4UDQvWjEsbJmQ1EzLjOFLJn7juVA6MmwbGKwfGTR1OlYk/QfKSn3Jvh7Rfhpf2fzW8XKJ4WMvDOgesdyB6B2JwIpXj0qoJWc2ErGZcZnJIjQ7YNC41OqU6B6zl4UonXD8J63kJSktKzAjUnxfcVri3MXe1PvBVzPMpxUFB2T6BwmObPiy8McW/Os7TFPMK5ivAPAWol0AlFCi8ZiiFSwh/YV24khbXTMh044h+UkqO5ChqYkquJZ6riYXO+ctO+lzVR+aLD8QHbYgUroo4vuFMQxRmB7QOWMvDpBMmJuC6YbCnUWzWijkdZNFKqk+EnjiyIW7Xq1Fbn0/YPSvTYxHoszI36I3ItO0ZBxdneSw6fXj9qWMbPVM2bS5wO5C/Hy2NYSiwRyfqprJ4StJOZsZqjpUTCTYKsFKARSu26UGuEhkjAVW2V8q+uVFbn0/YPTNpz+wEt1lJbrPS980TCZchgWvzgt7IC3pDFrBGdHDpkdAVPgnrAeGCU2FrMJHw2sUYGsthdJJz+sQI8uh1KmuSAhlKbKEAmhLXkWnHNMeuURkWCqgiUpWaxF4y26oV2/QSxgjZqxCbAbpZnmLKD7qcsBsKXJWyd170thdidrzoQlii26yE3TMT3GYmuM1K3js302OhyPt1OGBNXtAbBSEbT4RslIVtSkzchgSvh3xWxr85K3LrC4lusxC/15WZB/sqUq0EYCUAmxoY0wKd7RIDA1OOx0sYO6hhRT3fA15sFsEBWjv8T5OeR9QcZLDDVU6p0YHo7IjRIdXzsO5BAYi0Swx8XrujYnDcNOisHHJW3XBilfwJ0i7R2qF/pql/P0GUHWrgi/qc+gGnscuBGey51E/Vl7+DdDys5xE9j2jtsJ6HjA6xySEm7VIFc+qqreisufysWX7RqiyxlWFsftFIhrg7Ka49dn9N2CzcR1CyR1CyW1C2V1CxXyA/KJAffE4pXKLxX6sNDKw/WtCXprKJDTxC8bDeDqPd6WdkHuKAddE+q1ODNyTuWx6zfXGK79rQtXO9XnnC79UnQjctU8oTOm2n9A7Y1SIUDxPjsIGBWm+AwwaAJUHOhPTIUysy3CW+yyK3vhC5dUby3jkir2XAsc0nj2yWBq4VeS2T7F8k9lsRF/UG5L3sQuAKZbpHWmmQJ3FERSQlq48KUI/TRCxLia0PR0ZmCmCNsEUroZBAOHBlzPaXjm960oWPBLeZiW6zUvfNzfRYKPZZIQ1ceyJ4o/TIhqPxG1L2zEzc+XKmxxLZ4XXnIreRIp+qosh8PHLUBE5USWk9aNECNhJoJjMOqoNFmogQddhy3O8YfqSDzLQ9cmurTmKvlPLV0lFC1H45nkICL8bsyPZaErXtxaitzye5zUreO9e1MTth98yE3a8l7pmdtn9e1sHFgPdyyH8V8mB//2qR8PWUffMS3WbF7Xr12ManI7c8S8IBZgqwaMVmCrBqAJsG6GqTGBiI4v92VlAcqGFFPe88NrxwNovgAMoO/zOl4xEDj+h4xOBA9Dzy9QKkXaKzy9odFYPOSpe6HFgVf4q0iyk79E+29u8i0g5V2wt7HOSA09jrJKvthaQd/In68j+X1g7r7aDJAVQ6AMqOlNkKT41cQYYqpEPyguHSs2NFl81nFUwBaUeMDsjkkBodUp0dVlqB+Oux+6vCdphC5mv8lhIB24zB/k0RiZ3xub0pZwfTFTag0imtdEopDtLzMDNZerHgyI45M0LWzErYvih19+LoXYsC183aOUOwf+HT+RFvNlxNpNsvfWgm3qUVOjtMPNIchAOmeLh+ABysFDNqMWeAxkjRtaKY0tS96QcXHFkniNo2I2v/AjhgTUHoplNhW04d2QxEb01I2CIWvp608+XEHa/6RK6aIfdcbAx5mfDZrg5spzIZSmx+hCBmCrDpQYtO0l4cpxZ7Fx7bkOW56PimZyO3PJuwe2ai26xEt5nJe+akHViQ47kE8VstC9t08sjmE8GbpIfWSbyXZ7gvStk7N9Pv9TBw95kTfk3nI0aJHEdN7mRd3kSVVE4lrsQDjmrC0zSRGiJ5mMyxfPnWYyRgpgBaD7Im2KaXDOLZDWcjKtLdIf/lEZueObbxybgHc8k5SXvmJLnNTnSbmeg2K2nvnJR989IOLEjfvyBl37zEPbMT3Wa54HV0w1Pp7nPrCo+5yOWShQBG9UDtMEQ6YIr/W33kB8BL80+H1+OIsEu0dmkLX9LnNAw4TQNOU7eTqOHPEXaQ/An2edIO6e2yLgfa5zT0Osh6/iJph36Kjvxgae2Qzg7qeVDHg1o7grF5xdazJ0auuph1cqTkgvlCKX0aZfK0dkjPg3peouMfxEfLIwYHYnRKCRZSWcVlFtGJwfQzQ5llZpGWg00OxOSUGp1SgwPR8jBphzUcWMVK/8/bxuHK04E71uxdMctv/Rzh2jlBWxem+awvTvNtlaffvlXyq9uVn3/Q+Lt3aga4CwQHkV9pMgdMOOGqMai7WWwhAYaSsEbITAEtF6NKU9wA72WxO1+L2/lyhvt8sfdy2H81eGSDJGJLQcgmWeD6tD1z43e9Fhi8dFne9vVyHw2Zwhtgm07yoEt/eRDEGCCbARpAs1qLYzQSYW7w6thdr0Rvf+nhgvqsxD2zUvbNzT6wSOKzXBq4Nj94Y0HoxrygDaD3ihzPpZGxG+MjN8gOrTsd/sblhF1a0L+tODZXdXyzOuimTnTXKB03wLROMvZleJm/ZIOYMUCMETJrJV0liSQoPBG+LmX/fNc2i5gdL8bufDn+zVfjd70at+uV2J2vxO16JWbHS9HbX4je9mLMjpdjd76avG/umYhNTRcizVrxX+FFAjY1MFglrrQ8eBj8jT7CgervBS+MyVKzAMnB/2qiOJjgJCQHNfLFPU7dgLNywFnV49RVcoVqFiDtEPVjW/i9RHAQwYGtjrI+p3F4srbdqaQ4hOCgH92wf7DXMMXBOl5i4MVaO4SxuWW20+fMRSdGSnKHy2VDFfnDpefMF8ptJ0kOMfJiAy/W2UHKDrsal3pYCfGwQj2PGBxSk1NWM5FbPZFb6ZTpeETryv5H7qvhIIIBJ+zln99rGL9ZariSXiI9jhUmdBLg5I1Lv542/ekX1/74YfPv32v4+O3aj24bG/kTGg78ivEUB5N2WO2EKRZq6gH7q8RWEmApkK+WMUao42o8JvaGAlfE7Hg5ZsdLyXvnZh9cnBuwtiBkY37wBiRwLei1DNo9P/Lw60fi3qhI3Nd5OcGqE3Mm2KYTcw/X8scowMUUi1bMGCBHtYyvye1RpKIioSxoXdKe2ZFbnknY/Vry3rmJbrPid7/24NWkxyKR9+uQ/6rcQ+sLgjdKj26Whm+C/Val75+fsmdOtvtiKHid98m93kWeGBzQfiGmT5lu0Yldu2e/jV8upFp1EnsVwlfLBrDM+sKjisyDJ8M3SfxXZHouTjswP/Wh0twXZnktEfuukAWtPRe1Q5nlWXc6bFidba+SWh8C2rXsNWgS1/WDBA+T9sfIFhbEGdHNx4TX+7+eRpksnAWIhynyryYNBxIcVGsv6nXq+x2Vvbyuf7KqwXEFY3I0LPijm/e9pGYl1fZz0z8b+eWvP2Dfu0FxMvVPzYXHF8lBOrvEyIu0dlBJ5180n88bLpUOl+cOl58YKSkcu1RkPienC0g7rOfFertYY/9qKEgOxjhQyYrr7QU19nwNB7tEPDz44vQbQs1BKC22syW/e6vmTz9v/vhe7a9vm357t+qz9xv++GHLJ/fqP32n/v7PWj671/DbO1VOkzvCbAAAIABJREFUptTIyNQc9G2+4A5Y7YArR6H2DsmgSUyjIpqU2KsQm0HSfjmuPMM9df+8yM3PJrrNyvRYDPmtyg/eUBCysSB4Q37whvSw9SEBi6K3zpD4LpVnHey4Et9nlFwm45rJdJYS85RkkoKsj0zlLFoxV4nY9GDn1UQC8ssLWROz/aWjG5+K3/Va8t45iQ8XoZL2zE7ZNzf9wPysg4vFwtdhv9X5QW+cCttaELJJ5r9W5LPcG9rlC+1K91ws8px/8uhGZbaw9VKszQAyRug7+GV+AFMxa4TtVYhFK+6Rp7YURVefCtfnBulkLh025AXXnj7adCG6syRhAMu0aMX2SoQxQF9MFRkMMFPAjRZJ9RCktsMa+2PljIYFsf9N8CI4WMOBGg6q4c/fcBDWu62/+u1//Pyj29ecFSj9E+OXmhVTrOzeLx3379//+Ud3KvlCNSshvr3P/OREcpCWA7V2idYuITi4gj5ROFqEDJVBg4rc4fLTo8UXLedLradQJpfgIK1dorNLKDuo4WCCQ3ScFOUg/GE01ByEc5DJnlvPnxgcv9TMn1JxEjUHfYVWGg7+RujgLKi3IR9OU797p+63b1V//G7dp+83fPZe/Wf36j95p+7Tew0f36tvMhdndohvmK/8bFzTyRRqWEjz7W2hscO4AyZZuGoEarsODhsAGy6iKQlrgkZJoPZ0GOi/PHLzM3G7XkvZNy/bcwkSuKYgZOPJkI1A5Nb4qI05nkvS98/L9Fyc57/6ROz2+aT/DjKkmkzt1eZc1MTfILNsj8wlxyjAppMwRsiqE/dUpGhh/5PhbyTsnhm59bnYnS8nus1Mdn1TgNvMxAffjjnHNRwDvJdLD60tCN54MnRzdvyOrLhtkN/KjP1zXK8yxX6vl6Uf6JGnWHXiR5elvh1hgE0vYY0QY4RoA2jVSf4qvYQ2QK5tH4wRsmklFhKwEIBNDdBqYEwHdF2T1PWDOhpS849LLuIHwEvFZGEsoPny0+xfSgQHazgI58RG9tToW41/+fNf7t+//x+/eq9jClfRWSgj+vrT+F9Tak6CM2LzO9f+/Jc//+bj/9M6qVCzoIaDfnTDHrMVvi3IpB3S2sUuDCmZ/EuWc6dGi2XDZfBQhWyo7NRo8SVLoYLJJznIxTWSA0kO+qI2lAOVrKTLef6m84LRnqviJDgHau0IaUdaHKdvT6rsk+WVfN51x5lWvrCRP0VwkIaDcA5Sc5CWQyrteQQHq79sEsaCTbYTH71V+dl7jR+/1/DJvfqP79X/6p2a37xT+8f3G//0QXPD6KXF+iMCjX+7reT+z1ot3GU1A6m/vS0eINUO4w5YzcOVw+D1NsmIHrBpANe+h46r8aePbojb9WrMjpdck7tsr6Wg3yooaD0StqkgeGNB8EYkcA3gviRp58xV8JanlAfXqw8FaY6A2phBLWD7JoJYdWLWCLEmZBDLqj4VeiFme4730vg3X4vc+lz8rpeT9sxOfvC9TLO+UNr+eZkeC0XCZRLhcth3pTRwLRSwJnX//JgdLx5ZL4jY8pxOesiiBf4mvL4kLWDRii1asUUnfnCgFVspsZUArGrAphZZCMCsBYZNwM1GSUsnWDUEEhyMOWE1/yB0j9tBWBBlRN2PDy8lk4WxgJqD/+UFoqzYYD9p/6D3959/cv/+/Y9+8+GNabJ5ulzvOKVmITUH/dgW/k1BKAu0jiv+8Mff/+lPfxy8W6egMzBW8mNb9bel4WAVI0IZEcEhX1wh7aCOF1N2CcrKSmynzowV5Y9clQ2X5Q6VFYxeLRwrumwrRFkZZQd1PEDZJZpvrhmp5080Ok7W8Ce6nGe7nRca+VM4B113nu0fv9TrvMhMlA2MXxqduNI7frHHeeGG47yag1WchLIjag7qcxa18KfkrFjJgl/Uj3MQyoD93IXfvlPzyb2Gj+/Vf/Jew6fvNVjtqqzrQEXfyUGmYkNV5Ivkoczr4o/ervnDvaYu7hzGQvjjRQO3wyonrObg2j5wsFJs0wCueVOvMr0iwyPNfb5r31ai28zkvXMz3Rfk+q8pCNmYF/SGazop81+TKlzikbllzqldPplbqi9Hc3qINcLfuhSlFbMmmK+WDalzmi5EKrM984+sS9s/P3Lrc5Fbno1/89XkvXOS985N3js3ac+cRLfZiV980+/OV6K3PRex5enIrc8nus2GAlZeit/ZXhz7mOSykIBrPGUlAKsGoNUAjQM0DtjUgE0NmElgxAAMVIlvNkra2yWNPWDVEEjZIIyHleMwzv+gTPsB8EJ/CvDScLCag1SsiGLz6Pc6f//5p/fv3//NJx+9/3+n6qauqFgR/hOAF4yyYiN36r9+8/P7f/mL4/1+o+O05iEO/mWFsxDOgg1TV7V8fqk1CWdz9A5AZxejrKzIci53uAQclMND8oKRksKxSxct58rpAoyTknZQy0tIO6j5znZRcaDBnjs4XmQdLxlwXuKn5B/cJe2TFe9M4e9MY84JOTdRbhkv+cU0ZZ642ucsojjpVUbUyJ/qdpy/5igcGC+mOOk1R+HQRLHJnodzEM7BGAcRDDwxLv/03QYXvD6+V//ZvYZ7U7qTN6QHK6M8amKOX8vQD5//xW3Dnz9o/vSdhm7mrMoOYt8nLBgPYw64agjqrxHb1ICFAmgjNEqKKk+Ein2WHd3wZNyuV1wvCjM9FiEBa/KC3sgP2pAfvKEgaEO+z+rYpC3e6Zsy9s7L811ekXmwuyzFUZ1L68HvmMQxBog1wWMU0F2eYioILU3Zmxu8Jv7N18LfEISuEYSvfyL8jSfC1j8RvFoQvl4Qu/OVdPcFyKEV56I2yzP266SH2i7HjWiyv3jj+VeRgJUAbBqAwQEGA1gU4FQAjQM2DWAlAbMWGDEAQyZxf424t17S3STpaJW0dkgab4K1/aBpBKJskIaFcB5GHTDmgHE7rH7QW39ApoGq7wGvX00r6CwVA+As/BMRpGQADS0deKvu089/d//+/d9//unAnVqClalYCc5CP7Z5f0MoIzE5zn340Vv3//KX3376K/u/9eMMhDKSH92wbwy1ihYrbNkV1ky5Lav33er3fz3R9161ijlzauQCMlgqHlDAg+UFI5fPj527YjmlpGVqFtawEMFJNByo/mpbQBgLYiyEs7D6kYu19hNj41cdExWOiQrbeMkUr+DZ8rduY//3LeN/3tZ9OEX+Ypq8N41PT6k+vE3enUTNEyVj41cdE/IBZzE/UTE6frXfeanbcaGVP0NxMoyFMRZGGaiBPfmftw2fvdfoItfH9+o/uVf/+XuNv3m7ZoCTl/SfstmVf3yv6c/vN39yr+Gze43vT2hIK4Qy4OPHR83COAereNgwAvXViK0awEwCtAGkDdD1K3EXorcnus2O3v5iwu6ZrjWpDPeFmR6LYP/VBUFvFARviMneFZu0FfRenrp3TqLbbInfEhzwGcKzbfqvweWrW8MkjBGiDdAYJe6Rp9SeDiNBL3n6visJO6/E7yxJelOR4U6CXtUnQ64VRd8sTxlS51i0EtoA0kaINoCuYZeFBKwawOrCEwmM6IH+KvHNBklns6S1TdLUBdZ3g7W9UHUfWDkAmYYgwwikG4MoC0TaIIKGcQ7G7DBmh9GHwjn4yy37Q4QxoJIW3Xj78eFly1LRAM7APxVhDCS3ZTdOlP3ytz///A+f/fp3/2W7c73NrtKxJzEGxBnoR7fwWy2nQYwG++/V//cnH7niP/R2k8Kag9Lgj27bN1kr0bC5NePFXW/pbL+48Z+/++D+/fuf/eGz5jvd4v6ruUPF50fPlVkL1AxMcWKSFWsYUP3V4CM4A6lYkYrJQRkQpxGMgVSMSMWKMAbCGQRn4DruZI+jqIk/bXLkV7MFiqa0rDI/eW3KIF3ETJT/223t1JRi1HFljL06Yit5dxK/PYlaxkvGJ+R3p9AP7mju3VZPTit6Jy6SnFTFgDgDYwyM2qCuW/n/7071p+83fQEvl/74fvP9D9t+Pq2fHCd+/37jp+81fHyv/tP3Gj5/t7HDUqikQex75g/GwkoXv6rFrsmURSe2VyIjhEiHHJIFr4vZ8WLUthkJu2cm7J6VsHtm6v55oN+KvKANQNQW+PiWk6GbCoI3Zh1cErH1uZgdL5SmHRjRZH/3hoYv5pI2vcQ1neSrc1kTYtFKzJTEqpNwlVK+WsZXSflqKWeCXWvtLmaNUQ+W1ce0QH+VuKtJ0nQDqu6DjMOQbhQibJCahjEOVvIPpOBhxcNjlR1WcTDKwSgLux4S/4gOorT9r4YXzsA4A9VOXul8Szv0ThPzVufgeE2fw9TB40a2EGUk/8L8gnAGrBkvsn7Q8dFv/+3D/7rbwpZhtOT7dph/qDQMRLEAwWY3T5eP/+foL3/380/+8P9c2fLnv/zpsz980nrHUGaDcQbUcmKSlXwNWA+EMaCSzVKxIi19utpS3mTRtoyaGka0NWMKHX0OZSQKLhNlc5SsGBlICb8WIe5J6XJcqGqXHMnf6Q1vTFX4tJtP900UXewHQhqjvKqjkxqSh51X+pxFvY6id6ZwdrJMZ8m90ivB+qVN5kLKkoszkJqBcRZGLZIWXcq7vSV/+EXr73/e/Ml7DV9GWMMHt/WTE4RrOPbxvfrf/6z5z//efpM+jzIg9v0jhrGwyg6bBqEho5hRA2YSMFOAa3DUeTWhNHU/4L30+Kanjm96Mm7Xy64lqhzhMthvtSxwnezQOshvVbLb7KMbnjyyTlAU9+awOsv69Zndt4kEzCRgoQCrVmLTgzY9aNNLLDqxWftgB9nYw2IWEqDVAIMBY1rgZoOkoRs0DEOEFcI4WMHDCscDPKHcP4RKjxvJ7wWv9341LbdlKWkAY+CfmFhEYQVUVrCWKepx6G85TLccpi6eMHHnlIwYZaAf38JvEspA5dZMHXNqaLpxcLK+k9eQbIGrz/xYclFVw0pITqxhJUpaen7sDDhwCeVbP//T/fv373/0yX9w/97fc69q6pfWyV+aNSyCMQDOQOg3eadiJCpGpGCzMQY2WS9fG6vsHunoGejr6e3v7x8eHrH0DQ52Dra3DFfWjqJ6y8VaewExCu8k/RbgXmc6c9pHC0/h4Xhlir4+y2krNVhOrKD8BXJ3Qeme0GsxA1Mlg5NXHRPy0fErubcyVhoPzVX7rNAEbtEG5/Wma1gEZxGMQy4P5hiKw3uLYiaunf717crPP7z2x39v/fzDlk/ffzCL/M27tb96p+azD5o+/3nLH/6t9bN3G96/VVo5DJfYxF936rGalYVVdriqHxqoEts0gJUAxijAqpPQBmiEELVeisFEHifD1qV7LIjd+UrklucjtjwXs+3FJLfZ6e6LcryXSw+vOR+5hZB4d5cmffcKumtxilYDDA7QGsD1J9BWArASIishsqlFNrWIwYFH5Spm1gK3aiStbZKqPoi0QCgLK+2w0jWM+rE7xV/DSIMKm6jr8eFVbstS0ADKwD8tqRhIRYNKWoIycDV3qduhu+WovOWovOHQmrjzKgZSMeCPbuS3WA5rmPxWTtXN67odukrugooBVQz0TzYDYyA1A6pZCcZASlp62XLy1OhF6VCJuF8ODpQjQ5evWK8MvN9y/W21cfyCkgFLLZkGx1nj+EUlDaq+1hZKBlCwIhUD4XSewXap0UJ1jLT0Dt7q7R7uuN577VpXU1NbV1evwzHp4Cdpm8Myyg0NmW8O9g6OXu8dqU2pgZcqA+ejXhHtxy/3pmga0+WGBH1DdlZjqqDcXSA/6FEd0UtffNt6aZotuTetabGdW6c77PqH3s8rvfZXhRWNAjgnVbOInIaOXIvxvewrL/BvOREyVJpEayXjrYU/t6C/fbv2s581f/azps9/3vL7D5r++071v9H4VPvZESyz4Wrkmd60KzYJxiA/sFlZWMHBuhHoRqPESgI2DWAhXUtUIGuCGCPcr8pouxRddSJEJ/UnQG8K8jHkBtYWhrdeirlZnjysyWFNyNcX7L8AlpUAxrTAkFF8s17S1ipp7ALrboI1PV9Sfbekvhts7AKbOh/IVazqFmgYhAgzpGJhhR1WcrCK/fE7wjfEkAblVlHnW48NrzJrltwGqGj4K0K/duVfUwoaVNJgFVvUxWt7+cpbfGU3r6vmLqE0pKTBH928r4dRSUMYLW22y3t5Qw9vaODKXBf/WfZAalasYcQoA5daC86Ons8dugwPlkIDZchgWd7w5cKR81ctBSoGxhigwppzeSz5qjlNbhOraEhuA76SKkpaUsFmK2mJxnay0lzaZNZ1jLZ0D3Tf6h3qvTFyvb2nobm1tr6ppq6xtr65o/vW5O27t++8NTE55RyfcvCTdnaStowPj9o6BnpV1w0J1WcSGmC55dT57hRZc3hhW5xP1dFVVKBP9RGyKWJSH8BX7GIo3w5zHmbJC2yM3FcV5tVwPLUzSW6GNKxUxcAYg5SYJbHX4/dWhx1WHcq+4HcmT4jm+bUWhPYURVso8QeD5b++XflLp27y+rkxLLO/OLb15JGCk8IdV4XLDIdFvakKG4T90NgqGbiCgzUWqKkT7KsWu2ZqFgIwU4Drr3P4ahlfLeMqEdaEcJWIvUrKV8sc1TKuEvliKf2vm7wIgFYDNg0wbAB668Tt1yQ1N0HdIKQxQyobrODgCvtXJbfDcjus4L6kCjtcbofLeLjCDiuZH7k7/I0A2sCK7wmvbLlV/JVacFaqZqWPwy+Uhr+tsTWc9Id2MJjgZGr2cX9dSYNKGjKyF7p46hZf2ctX3uD1tewVBQ0qaInqxwMxziAaFqHsskpnvuahOy5O1bJXenhDL29qtaM4k4fSsMYV839MemE0pGEBghWhNHzJfDpv6DIwUAH0y5HBsvyh4tOjF4rMp8uteSoaVjMSNSPBGFBFwwobiNIISiPfEnYIs+UazFcbR3XXh6/dGui72dPf1dHX3nqz5dr1xqZrdY3NdY0tjS3X27puNbfdqKmqGhsde+9n//Hu+7+4ffftqek7k9O3xyenxsenpp13JuzTZgt9va+nfaitzVpXR2M4m5/bn57bn6kcyuzD9gyeXjh4au5Q4cLKptBSBiq3QmVmidwK4izyaK4qrJDcChabxSk3kzZTgRtR/zVXhJmnfRS5fpV5gZ2Xoh1qwFGRcevUUXV+wPl8n+TTwsXlXhuqQjwbj0M9aXIb9D/MFjkHK2lYNww13ABvNErGtACLASwG0Dhg1YisJGChxA9EAmYSMBMiM/FgR5VNA9A4wKGATQ0MmYAbDZLGTompDyJHIcwGKVi4goPlHKxgYCUDK7/eIsw36UdK/h+g7wev9381raRzUFqC0sgXbYYxSPEogPSm4wzi6k4oA6MMgjEIxiD4Q6lZRMNKXfDScFINK1UzUjX7QDiDXBwR4SyCsoiShr9DrpuiNIwyCM4gBCdV2mDxzdTiUYBwVfuQpCgN4wyC0jDGII9mGEo/GHbq2TMdPNHLV/byppu8oYErRWkEZWGXqTj7wH4NK/2qOKmalWpY5OHtEPwRfzWsVMMhrjKuT78ogDIw+ggcXccYg6gZhOCkFRbwZF+GpCdV2BxVPCamONlDj+Bq+4W+ccPQeHWf01BpP6ukoRKz5KpZoqBhNSv9wlpXJH9AHqA0hNEQToM4A6I0XGGVnR09Jx26KuqXiwYUsqGrp0YuXBgrLLHkK2xSjIFwxlXycQeAShpU0pJr5uregf6+/pGB/rGBvrH29u66huba+qba+qa6xpam1o6mtq7q2gbl5fMFCULg8KbcY3vKkKjutqaJqbt333nv7tv37r5z7+4796bvvDU1fWd68i5jtQ8NmIcGzH2DQ0brVYyFcE5KWMFrlf6j514fO7d87MzSdoOvkpWq7bmuYGJfjg9Kw2pWSnBSFQND/RmZ/enhXQnH6iK81UHuZb57i4X7ioTh57yDL3hvKvN2J4IiG6KC2mPODuUoraDC+vcZ/yoYWMHCSgZWWyBjP1TXDba1SXrqxIOV4jHtgyX2B1tAqYcigRE90FclvtEoaW6XVPeCuiFIbYGUDCxnYTn7oMIfnS//UH0/eL390VR+f+K5wQw1K8VYBGelhF2GMsixlugVVGB+f6aKhl19WMXAChussMEVNqjcCpZZwBKz+GRfZmhTpGf9cWlvWvEogPSmnRzIujwKVFjB8yOiHaZQqCeVYKVqFnE1wBfNgLKImpVRrEzL5VJ2mYaT4awUZRC5Dbo0Iopui52r8X/DFCK9lV5mFl8eA+CeVJRFlAws7cvAWKnLKsqeS9lzNZwMY6RKGpbToIIG9dzJ3glqdLJ2dKJ2cLy63aEsHoWFLZFFo0CpWaKwwRUW8PxQNngzJa0rKa0rKbMrSXIzJb83/WRfZuFA1tmh7MsjQJlZUmGFXP7KreDFYVFaZ2LurYzCwewro+JSs7jULC63gAobjDEwzkpxTqrhZBpOpuakOCNV0XCZRXKyP3NvTfgyKnCexl8g91xnCjnWGpPamZjelZTWlZjVlXaqO7+w+1ReZ37G9YyQ5sh1ukMbdYfy+zMvjwLSnrRLo4DCBl8ZFZdbQZSVKhkEf8hxJQ0raFhBw18cfHGKswjGgDgjRmmo3JZ70Vx4YvgSMlgi7i+XDFQggyUnR85fMp+Q26QYI8EZCUZLUBpS0pDiy08UF45d1T6k1ZekoCVyWnzT3urgbtus3MioZXBopKe3/3pH97W2jqaWtqrqmrJzBdJIochva6r7gtitT0VvfjJivSBigyDLa/WZRD992bnmKkNTpf5GawtjsznHJ2nGPjQ02tc3dPNGX3trj26wVMlASgZW2qDaa8d7lLuu67zadN51LccUDKJg/sZDEaVhkpPq+Vwtn3uVgSQjWfG3UoK74ldXhWw0Be+tDfdvi4aGssoZGGMR9cOnxXfX+ZhyhUvBwHIWLrfD5XZYwcC4GSJHIO0QZOiHTH1QVS9U1QtV9UCmPsjUB+kHIO0QpBmFMAtcwcJldricg+UsrHhk6PR3se1fTY+6prCB5VZRx2PCa+QD6xrSfZUuIOF6Qmpn4oVhUfEYENceP0fjJ1B4LtcdPtwYGdcWF9cWF9USHdoUFdoUFdgY4Vt//GDt0V1VR17XHpqh8n5SKVxMBmytPLJGd3i57vAmY6hH7dH9NeFPK4WrtYekbcl1nZJbXdLeLmlPl7S3S3qjC6npAlVdOee7MgpupIHdqVk3kpM7EmJaY/0bItYag1/FfZ9QegkUXkvIwDerj2wzhb5OBuT3ZxYO5WwyhSZ2JBxtiU5oj4d70qCetMyupIT2+KPN0WHNUTGtMSkdsYX9kHLo0tVbF8r7i6vMqoDauCeUB7dVheytDQ9qjBTWHVutD1qg8Z+l9pul9puj9l+g8V9KBrxOBS7XHV6pD9psCt1fE+5XH+Hy16f++BpjyCzcd4n20DpD8E5T6JtVYXuqw4R1x0ObouJaYxOvJ6R0JmZ2JWfeSE7tTExsjz/WHH2gJvx17aEnlV5PKL2eVHo9h3oLlF4zUO9Zar/ZDzVP7T9PHTAL938N95uB+ggqPAQVHh7VYbuqjiwl/H3qjgU3RW00hfrUHy8aEqltCNCTCvemnezP0jlytXwexedp+TyKzyXsMpyVajgpwcnKLOBV66kzY0UnRsqgwQpoqCxvuOSM+Uqx9WKprUBJS9UsSNlBLS/V8rlaPlfHu6rKpfhcLZ9L2GVKBlYwsIKGUBbR8LkYK1W5Hl1fBqWKgZWspNGBTU3fmZy843BOsBzPsHazxTYwNHqzt6+pvkFx4QQYuj9ijSDsdUHc9qeS985J3jc3Yferx1YLghcKjq14Ns194anUSPzyhZtdnSOj1p7e/usdN661dTQ1ttbVN5ODl5QMpGBgpQ003Yij+pLxURE+BmBjwFeM+UYpH/5UMrDGLtPyuSQvQxnk3EjO6ZGcYrNYRcPkw6fm41T4w+Qyo4KByzm4zA6X8nCpHS6zP4BauR0us8NldriEh0t5uMwOl7OwnPmGJ9P/GilpGGMR14GKQZQMXEFDLmflNrDs8eHVebf/mbJtgooDr+L+s9X+202h200hr6p9BSqhAPUWKL0EqNczmNcMzOdF1Pt5zGcG5vMM6v2kSihQCQVKL4HSU6DyEqBCgdJToPQSqFwHngKllwD1FqBCAeq1APcP0RyBiahzROwFIi6fiMkmjh/XhLlrgpeqA+eo/V7V+L6i9nkJ930B83lK5S1QegpUQgHmLcC8H1Sl9BIoPVfrgzaYQgSo92tqvxmY90u47xzCfw7hP1Pt9wruOwP1fg71fgHzeVntO4v0mUcdmqnxn034r6T8BfK9Avm+Z+UHXqo48DwqFKg8BYoDAqW7QHlQoDooUB4UKD0emv2FvJ5QCZ9GhU+7yivdBUp3gdJDoPISKD0FyoNPKoVPq7yfRoUzMO8XcO8X1T6vqH1f0fi9pPZ9Afd51hU6pacAFQow7ycw7ycwbwHmI1B5C1RCgcrrYT0egordgrLtgrIdAqX7E7ivAPN5BvMWKL0ECs+nUe9nUG+B0usZ1HunMVRcG7+IDJhLBSzSHQ5tj02+kRB3PTa6LTajK/lEf9blMcnFEXFiR9LuqiORHSdTe0p21oOygdMK+ky5RXZqIKugP01NgySL4LS0eEwM9aRHt8UdaYoMvxYT2RaX0pmYeSM5oSM+qzsFYxA1JwNvpmZ2Jef1Z5ZbIPBm6pnBbK09T8fnU/Y8gpMRrOzqmOT8aBZqOTc9PX17+u27d96+e/vticlp5/ikwznB2h1ms6W351ZLQwNZdv5seniqx+LjawRHVwgi1gtSDy7JPX6wKCdeXSStM+iuNTW1tXdca+tobG6tb2ypa2iub2ipb2nAh8+pWVhJIyobrLKIlfY81J6L2nPljFRug79DKhpRs1KKk1FcLsHKCC73zJBIRSMYg2CslLLn6vg8LZ9HcLkYg6AMgjIIxkhVNOKSkkYUNKz4zlt8RYqHP1X0t5d4IlrrAAAgAElEQVSx/lXf9en3ue8/VK5hkcsvlJEqaFdsH4ySXNe/w9qHY3lERSMqBsEYqWtdCGWQcyOAmpVquVw1I83vzyyzgiiNKGlEaYPkVuDG28bHglfX3f6X5DueVh58QuUjUHkJVJ4CpeezKuF8zGcu7vMK5r0HO3QcD9+I+r+CCp9ChQJUOAMVzka9F2I+SzHf5ZjvMpdw36WY79KHp8uxB6dLMN/ZqHAW6vW0SviiSviKSvgi6v28SviUykugOjhbJdyBHtqHHt6A+q9Q+cxDvV9ChS9j3vNwnwWYz0LMZx7u8wQqfBYTzsN9nld6rVb5zMK8BSrP51HhHJX3bJXwNZXwRZXXcyrhC6hwFipciHqvVPlsUwX4qoIiVSFiY2ZRj6JkgFQOGXQDenVtfjEeU6iOO0HEZWgiw9Th3urgQHWojzpkFe63FH9gvMvylajPGtR3MxYYpA4VqaNOErFRmqOrMf95mO8GPFCAeglQ4SrUfz3qvxkN3I4GrlX5rVH5r1X5r1X5rUN912C+qzHf1zHfJZjvQsx3AeYzF/OZh/vMx32X4r4rMN91mO8GPMCvOl3cfja3/cJhKmoW6jUX81mA+izFfJfhfotR37mo95OYUIB6vawSrlT5LVIJF6sOblJ57MU8N6v9X8CCnsL8Z+De80i/lbpDK7WHXsV9BUqPGUTQUmP406i3V324e8PRLaag10n/BYT/JmPoturwLaYja/SHFxD+L2A+zyuFT6HeT2PeL+Der6h9X8R85qr9wptjgJupy3WH5+F+C0n/NYbD8wn/lfqgsNbY0GuxUW3x4M1UWU96YnvCzqoQr9pEi4N59857Zp4x221v3X5neurO1PSdyanbk1O3x6du885JC8339vbXGbWa4gL8Qh5VcqrBpO1ou36rf/jWkKXjZl/r9RsNza11Dc11Dc2Nja0tje3tTV2Gpupjtem764+eHwKUNgRlcy8OA2cHc84MZCttCMbIlDQip5EKGimn4QoakdOIkkYwRooz0goLlNaZuL/+uH9TlH9jZGx7wgZTqLg7VWGBSsck54dEBbcyT/RlnRnIuTgMXB4RF4+Ii0eAMjNYYYbkFkhhhZU2BKWlOC3FGBlKS1U2RGlDFA+lsiEYLUVpKUojKhuisiGoDXEVk1thV2G5Ff66FDZYaXvwK0obovimMg9LflsNyLd99Dhy3drl4BdXHvj1yC1UNgRjZHIbXGoGMVqqtMGXRgAVjaC0tOIhZB9GQIrRUpyRYg+FM1KckaGMK2iw3Aq7wl48Ir48Kikdk2R1JWd2JoE9aW71x7dWha3UB0l701EborQiFWawaCirdoL8/E+PAa+OtwaelG8XKN0FmPci3G8XHrgG8xNpIi4RMeeImAIiup5MG6OAajK1kIgRaSIzNBFSIuoCEVNKxMuJRJRIlBOJii9LSSSqiSQlkaggEiuIhGIiroCIjtUcD1CH7MADX8W8BdjB5zEfL3VwCZFwnczsIjObyQwDmXyViM8jol31FxNxV4i4i0RchDo8SB16lohF1NEGIvkkER2qPgJrooqJuMtE3AUi9iQRjRBRuUT0BSJWTiZUkimtZEYfmW0mchym/J8NXfvo7vSv3r770VvT/8EMvt1SNknkjFNimhIPkDk3yMxeMvs6mYk94oicSFQRiVoiuZZIbSLT+6hslhJPUuAglaMlUoqJeD2ZEq4OC1KH6YnUJjK9mcy4RmbUk+n1ZFo9mdZApDWQqSYiWUskqYjECiLxChFfTMSdJ2LOEzFFRFw5kYATSZWaxHpNstXW+cFtx4fTfFdL8Vn8+AVNzFUi/otIXiHiEtRH38QPZ6nDTqsPq4mjpUSSkixACJWHpnqxpupN9Rk/NGyX0m+eXCiQuwtUB3fihwOxw+tVwpdRr5mYt0B+UFCxXyB3f0bpKag4IJAfEFTsE8gPPBgVop4zUO8lqO9qle8Clc/TKi+B0uNZVDhL4ytQeQqUHi8oPefKvV5TCp9UeApQT4HSQ4B6vKwWvkr4vqDxEag8nlQKA+okVH9NUtPJgBqgw9r37p1779y59/add6embk9O3Z6YmnZOTDknbjsm37Jx4/0j1v5hW/+w5UbvYGt7V0Nza019U219U0PDtWtN7W3NHWR9FV5nVNVqs41nXlH5C+Tuqw3BIU1R2V0p6w0hK7SHVumDUq4nXOnNUfdK9L1gTS9c2wtX98KVNyGyW1LRnZPXleZdf3y22leg8HpCKXxKJZyBeQtUXguIgA3G0PXGkJW6oCVU4FLy0HLt4VX6oDX64DX64DX6oDdMIRtMoVuqw/3rI+La4rK7kmW96YUD2cUj4qtmsNwKoYwUpaUoIy2zQOeGcgoHci6NisussKw3I+dGysURQNSdEtgYKevNUNgQNStTsw/Ah9JSNZvrOi23QFfN4IMKaamGleGM1AUUhQ1W2RCclWGMVGFFMEamYXNxRqZ4SEaMkSlsUhUtxdlcnJHhjNRFQIyR4ozMhc6Kr0lhhVU2RM3KcEZ21QyWmiGMkRUO5igZKcbIroxK5DYYfYQ+GC0tM0On+rPDmmN86/8/c+8d3sSZrg97k+wmm7PZFEhjEyCkbDnZPbub7CYBEnqvpphqirEtS6ORbNM7JASwDdiq01TcwL0AoblJmiZXucpVBmxLLpIsUQIhJMS/P0aSVY1J9nzfyfWES5ZGo3nb/T7P/ZQ35IiKE35hy0epwZxLYcClrcG569bkrl+Wsy76cnjUN1sjL26JubJtdxFrX0nUvpKoPcVRu4sidxWxuJe2binctCpn/YyM1R+mLP+TkunkJX9ULn0NmjdJtugNeH5Q0oygxOlBgpnjZYtmZITMzQr5Y+qy97HZO64dv//wu8eDV0MbGSFcNFe0OEK65iQcmoZsk8Bb1CinAgW1KEih3EoUrEZ51SiPRrk4ysVRgEQBLQpWoLxKlFeF8ipdgnBdr6tRvut1OQrSKBdHgWtIVAYS/jW8cbU0OEa6Nh+JrER5tShfh/JqUX4NynMeTwBoUbDcKZcRdgYSQaJcCuXqUB6Jcq8gUQQKMJ8yD0miAIlytSjI3LAW5VejvEoUpGE2LY+tv6IwNFZ36Gs69DVtVWU1+acJ8ZZymFON8mpQXg3Kq3ZvhbNd1W63KkdBGgUrULAa5VWgYBUKXkWiLiCsapRXh/JrUb4O5dc6pQ7l1yGgDuVVO/uHeVQaBWkUZB6yCuXpEG4tzLlBX+5pbehqqdOXnKMhlhbmVKC8ShRkHqMCBctQTi6yvghlSVFRNHZ+GYavxeidWNmXWOEpVJGBfn0Z4WQi2xLhLdvh9SC0LgXZdhWJQuGtB+ANB6ANILQ2BFqxDVp9EN4QBoVsglZtglbOky77jXjWC+JZwdLlX0KhAngzDG9JhDcfhDaEQCtfEM56TTD7v8ULwqDVx+HQRHhzHLzpILQxXBqyQbJyrWT5atGyjaIV4ZKQmdJlQaLPg5I+eQte+pxoZlDSlOmpkXDJ2VOX4aIKzfWWG9dbrjc3tugbmxsamuobmmhtZVZuQWZ2XkZWbkZmzrmMnKzMvMs5V67mXs3LPp+SmXEo9fRsLOITZNP7cMir0sVBwulfSJYEJU17SjTtd9KZQUlTghKnBCVNeVE6+1NkySp0xVZ0VQwaEouFAOiqSGTVanjFZHjJG9K5DPIGiaYFiaYHiWa+IZr9O/HMIMHnQYmTgxInByVNDkqaEpQ0NShpalDSF0FJXwQlTQtKmu6UGU8LZ/1eMudV6dxx6IIJ8iUfpy6ffnbVwsyQkJz1a3LWheSsm58R8qFy6Z+USz9NC56fsfqPssVvwvP/nbL8TXjBs6JZ47GFS7PXRF7cuqck6gTOO0VGn8R5e0qiIi9uXZ27fkFGyKxzq2adW7UoM2Rt3nrO5bAjKuAMHSOs2CGo3J5ARe8qYq3P37gsc82W85uir0bsKmKJyrcfw8EkbezeEvby7LUrctZGX4s4XMbhXt4WR/DFFduBy9t2FrFO0zFI1U6Fbo+8Zre7SCq2n6Ki95eyt17Y/MXZlXMyQkLPb5pxduVXZdzdRawZZ1cuzgxZmbNuZd76kIKNaws2huSun5OxeqJ80fOi2c8JZ/1Nuew1aH6QcOar8PzX4Hm/Fc/+L/HsZ8WzX4fnjZXOHSud+yY872104XjZovGyxW9hC/+ALhyHLngVmvuidM5vRbOChNO9ujdIOHN4gMTTgsRfBCVNCRJOCRJOfzlpRlDCR5vOH743GvCytFWqJdsuSiNIFChHGfQBK9ywgymzzRwGV+FcUVrnUhwWDKxI3kljPOZPCuXSbsu13Lliq1CwHAVLEDaOAlUoT4uC7hlYzJXM/V1SgfKcL0AS5ZajYJXzGbTOm1c4v0WjjuxT11kDBMyiULC6UNDRUNHRrDPode06oqYwiYDZBMx2FRvxbo4DEz1uxQCoE9MdUEv4CImB2uQdjP/b1QPu4rg5AuBwVM0FkaGpukOva60sKUfYNMzWoqBWxme+WI5ydShQgH0dgpWuwrTb0YJjKCpET+Wih1RobAXKrULBaoyBSGa8uJUoyPypRUHmoK1SlM1gPY4COAoQKOcyErUP2rAHWn8NYVc5sJKBS7AU5QjgLRCy9RwcTqBApRNJK1CQRrkaFFCjHDUKUChAotyv4dD50uVTJQteFEz9lXBqkPDzINHUN9Glr0rn/l2xMaYwLo+8Ul/f2NbU1q7vaGvu0JZXZWblZWTkZGXmZWXl52Wdz8zM5ad8NUvG+QTd+iGy7k3Jkt+IZwSJvggSTQ4STZ0jWSZAtsyVLP1EvHClOPggvOEEvDkWXveucG6QYNozghljBTNeFsz4g2DWB8LZLwln/F4w/SXhjNeFsz4WL1wmXb5BumKhdNkfxHNCpcFfwaErpcFcaO0ueH0stC4SCgmFVq2QBk+XLP1QsmCCZO6rktm/F89+QTzredHMX4sc/AnDb/6XcMbTwhlBohnPimY+K5r5nGjms8JZzwhnPi2c+Zxw5m8YEtPFlgpnBAlnPCOa+Xto7uvogncUi99LXvquculb6MJXpHP/Szz7eeGs54WznhHO/I1o1u/Es8dC896WL/pTypLP01dMTg+emLzkNXT+8+JZz4lmvSSZ8zo8/y104T/SVrynWPK31ODx2KLfimY9L5r1BjJ/gmzhGHjeu8qlf04Pfhme+yo6b1LK0r+cDf5X1urZOWunZq+Zkr1mWvaav2es+lPa8onJS15FF/xOMus54fTfiWaMkcx6STzzz7JFY9F5QcLpQcLpL4tmvi6e/ap41guSWc+IZzoYJOGMIJHrBUNnT3tGOP054YzfimY8LZgeJJgW5PjXW54WTHtWOOMF0cz3xPP+KJn/onj278SznhfPChLP/J141rviebOkS0OgFaHQqihoTSy09iC04WtoMwZt3SZauv3SsbsP7z8evMxtlbQkohLiMPoRhXLpwKlVIwstjyF9TnbyznVAuTTCrUS45Y+70utbIySm0ooYSj5SWW4CYhEQq6ZA0KbDDXqdQV/bUUfXfoOQGI+Ao35eY0cSDKS9ngfjkX7Lv8Hs8nOH2mspg17X3lBenrqXRKJIlKtVbCcQLgFztCj7CrprHVayGS1KQ49oUFCHRtSh26rRiHI0ikbYFMajFbHMqGmH9VAHyLq2jXIHFDpQntEfGQimUZBGuTTKdWqFYC3K06E8HcqrQLjOTz2+XuHYPLiXUTA7+agy+egeWWykjLcKjfhUsHzcqc+fFX4eJPr0GfG0D9ClU5PXL8zaIShOySa+qazQZWbnZWbmKjLOAslH1yl2TMXCXxTPCRJODhJNDhJPCRJPDRJNeU4085/Qikh4UyHCwlHgEsK6gESpUaAe5Tej0TUoT46EbYNCNkEhsdC6iZJ5y6XBp5EtbGjtdmjdKWRzKhJ+HmGVIGwcAYoRDgyHKeCwChQsRTgVKKhDeVUOMwIoQziXkKgcODIdDofhsAR483Eo9BC0YQe0NhJavRlaHSpdBUJrjsAbw6Srp4mXvCuaO1E05w3R7CDRjCDxjF+JZz0tmh0kmvkXyfxPJYv+LVn0sWT+XyTz3xXPnSiaM140523B7HGCWa8IZvwqaXqQ4IsgIaMJzggSzXpKNOs3ollBomlBgi9eEswMFi47KtqwT7R+oXDpn4RzX2KcXUIGFz4PSpoalPR5UNLnQYLPg0SM/T49SDDtt8IZLwpmvC6Y+Z5wzl+Fc/4qmPOXpNnjkmYFCab/j3DBX4XzfyuY8ULSjA8Fc78QLFoiXLZJvIonXRMtXQtK1kRDa8PFq5aJls+XLFspWbFLuu4EtOkQtIElCZkmWfKxeOEmaNUmaNUMyZKPJPM/kixcI13JgdaslK7YBa37CtrwJbThALSeC60JhVatkq5YIQ1eIQ1eJ10ZCq2KgFaD0Jp90PqvoVABsiUDiRAiW/ZA63dA6yKg1Qsky7+GQzPhiCsIW4UChFMdqUf5jWh0LQKqpRGaK9KHo9G8Btoqcck2Agq0hkFKxve/8PzgCDCKa7i0PIaWRzOZ9yPKKO7GLFQZn3pcFj4BRxFwVHXeqdZqlaFZZ9DrOuq1dVeTSZRLQJH/efzy6ApQq4j1/4QIm1LsaNZeMeh1hsaq6kJhmXAbDrEpjKeB2GoJS4tyUtFT8zEqFz3aiG6uRFmUq1swLi2PITEehY26AoGbMNBGon7KAVOO3QKkZPwRdiMKBSoxniol7lI6cj5Nej5dkp2alHSSG7tzyYZDi6adWDDhzIygpE+CTv8jKOmzN6GFH8rXHio8s1WxM0y2czHGHiNZ8KxoRpDo8yDpF0HSmc+LZ78imvOBaMFcaCNHFi1N/rpYcagGBStRLsMqVKE8BpfLUbAG5ZEowKiTX8OhaXB4LcrXotxyFKxFeQ1odB3KZ2z2GpRfi/IJlEujXKf5z2W0+EqUV43ydCifWTb1KF/nIBBAGuUSKKBBATUCkCi3CuURKHABYUnhLUJ4czwcGgWtmS5Z8hvxzCDRtHAoJBkJy0HCs5GIDCQMRbYK4c0CeLMA3iyENyfBm0/AoTugdSHS4LXQiq3Q6s+li4PEM1ZKg/dA67ZIV26CVh6DNxYjbIagKEE4SiTsCLwBgNaEQSGbodWboJWh0IpN0MpQaOUmaOUmaPVWaPU2KCQaWrsPWn8M3pAIb0KQrWeRsEwk/BwclghtYktDkuFtCjiMAZoMJPwyEqVCOAQKODcqh46iQjhXELbKAet85kCjCwgrE4nQoIAGBc4jkRnItrNI+BWEjaNAMcLWotwqlFfltDzUKKBCOGUIuwxhqxCOCuHgKMAME0O81KN8RlOhUO41NKoQiaxGeQ0oX4fyq9wsOYehg3C0Utb1q7JHD0dB2A+0VeKS8IDghYG0IubnLY9iQYRGyvZ9n5ZF0zL/5SI9LpPzHgtJTvGGORz287sEwiYhdlXmsdYqVWdLnUGv62isrC9KJTEuAUWMHit/hlAyL80LpBWxlCyahDkkxmsoPWtoqjE0VTeUZanE4TjEJlEugQAEzMIFGyDh6a2SK5eTtpbDkeUpO0nMDYDkMSQ6wp4BUo9TbwkEKBOzAn1dq9j+uH2LUyrfk5cmLkyTXkyXXkyTpBzfnshefpq7/CQ/OPLAktckc4PgOUHSmUHiKUHiKWMk818Qz/69aPavxTOCRNODxDOeksz6e8L8kIOLI/cuidqzeP+XG5PlJwrTJZfTIZXyCINQhD/jvQIFGUtZgwI4CjDvuFgODyse5WqdBr538z0vo5zqZzkKMtZ3lcNeBisd6qqDviRRIB9hfQltZEtXl6IcHcpnmNPqYft9WJiVWYSwS1E2gXJykIg90PpcJLIc5eIIR4NytA4VmKt1/iiNcpm2a1COr+Aoh0ABp7rNdQExI+Uoj0KBSpRX5dSpq4fpV48Hq3D+HEPgMM1n3qx2vu+6bYWD7eW5s7euix0ii6lR7Kh043CY4aDduqLCuTcQfkcE4WikkU1X0R9HA179bZVqURgujQq0x1IYz/0jCvO+AIcBwt/6UUMcOnnnSBbfiKJVRNMBSuK6PYyfZyYQoEQY6X/dwhxCGlmefqCl/Gqnvsag13U0VjeUZmqTdxJQ5CiUQa+Gc0Y4xfNxT86jUJBEAALh1JwXddRXXG+uba8qLk/egUvCcMk2QhpBINy2UoXyCn0gv6kJzyXlO0iYhUvDNZJwEmFrZQAtA0kUcI0ODnM8fkLG1ypiAn3q7CtuqSig4um3ez13MkCDxeSnCvLSxAXp4vw0IXYiOgFYdhpYLgBWHItevvng4pADiz+On//X0/P+HTcvSDAtSDIjSDL9KcnMseLZr0hm/046e1/sMglnhQgITuIsh/dsLZCfuXAWKkgTFSkOkSjw2E1Fi4I/m+gYWXxXlw+HCzJcsPsDUD78qZOWdaz/Sicj6c7Vkp530HoY6f7FBQfuFC3lRArKyVO7bu53rhL+PwK8mj/CKvZieylspDVLoVwKBSg5n1b4p5gIhINLI/WjBa/WyuIzoSrxaE2nUhHLHaoIhFsqYqkkfhQ3SgbS8hgSATQQ2y+6EQjg94vMR2qI7dWnBAx4X+NPsyNRLoHyaHmM3x4nEACXbCtPP6AnCg1N1YamGkOTrgnP16YdxKURo7J8nfcpEUX6RQRH8+XRI2usNMqtlHFpKIxW7mouL6qvxOmiwrLko+WpeyvPHf5GHFuag929fStNf/9rfPD2vQdVmkv5Aj6ZcqDq3OFSiH8+fss3CaEq0Ra1IJSCtlXKuWXiSAIFKRmPVsSQKJfCuJSzICeBAMXCiEANcR9NtTTK7R2ARLkamKOWuoYJ1CpiXaBGoQCB8QpTE/PTJAXp4rxUAfo1Lx5YGs9dngAGJ3CDE7nBImDFV9HLv4xe/lX0svfOzBsjnv1RwvylXy3ccmjx1gOLQ44uOs0NTuQGnwKDE4Dlgl2hmVhc/llJQZqoSHF4NOD1/6PQKLcC9a0H//gHdllJ/zeFlseMlinyFWfzR6inSMl4lKft5VKJngy8Btoq1aKtOOSteVGY/5PdfKwMHimLDqiAIACBAG5T30NwmKOSsHxVOedHUR7zAAGKBR7LTwOxy8Qsv/hNy3gUxlNLozSQf3AhpJHa1L2N6uzOlnpDk86gr9ZTl+jUfbhk2+jxS+OjcjLVe5l/KXk05WMdUyhQjnFIydbSU6u+ObEq5WBIXlJsU0n6YE/bjfbmRl3l9Qbttz1N3/V19LTobpt7fxwa4tJ3t5XaTPeHHty7d7Op+nZP84P+tp5GqqbsvK40t6vyYpsq/YrskPLQxuwjwSUJK3BRaKUCpDGu18pXQ/6B3qv/VZIoL0TGYY7K7bsUBrr6nEIBAuWdTz3jAK+UJOQrrgu8TnGDT3ODT3GDBZwVYs6KJE5wxP4lYQcXH45dFs8LPuPErHgwOAEMTgCD47nLk3aFZmJxBWclBWnia8ovSZT7fxm8/HSmjE/LAx4C9L8lo56xoxRtALVotJ2AgSTKvZa4jUQBv6ubRLmewwoQiGOCPTF4EdJwJmgAhwGX6VQqitT4m+4+OhRIy/kjqxgaiK2SRAVSvgJ9y+cjbz1Lq9xBYvyAI4dwVRJ2QM0IAQgoklLENpZmdDZVG/S6Dn2NXnu5IvMrAmKRSEB9inkw5rZe4K6B2MWCcA3EKRZsI93MbQrl0hiASyNwcfi1xLDsOJbqbLxZX2JuL7/RWG663v7w3p2hoZ8efP+D/d733d8+argzRAwOqQYelfU9KrjxMOP6g4KuBznXvy/rfVTW94iwDlXfGjLeH7r93aP73/8w9NOjoYffWUxdhoYqo15rbVHVXZHlJfIvnwlTi7fhknAK5TgOXBjdXup/mDy7bniaOsDrdH6aJD9dnJucBB1lxwFLExjNy1d4wae5wYlAcCKw4jQ3+DQ3+Ax3RcIweC0T7A7NksUXnJXkp4mvJB/zmeX/14XCvHWK/w9Eq9zxn/3RJzvSMQDMlYr8cKl+74zDnFJRJDPxnhi8GG8jgXDLxCzcaZppIA7hqfh4/V6ZmOWEBkCr3DFCg3EYUEnYIzy9Whp15XQYiYIUxlVJ2UVJ23yvUUlYDHgRiEPfoWTR5IhzhXgMhwUQ0ggC4+muKNrryzv0NYbm2paq0srceAKKJAOgHoVyNRDbL0+Ewxy1NAqHPTVNOEot2nrlzLaqzGMGMru1vKhLXz1o7bf9OHT9wVDlraFc05C444cT+vt76+/tqfv2q9q7p3W3BHU2Sb1NWmdNqLFq+n8ot/54vNb+ddWgoM4urLUL62/F1d8+0nA3Xn//dMt3Z9oe5hiHdHeGzD8M3Xk0dO/e3T5DSxNd1EbkNl4UFYvYpYItFMzy7JmR0DmQaJU7vKwJb/BKSYK/5DCaVzywLJ67zAu8ToPBp7j+QA0MTgCXxwPLhHs3Z8sT8s9K8tLEl5O/JlDQC7w00PBE/8UCUPJo6n9ZUXpCIPg5QsuiyVG41HyHb5SikvjnhUiUi8OckgB0RICV7l8fwocZIeCJwYsxGx3UOwMNmNu8Qbi0Z8AEgQAqCRt3Xkk/LpyCQLgkApAIF4c5BAJ4XaySsEqEDjgoFUV6W6YIQKJcDcTGYQ6FcVWSKKYrCQQgEC6t3D7KMfDfm+JwFQTUXkI7GsoNTTWGZl1btbo6/wwBRZL+XJakm+YV6CccR7/AHI1wsxrmXZQdK7+W88DS9dOPDxptP10yDWHXH51uvB+nuyPV3RLX2ZAGq6LRkqw3n202p9b3pemM2fXGvAZjQaMxp6FH2WhN0Q+m1ffmNJhy60259aaMOhOqMwprelMazViDVVxvFdYNntDZD9Tc3lN7D+r88erAUJv9p59+/P6nu5Z6/Mrl5ISrYp5KsNkV1KZN3uHXqn1MB8q9R9kNvMT56eL8dJEiYVc8Z+nxyPnx3GVxnCVxnKUBoMoPeMVxFksORuSlCPLTJXlp4kspJ3CU5wpd43UAACAASURBVAVeOAx4GQTULwAIanSBJpQs+ucZgxqIUyaK/I+bdd4yuvv7xkKOst80EIfA/FtXfkghzyAhtTSKASzGfiwRhAcYCJB0aDlRuDSy+Uk1L+YWlIxXnryTRAES4WqVOymZo8HawAGoainbl9XypswwsDx5B4lwy0SROAwwAejuXUA69lgHdLqrBrQ81n3N4DCggZykIAaOMowDhzml/mICCATQSCNJlKs7L+hsqjY01xr0unYdXlMgIKAIAvan+nqOOq2IoeQxXp5KConUSML1V2BLR429r9t890Fh79Dplgdo873M5lsFLYNFHVbyuqW5x3yj19xvttislrs2yz2bxdg30HizT3e9t7qzt7qzt9xgLGkxXW02alqNdLuxvMNUe93U1NXX3tPf0zdgMVsGzJbeAYuh16y9abncbslps0L1g3sr7eFV9yJqH5zt+un2dz/ctfb3tdd2kjkaiEVB4RTKpZXbHxcc55cp937HQ/NKExWki7PkCaID4bKvuPiFtKJMSLR7Uzx3aQIYwIp0CbDsROT80zGrz4q/LDgrzU8T56WJLyUfJ9zAy3UamDdJJ41SSdi/hKMhHRtw4Ig2jD9ycA+Fcf1+HYc5GhigFbG/5NlGLyXCSLWUHZhm8hANxNFAHPd+KxVFBNCwQFrOJzEwEAc/vFqZ8GzM/VfY7ryz966PeKvVZaKIJwGv9kpc6hbn5RYdTsuH1dERQFotZfvw4qBKElUm9lDvtcpYpp0EAvjZ8zGuVrmdwPgloggS5Zan7CJRLoECFal7tAE2PRzmlAgiSMSbFAwQEzBCQBOXgFgaKLK64LQzBF/XXkfVXkYoDCRg1si0C4Xx3DuHQgG1eFtBIkhdzX7wrX3wh6Hsnkdw671LBht+w9LUY+nuM1vN5ltWy51By61Bs9Vs6ekbMBj723v6W7r6W7v7Wrr72nv6DMaBG70D3b0Dff1mU99AT7/Z2GfuG7CYzWaL2WK1WCxmc3+/ud9sGTCbB8xms9lsMZvNA+abfeb6bvPVTjPSZD1caY/S3oc6H/U8GBr68fvmipLsxO0lgrCRST3Sgcj8x/JNDHgVpp7JS5Pmp4nzU4W5qcLL2bJ6uri7veFma22m8FAcZ7Gv/ehi6OM5S+KBpad4K6HDUZnwiYKzkvx0cX6aKC9NfFn5NbOlMd17NTEMhwFfJ51ayvZLzo5eKAxUS6MCmT+B5p77nxqIXSKMwP1pQP8bLBiB+KcmvameEYVhoj3WjizabxNIpx129cxWxvrx/BTUpuxyKB8YV6v0s1opjEs5I6KHXdUyvlax3d3gJRAuDj8J59XXVlEm2opDbm47h5nGwX3mBIWNVtXEYY77ALvoJwrl0jI+o6dQGEgrhp2yTDy3BuJQGOhScUfI+/GNtGC69VrSNtJnf2auH0Z6zNtXXSwI00jCq3LjWitLHCH4DZX1RWkkChLQiPjldlsC4eDS8KrchNpyvO/OPbVlSNlyt7B1sPKGeWDAfM9muTtouT1osVst/QPm66b+pq7eKoNJ22Gi2o14m1HVaixrNarajKpWU1lbr6qtF283ER29lKFX29lbbuhr7Orv6rP0Wyz9ZmtrTz/VbtR2mMo7jBUdxupORky666bGG8aO7t7Onr6aG/3ZTWZx7aCg8e4V04/99x51NNVXXERxKJLwMYopDHR1GiXnj3rJgdeURy6knM5LE+ekCIoKUvQ15M3W+hvNuo7GikzRkZPsxSdYC+OBZe6YFcdefJK9KIG3QrBrI3qMly4+mpciOJ8BF6SL89NE+Wni/DRRkeII5aYAqqRRHiTmz7LFXISpz3T1H3YTiGAu9jJ/MB6O+A+kYkQtjfqFCOsuZeIotYTti+PMCFKYB7ZqIE4Ad7+jbx1tRLjlyh3kiFqbSsLy13ug+yL122O0PJqWx5AIl8JArdJhSFGOoDCP6wnkSTiv3tbykqRNHuDleFDv7qYwR3TCaNDdHWIZVs/1La1iO7NIysSRlDzazSQEGN9qmTjSpYi6XgRQWf30VKBZQsl4tDzW2ZtMAKfHjCRgNgGxKjO/aq0s7mxmQvCr6otSaFk0AUWOqIYwpi5AIqymb0TfWnos3/907ubDvDZbzU2zzWL+4Zblnt3yrc1it1qMfQPV1/u+aek9W2+S60yozijTGZN1JqXOlFxrUtaakutMKbWm1DpjSq0x2SkpdcaUOlN6valQ3/tNa//5dktBmyWlvi+tzqSsNcE6k6DaJKgyotXG7HpjUXMP0Was6DA2Xu/p6DY23uilrw9cbLcldzy4cW/o3h27AT9HIZEU6qE+lIlZGmi0RkdRUvgwlGCgCou9iuwoyZc3Vmmu66s7m6ra6yvwq7lZWJw8fqf0UOTpmJATrAXHI+Ydj5gXz10u2rMFPcZLTtyXgRzPTxUWnoMKz0nz00ROERekCVXy3e597mGXYaA2+efQz05Hk4/965yuXvO2VBThO9sJBPAyNWh5tFYePYI+yzC2o1k1o2yFTxM8/nQPKtJA7EDhkA4eShjh8J4z7J4iILsXyDQmhjdvoEzMUkvZXmSOyzphYpiGP/LTt08UpNpWoRZv9U0P8hs370uXjkYIxONbrqcvE/tHBC/7juniq2fCCB8L8clmgJtFzLB7vt8iYDYJsSrOHmqhL3fqdUwKUWNZFu0IwfeHXxhXq9xOy6NxKOp8ItDZWPn90JCw7bsSw6Cp32y3mG/0mqtv9l9r789o6k9u6Eut602pM52tN+Y0GHMbjLmNxrxGY36jsaDReLHJeKHJeEFv/EZvvKw3XtIbLzUZL+uNl/XGi01O0RvP642F+l7c0F/fbWnsNtd2m6u7zBU3zZU3zZpOc1ZTn0JngmpMUl1fcqM5W9+vajMZ+wYsZrOm06pou9f7cOju4EDWmZhiwVYKG26RwyUi441mCbnrvBTCIaRhFWcPtVTjnfrqTn1NR2OV5mqOC4xylGcy4K/TRIeSz+xNSdp/VnI0WxaflyosSBcXnJUUnHWHLVF+miQvXXpVeZT0WZMeC+lnMeiMs2WE3bdMxCpzupJHiIJmusjNTAMpGa88ZaerOtPPkBE8dyMLjfEpz1wUz0XqX9l0H0rHBQhAjyJN2EuuJYaTboaOBuJoIIDRTL3oFBLlFgsifD3dnmHSTxwqETi3EfVGx1HuzH4Hm0S5aulwDKQ7YHs0wH34MZ5WuZ2W8VSSqFKRn6ENZAj4EX9P7mehIhxCGlGeuk+PFzDx9wZ9jZ48X566n/AMwXcFi1AYj8K4ZSLW1Qx44NadtOvfZ7dYqm8OnG8xKet6k+tMGQ3GrAZjToMxu8FY0Gi83GwsbTES7Uaq3Uh3mKh2E91h0naYylqNRJtR3WpUtRpVLUZVq/OCNlN5h4lqN5HtRrzNqGk1kq3GSoPJbDbfslpsVovNark1aLFaLfqu/pJW0zd6Y2GT8YLeVNYxoOq0XGi15LRYr3RY63oseS0WtO27298/wq9dOH9qG4kMUxgUxnUG0PP89C3CxKa4umuYZCAgdmXW160VRdf1OoO+pqOOpi+l5aUIclKEDItfcFZaeA4qzIALz0GF56DzGVDhOWnBWYnTSBTlp4nz0iR5adL8NNH51DPXFIdJDKRGJuaeMJcr0KB7MfEOumN4lEG314DHasQ8rRPfUiIBJFAEzwjh3L5Cy/guFYnCeF7sChNI7DL83Xg3gFbE+OhWw2kYflUTv5sZEz9BYaDfOPCyABk7ZWI/DSwRRuIQx5WY/XPivDxBymUP8wLlCoxmf6Zk3h7WMrF3Sg2F+eFcCQQodSTfgIwuQGGgZ484nlYtDaAV+yCaKxrDXdRSf6lLCEBII7UpuxvKMgx6nQO/qEvl5w67618qSZRDe0cAAoqilLt6rrc23BraUXn7aoelqN1cqDcVNBmvNJs07abKzt76G736rr6W7r62nr4O44DBOHDdNHCj19zdZzb1mS+2mU/ozEVtveUdJm2HqeZ6b1t3f6txAGsypzRbbvaZe/rMBtNAh3HgpqlfbeiPrzWTNyx2q8VssZjNlgGzpfp6r7rVqGk1Em1GkkHGdmO5oZfs6Ctp67va2n+t3Xy53cKmbNWDP9mtA1TGSdyHzqPQ4QB6lYQ1PC4Il5bHeg86AhBQZEXW8ZaK4s7mWkNTdXstXXsR1qDR12QHzqeeyWWIfJdWlS52V7Ly0sS5adK8NEl+mvBCyqnLyceLFQfVsu0kCniZtP7l54UgYEzCuWPdermDmJlGy53FCDCuw1eIACTK1frE5bgmjyfkjbRGNBCnTOyfRXWaro9vBYV5lS3wLQ0CuiIEKBlv2OaQBax3gMOAX498sSDSF3BdpLaTMvNSccDRh+O5d93PBK/ylJ3O2C6QVkTTMp7jdQD9vFTM8oMaiIeL3TuYCANpRax3QB0CaCC2CwWGm4HynVd6pNqRKJeW8bRKx/Ty8gy4hlariPXCXL/exlJRpP+5ggCENJKSxzaUZRn0OoO+xqDXNWuvVGQcxaURDLvhHFGAQAAcYukvnLr/4Lv06z8om6ytJktXn6W7b6Crb6Cnf8DYbzb1m00D5j6zud9sGbBYLBaL1WKxWS13Bq23B62l163cSmsIOXi0xkwa+hpu9rV197X2DGB6y3pqcLN2MLVl0Gy22q2Wezarod+6Tze4lh7cXj2o7bLesloGLRaLxYK3GYubjWUtRlWrQ5jXeJtDoStrNTb3DFxut8o7Ht5/+ONNOo+Ao7yZe7cJ5+W98kEuDi4Oqzh3tKWypEOv62iqMTRV1X4DkShIQiwK5arkO64kH8tLk+SmeRmGotw0aU46VJCadCn5RLHiYKl8jxrbTmA8CuVSKIcaheXFDDEl4/kLu3vM1921Lb8J/FpFLOlMWnTnRr2sM1eHEAjglfPLSLEwwlcxwWFAM4Khg3JLRZGBzFXXHTxTUF3t8sOEkChXOzoqIJAT02+sPOmhmIOU0wvnEldcuh/xQgk379nPBC9a5uYy8NCYAoV3+bKGXK0ixhPsQC8EoT0YeuadGK1yO4lwSQSg5cM6LSXzPv2c8aQQCHD1TBgl8w4v9PwTpGS+OryfgVFL2d6eI7cuJiAWqYiuu6roqC836GsM+pqWqrKq3AQCYjlCWDEurdhOolwcjqrMOmm/fQdqe4jWD/YOWG4PWm5bLTarxWqxWCxWK/O/xWKxWAYslgGzxdRv7jQONNzo+6alb0/5wCKVZbHKsoUwn9H14+0mst0kr+uLJAfmlVoWq8xseiC9sa+600R39orqzRsoawhp3aodFDZaW0yWvgFzd5+58WZfdWcv1W5StxpLWoxFzT2MlLUatR2m6s7e9p4+s9lSccO8q/KW/f73rZocDRT12LAJZ996BrsjHAJiVWYea6kqMzQx9TmqqvPPkDCHCYWlUIBCOQQGlsl2X0o+UZAmzE8TO7Uw4TfJJ0vk+zSyGAJjAjI4zPWjgS0nVDkqzeEwxyvplVZE0zK+312N9OUZHK89f9fDPPRRavztdn6TFvzr9cxNAk5dv3y8h2ggjlrKJmXR7msThzlXz4R5PjDAvH8tcRuBeD+2X3PvicJ9aUWsK4SNkkdXpO31WZJuwZ7Y8ANoFdsDmdg4xPlZQapuYQRet/Yk7wGvIjmej8vzintyikuD81Wth2HIV6cNlE7k+6ZWucP/Uz1Odx15l2P8jLpv4PY62qDXdTbXttcS1flnCJjD4Bcti2EiSK6h+42m3vybDy+0WQvbrKrr1uoua6vR3GHsb+/ua+3q03f11t7orbreW24wEe0mdatR1WoqbjZe0RvT600hqoEFpeYvK/oKmkxlLcayFuNlvRGp651dal5cZoZ0pot6Y2lLT1FLT2GTcQfdP7/MDNADF5p7Ne0mst1ItJnIdhPRbtK0DWteeKuRaDUSbcbKzt66bkvFTWuRYTC/eeBoxYDFfpsowMokj0nkZOaDVhnr5SQioKjKrBMtlSWG5jpDUw1jLRLSSELq6WxBORTCJjBQJdtRrDhQpDhULN+vku0gUB6FcGiUzaRe0qMuGEcggMs75nLyuoEUSMn4tDzamZbvPbI4DLiltbnu6ScdnRF3b6MHb+vHQvS7HFyBtV4x24A2mTFdARIDtcodj53zXp1AoqBWHuuu7ASizAK5HYoStzEHd4+y5/20zkOBYAImvPUSajholOdB0gUY8WuJ23BJZPO1J4+wdz2HVxhBmZg1jNMYV6uMpTC+V7Ndpq8zlMPrsUCtW5yxx/C4chUxHi2PIdza79XvFAaSGI9EAL8uW0ePeA88SMtj/IZHu08s9/d9JzEBsUgEqCkUddRpmSrSbTUa3XkxibCHU4gQdrFsv6mv/2LXw1ajVW+0aG9a1detV9sGlLVGuNqI1ZgyG4zqdpOus7fxhqm5q7e1q6+9p6+tp7/H1N9l6jtcbVmOWw5VDjC0vabNWN5uLGkxziszzy01C2r6qHajutWobjVWdhih2r6ZpZZg9cBFvZFs7VG19Kid5iHZbiTbjHib8WqLMbvBlFxrUtSaztWbvmkzqw2W+h5rS3f/qaoBs/02noeqpKMALycB7Gwph5CEV2Yfb6lwWIvt9eW6i1IS5QZy+zAQxgRtUShAIWwK4bi2MQZuRr9mfP3gbiPI0FUg6cwe87qAsYx8tSG1lO1X2WGcqhQGEghTJoFLYdxSUeTImpGv0ArvZCx31nzk6AH/gnlUmnRQdQGSBOgA1NsTNcFLCCbwwNNRSHqGU1CYm+HlngwznIDofk+AZDaGX+pt9FnPntwHj0RBjVMlZvacoqRwjUuf9werLjKSsfv8lcsANQjoWX8CcLfpKBm/PHXXCMkWWqUPoeYILfEePIak8Dt+xYJwP/gFR5EIUF1wprVGY9DXGJp07bVU3RWMRDgkHMVwXvXnk+7cu5d38/s2k9VusfSbLd39lnaTufrmQNWNAfr6QEGLOavJkqy3pumtF1qtlzoG1TestV2W+q6B2hv9SP3AQo01hLBmN/Vebeo+X991sb77QkMXQPbPKDFv0AwUtRh113tbu/t7+821PeYIrXVWqflYZd9VvfFikzGrwZRcZ8JqTFC1SVxtgqtNCp0xo8ERhHFBb7zWbKq/2W+zWvr6+k5W9tvvP+gg80pF4WpJwMSDYXERkVCUWriFTjvYUlFsaKru0Nd0NFTUnBeRKOAb9eo9ARjk8jUMAxRf8h1cZuhHvtj3U5XEgxn42YmQLs4Uh4HH5fz7eyqP1GD/3UvJ+NrkHaO9retbKFctZfsl3TzFi4T5RQlVammUymfm4DDn6pmtBOJyy7qMOZ6X8k54VrhyuhTAJ0vM7m+r1IjD8REZRN8GM95A98Xvt+Kgu81PIMNg79Ln3fGLQkECAby4A497YqB3kBvK1UCcEqdfw0NB8Hhsv73vudm6uY0CVO9hE3BUVdaJ1opiQ3NNp15naKisL0qjMB4OReLSyJbL0vvff59382Gz0Wo2W6wWy6DFMmi12KwW+6B1cHCw13r7hvlOU//tmh4bdWPwQps1p9lS2Nyf3dh7ts4E1xinFlv+VWQ9TJuwyi5xeZe4/CZUcWM/2f2va+ZPi8yJlabk2t70xoH8VltKky1UY/7XNUuIyozqes/W9+foB863DFxuGyjpGCjtGNB0DJAdvXi7SdNq1LQa1W1GdauxvbvfYjF39faeqOy/8+CHnqqLZaJwtcTNCcvErPkthokABMypyT7WVXPZ1nvdbrN2G5rb6ijdeQEJR3ltfj9vYTDZIYE+pWU8KnD6oWvs/L0JECiP9uFAvQDFaxp4XBlg/3NbpaNaNa7n8UuzlggjSQwM5BNw/13na4CWRTOAjsMcwsHzgu5P634AhTZlp9+wgUAREh6d7yfAwg+7j8PAtcQwf2op6GsVuQcPUDIe0/AnDFJtryxJ2uwxgwOIV54B4bnIaX9aa7FweJCYqj2Oi2UgiXIJlOtKlcJhDuM88gIaNcTGYTc70T3FB3FRHt7uSK8uZirVjNi6YafqCNORgNmENLLy3OGWimtMCpGhqaqhJJ1W7sAl26j0Y2abPf/mwxYjE79g6R+w9lkGLbbbNvstq7m//2a7qb2pvqmBaGgpq22+VFGXT1Rkl6ozrhZnXL6SeAX/vLBtcmHrsYKS1PPnlRcuKgrPywvytxeSn+Y3z8yrg3JyU3OzUgvzMy9dkheXh1y78dmlnsgiw1lCl0Pqzmtry2qbKppaGlvbDDduGE19vQPWhi4z3tGnbutVtRpLW4yaNmNbT1+XqS+uasB2935d0Vm1lOWlMQ1HCXgJwsGlEXWX4Hu3bUNDQz8+emQ0NNWcFxEw2x25KKby6uj2Qt8JFqgmNRMZ7z6+TLnKYUJKxqNk/OIkv74XkGYcUO5OLozrezgDJeO5TwOGfsVhTpmU47JG3Z6WrZKwVAFoJvc/nfTWcEP8goVDs0Pc2wioPCl/rwwBCgNdgE7LoykZj0RBrSJ62M+o2O6qyxw4QoLjx5+Ige71WnzJ6DKx/wp9pFOv9I2q8X7h/7tPFmFfWSbcqvHiWf0byWxGkyIQgJbxvWw0HAGuJYZ7OTVwNzWKQADCp0SnS3W8lrjN171IOktWlIhcHK1bwpAihuFKHrv7BSqF6CagVjGq0joEwiGgyIpzR5vpK0wJio7GqiZNDiXjXxLFdPWYCm8+bOsdtN+6a7z1oLbHRrfcwKur1eqiooLky7IvLwlj8hOiMhNjMpN2ZSVuzzgNZpxkZZ6MzIxn8dCUz85ql59VCWTSNOirVNHBc2dizp2MWIrlTlEWR0nQjGObco+uy/lqbW5cxGk5Oj2n5vOsqhMKeZb0cKZob4ZgV7ZobyYWdy5Tnpt3tuDKpQKiModuLKgxlLb1kT136J471V3W7n5LT29/fNXAgO2WOhf2IexBWhHtR8FBOLh4q/bskV5D/aNHPw4NDf00NNRO5hFO36LnPOEEKv/0uL4NGCSJwxwv1hmHAffasJSMX5G2RwOxR4iTKBVHlrlZOn70dGyY7aVkPK0ylqkTVSZh+dOAOBqIXeIvf6g8ZRcTt+yYqG7KFJNaNErNlEAAL9OMkvEJjE/ArncAr/aqJFGuWC1HrSrPnGUvupkJ9PG7Opga7gGeDQy0plz39xtWSftUmvXSeH5phL2jBLP/3nQkMTgh382M9+e28/SVMrFXHnavC5JGoA8Jpp69Y9sEy1N3UxjIBOmNsh7OKJMxR3Mrx5BDLG3qniZNvqGpxqCvMeir9OR5MuuMxTpY2PVDa6+ts7GqJFuSrhQqUmBMIUaxRAQ6iYqOokkHFWd2pZ6IOndoTea+pZl7FmbuWZCze/7ZfYvXC2WT5dei4FSZ8LBCclQmOaYUH4ZERz5JUX0quxL3dWzOnvnZe+Zn75qds3vO3rgjn2CXF0KZKYfWZO9dkLl3UcbeRWcPrZGd2StFTsHIaQhLkiqk0mQMS5WdRU9egHYTF1MNrU1Wq9VoHoyrNg/e+bbym2SV1DtUgsJAb2cLwiGkERXnvuy9rn/06NHQ0JClt6uz8lLjJSkOsdzNfHdWYYT+J5z73IjjNZx9USaOCmC1eY6gPJrC/FMEjomN+CEEAtll7rOLcOr4pA/k+TVUaUUMYxv6cSy4PR7h1saApzF438FPjQr3rHL3ABFKzqcVHh5Ahhpz3Bbh0ooYxpr2O/kpGd+rGhXzAG6hmoFjAFGgROjnRC5H0Lvbk19N3DasSMr45BMlZvt6GzVQwNLyTLNLHc7m0cQTg1rlDqfCCbqfSkthfA/jHAOZKhF+7Tt3dxITg1buVJR+Ie/oIaOP2EY4hDSClm9vKM0w6KsNTTUdjVXGNt39h4+y2u5cOIfkH12ZsXt++t6lKUc3KRJiZYLDKHoalosQuRCVCTH0tAw+KRcfTRbsS0ncnZq0WyHYv0+mBJXZX2GYDI6XIacw7IwMS5TKxLyUPB6SLDsalnNgeebhkMyjGzK/3JSYsDdaCu0RC1NPsDKObck4HJK1f0nGl6FpCfzUU/zUBH7ymV3KpL2KpH3KUzHpB0Myds7K2b+k8Ph6TfKXOqr4RGXfnQc/dJdfcB4b7t5wwKtPCJhVlRNn6qh/9NPQ0NCQtfdmzQUxgbCdLsLh68v87caM+uBTQ2akuk4qSZTamSJeJmapIY7vLqWSOKrcaSCOw3ZDACZylQ5QOc9vTRSVxMNl5ip16UswMyYtLY9l0qT8Oo6G57M82rd2lVaxnZLxXeFXLmONAegRtlgNzNTe4tIy0Bnp7Q6gHuVVPEOrvOk2DcRxWtx+EmBI9wpXGE+bvN2HKwRdkVL0sKkE0u7HzTj2Ho/mBDiFB9RAHNcmxDgrfhF4kV7VY1Cup3YNutPwtHykNHQHcRCgSoavEe7eEj9DCHHKxCzCs378CCd3PalonwgQEYCQRlDymIbScx2NlR2NlcbO5u9+fHS2oV9+ZFvGjhlZ+xZl71+StX9Z1sEVGUfWpp/kKMRHZHC8DEnA0FMyJF4uPa4QHUlO2ptyZlfK6e2pp2MxOA5RiFBZEoYmYlgihiWhMgEDdkrhQaXgoFzylQw+iSEJGHoaxRJRLAnFkjD0jFJ4MONwSObB4KyDK7IOLM86sDzr4IqMw6szD4c43tm/LGPPgvQds7J2zcn+KuRISdOdh49ulp8nYBaBcGh5gJM0EQ4hjajMOtFRiz98+HBoaMjW31N7UUpAUbg0wtdgLBb6saFIfzUV3HUQSuadDoHDAM7MQITrOIfFvZYRBpJuAROOiE23pUXJY/wcfRJgTEs8s1icJfr80PkqSZQ78UwrvD0ABMJoW1wK42oVnmdHyfh0yk5SGUMoeIQcJOUggTGlKYaVrxEMXrWjMgTAhGt4RZYQKHc47sRT5/BVQSiMi8OA3wNVXYOlgTmkDMQVfDw1VpO2XZ0Wo06L0aTGaFJj1Kkx6tRoTWo0oeBTyY6jlClZtLPGNKPQRdPyaH8Hu3hpEx+6mAAAIABJREFUkVy1dPh0CwIBKIxHPJHm1d9WiUsjvIaKlvNpeTSDoLTcK2jeQ5WlMN4IJ7WViaP8RR6Dnj8X0K6mPGOIPTgRZ4NLhP+xMrtaeSyJghqYUxSgIphKyvbKryQgFqWIqbuq7Ggo15Vr+q22tNrehJh1qbHzMvYvyzoYnHsoOOfA0pz9S7MPLM84su7cV5vOfRl67svQjC83ZBxZn3F4beah1ZmHVmUeDM7Zv/Tc8Qil+CsZHC9D4mVwnEJ6XCk6kiLYn5q0OyVpb3LSfmXSfqXggFKwP1mwLzVpT4rwgEJ4KDlpb9pJdubBlVn7l2YPy5Ks/Uuy9i/J3r8k68CyrAPLsw8F5xxambV7PsabdhzvGPz2gfaiUg0DJMrxuwMz6Fyefqi1srSzuXbA1DXY3117UYJDbF/YcgzQqKOfKBlPm+ysHoWB/mqHMZs5n8C4lJxPJW8n5HxcwSdSt5NpO3BlNK7k40o+ruDhcpCQgSTGJVCuBuY6T2bzhiq30FZmiXIYUiZwBLzv+15R+H6+5aCoMC4hAwlFNJW+C0+N1aTG4MnRtDyGgji0hE1BHAoGcCVfkxZDpG/Hk2MIOY9gDqzDuCQCUChYnrzLvUAFgThY8DIxi0D8LBkmqV4liXK51BhoKBFG+q3i4L/VGJeQ83AlX5MSQ8h45UmRtYc3NMWuao1Y1B46zxAy27Bubmv4Ij2wrCZ2RWXCNgrlalJiNMnRhDKadINyWsb3V8DKy8xnNh6AwKIpWTRzLgSBAOSTEva4NIL01I8oGc/FMlIBDl4eDZHk7GsPKRWxXGNMK2NpZezwVMO42uQdzpxYkFEjR87PGG1JiQCCw5wigWtaO4Ib3Q/cdtEoxYIIDeQnb4OAWBTG1Z0Xl6suG/staXW9R6JWJWz85MzWzwXh06TsWYqYBWm7F2XsXZyxZ1HW3iXZ+5fmHFiSc2AYaLL2L3XgzoHlWYdWZRxZk3F0bcbhNZmHVmUeWpl5aGXmwZXDLw6uyDq4IuvgisyDK5g/Mw8EO+DpwPLsg8HZB4OzDwU7XhwMzj4UnHVgeeb+Zem7FyPcOcItn54Kmxxf3j145746F9GgAapQIRwCjqrIPNZaWdLZpDM06drr6Or80wTEGqEAiXvcMi3j0z7ppe4T7DF8JQYSKbFEcgyJgTTMrZAClafCaw9vbNiztnH32obdaxr2rK09tKE6LqxCxNJK2STKxZW8a1IW6Zy3riD4YkGEl2vSOcoc11zy8RUAfs5ScN6WkjmZXN+5xygsCh4FsSvPhDfsX9cWtvjGvKk9n35s+vDvvRP/2jvhv3sn/rX3j3/r/uzjm/Omdm5b1rhvfcWZcAri0Kk7cSXfWagvYMHlEuexXi5C2cm3cFxqo/NiH4UOAUiUW+Y8UKNUFKkSR1HyaEIG4ko+KQPLBZH1e9caQmYb//nPgbf/bHntA+u4923j3hsc957tzXdtb75rG/eeddz75nHvm//wx973/3Zz9pQWzrLKhDAK4eAKnkYG4jCHgAEcBtwVFI2UXSKMJGXD79BODywt5zMJqk7962fkNnr6y71LVvr4KdyYr+FOpHzKk/rVqtw4RaZAhwd3wPBiFAbS8mhKxicYMhLxvsPIJR8dKwQDmdjoMrH/5A/HrPUJ7HJvqVbpOPLe57gz0MGPYFwCYuFSlu6y/M7971Pr+w+zVp5c+6+4jZ/GbfwsPnTKqc1Tz2ydmhj2hSB8moQ1U8afl7pz0bm9SzP3L89ywQ0jB5blHliSe2BJ7oGluQeW5B5ckntgSd7BZbkHl+UeXJpzYGnOgSXZ+51yYAkDgrkHl+YeWp5zKDhr//Jze5em7lykiFmQunPR2T1L0ncvVsYuQLhzxKwZZ7Z8nrBpSvzaf57c9Ekc3X3n+0eNJRkaiO1HNUYAAmJVZH3dUlHU2VxraNK115I150W4dCTk8tv5AT4FSv0fSwEw61+TGk3IeZWntzXsXdO2deHNRZ+b/vGPgbf/bHnzj9Y3P3DIuA8s4/5oHvfnvv/+n665Uzo2L2javqri5FYSBTQp0bgMdBHGwyyHu8XA8K3DT8hTSz3OP8dhP8esEAhQJmFRshjGwFFDXMJt38VTokkMrD6+uRlc3rXg8773PrS88f7gm+/aX51oHzPB/vKEW793yksT7GMm2F+daHvjXesbH/S/92HXvCltUUurj28mMa4mOZrEhsO/PQWkML4jFsGtKo5ayva1BB1MmVt5H8beJBCA0ZGZaFvq3B4KAWq/3Ni+dWHf3/5uefUD22vv2F8ef+vFCfaXJtrHvmN77R3b2Am2V962jRlve+0d+6uT7GPfufXihFsvjrePnTj4+nv97394Y8l0/fbVZGJ4McZRIUCpKJKWR7uZtyCOuGIvGNMy1suT4ITdX0bYEwhQ5C9epsSTXXLxU7Q8mpbzCQQoFkR6EbGM2uKbXz38J+ahfjNmIKPdMFWhCQTwOl7BRZ0+dvGopFFlkigycPKH68oR7uMiLD3yXZ1sC7P4CYSjkYS3XJE8+OFRSl3fYdaq+PX/Ttg0OWHTlPjQKfGhk+M2To7bODkudHJ86JSETVMTw74QRc6QRM2EOLNgYM6wcOcg4FwUnCvjz1PELpCDM+Ctf5Vu/Zssen7yjkXpuxdn7FuWdWB5JiP7l2XsXZa+e3Hy9oXy6PkoOFcSNVMYOT0x7IvTW6YmhX0hjJiWtO2L01umJmxyPEN86ORT6z+K2/LpSfrmtz8O9VRddFWVGG4dwsGl4eUZR1sqig36Gib7p+aCmESBQMcpBZaAcUB+R7BIGFGWzMeTo3VHQjtXzTRN/tj83l8Gx71ve3OSfcyEWy+8bf/92/aX3ra/6JTfv33rhbftL4+3vT5pcNx7lgkf9H768Y3l0xt3riYwsDSFT8g9RlabvIN01ErhapXbaUWsY/EjAIXxvHIzfDG9TBzprIPsMEtxxGGv4CnRmtSY2qOh14Nn9P3zH9bxH9hen2R/aYL9xfG2l94afOGNwV+PsT71W+tTT1ueetry1NPWp54Z/M2YwRfesL34B/uLb9tfmmB7bdLguPd6//H36ytm1B5ar0mN0aTwNQgH9/YFu3nr3LcHhFuevMuLRFZDbA0MaJNdJRJB51HqDiVDo+Cp0mJ0xzbfWDa9/8O/Dv7hPfsrE+wvTrCNGT/4+zcGn/617VdP2YN+ZQv61eDTrwy+9s7g2Lftv3r6dtBTt3/1tP3pZwafG2t7+W37KxPsL0+wvT7JMvFP3TM/bYhZQaBcVTKflA+HhjkTTgMuNJfOWCyI+IW5jf4DF7wCN4ZPc3PuYH5z6BnDe0Raaji0vUQYXiyIoOTu4bxgmdj72LhAxw466EOXsgpz/oOFw11PS8ujy5U7nZMerEjdQ6IADrGqc099e/9BWn3/kahh8PISBsviQyfHhzKvpyRsmpqw8dO4tf9M2PhpwqapjJzaNCV+w78lO9YXa/HcTEXc2r+eCv0kMeyLpLAvkrZNYyQx7IszW6ac3jzl1OappzZPTdg01e3m3uJ6AAa84uiub38c6iBycdgRKlEsCFdDHEd9rnNH2qpVBn1Nh17X0VBRU5BEIpzHZv/4H5EA89V7nmBcXMnXQJz63SHdUz4xT/iTbdy7ttcn2V9959bvx916foz9d2NtY960vTHe9od3bG9Nsr01yfbWO/Y3Jthe/cOt379667mX7S+8YR8zwfbGJNu4d63jPzD97R963goaYrsMMdIz3JyW82gZj2H9aRlfq/AuWlcqivCaPMzFFENLMyc0oyCh4BEKfvWJrTcWfGGe8CfbG5Psr0+yvfL24HNjB58dY33tLev7f7ZPnnZrYfCd0LC7sTvu7t13N3bHnW0RtxYst332xeCfPrS+Pt763JjBZ8faXh5ve22Sbdy75vF/7Pr80+rjW0oRQOW5Afh1Z1EYlxqu1+JuGjOqwzCiDfM/MhBPjibit7Qsm2ae+CfbG5Nsr71jGzPB9uI429i3bZP+Yp0+2wxw+k6dNKUnGy/kGi9eMBZf7bl2pTkVrZOeaj1x2BjDsy5ZYfvrx/Zxk2wvjbO/8rbt1Ym2NyZZ3/6g57N/1x3agCfz1RjonmBDedhYDs7aq0UlgnBc+svAK8Cc8+hHtZRz5fRWMkDyDSVznODAeGdHM9EJR4lerqsuBfOvlyVPOqt/EExO/LAfisfUihu5SoTrDiNfxkRsB1qQblscSMuiKZRLwFHXkL29A5b0EcHLH5B9djpirnjXllPbZsaHfuYAtY2fnVz7kWRvuKa9q/DSlZNrPjy57uO4jVMcGtyGT0+u/+Tk2o/Q4zsz07D4jf+OW/+JEwofI6fWfxS/5dN4bdfgt9+R+ViZmFUmjmA6mYk4dVQW1NcamnXtdVrdRYiAn8BadJ8/DjeivxF0n1SEnEfIedXHN99cNM362vu3Xp5gHzvRNnb8rV+/cPuZX5v/+6Oe+SsNm0D9rpM1J9BKYUa5JLtckl0hzqyOlzfsP20Ii+1evHbgo6n2Z1+69avf2Me8ZX/tHftL462vvtvzxScNu9eQMhBX8tyd9zjMUUNRKmlUiTAChwF3htd9NnogLAJQbgeUEAhwLSlco+TTELt12+KBd//bPmaifexE29gJ1l89b33+VfucBXejd9xHsO81mh/bO37s7n40YH50+85Pd7/96fadRxbrj13dP7S3P6Tp+/LkuzE77fMWWV943fqr39jGvm0f886tl8f3T/rv1q0LtYJIPHkYc/3mFamlbIdzFgXdIxsYSmR4rjoXCKHgEUp+w+41xk8+so2daH9lgu21ifZnx9pe+YNp1pwb0byuVGVXBXGjXX/T2Nlt7e22D3Tf6jfa+7oGezvNPR19N1uvN+sbK1u1qvb8zOvHjhqXBVs++ND+m9dsY8fbX3vn1svjLePeb41cokkKL0UBxrRSSaII1JvI81cTkENAP+vcxsfNSD+9FvBieTQ1bHA9waR3pXS6/EG+4sojodzMOocTE+X6tXm9ZIRAXMeTPKbUgTcJSkBRxei+XvPgyJqXD359FrfhX8hR3lWqSro3LG7DvxNcWlLoZ6fCpkn3bBYAS+JDP3G9Hx/62cnVf4sL+Vv8hn/Jju/OSpMnbPo0fsMnj/0tb/C6ex/PQ8okrFJhOImCFMoloMiKrK9bKkoMel1HU3V7nVb3DUwySelPglw47My5dRYSUEvZainHq/cY8x9XRtMw0MJa0v/3/7G9+o79lQm21yfeeua5Wy+M6Z6/qnFPHJ1ypbhEf6m696L+dmHbt4Ud3xV0PCjoeFDY8aCw/d755juXagauadqJLLXuGHwzeNPgmxNvPfPrwdfH28e8Yx8z0fLWH9s3za8QRBYjbNy5yWsgTokwokwS5QoWY54Wh131ex1blHM28miFZ1EgDFTJeVVxYTeWTht8/T37SxNtb0wafOYV69O/vbV63X0I+6Gh8ZHd/tMPD31XnNd/P/3446Nb9h+amr5Tpt5es9769AvWp18YfGOS/eWJtjff6579WfWJrZqUaEIGBlpxpa6EIYznnihCIIAa4rhViAZpeTQu55WKI5tYS80T/3R7zETbm+8OvvKW7ddj+mbNaTuwpyJLSZVdKK/WNLTqOq63dHY23+hs6WxraG/WtTVV3+jQm7oMxm5DZ4e+qbmmooagyktp8mrF+YyGpPgbGzYOvv6O/Tev2d6YZH9pwuAf3r++5IuKhG24kk+goN+UYd8CIRqIdTlhQ9030v8wePnFmoCfBsiRHr2MEHZMuhxbGEOoe6yKURzT4vDRjNgWf1m7gQQBcIhVV5h097vvvTivx8nk+I2fJgFLZcd3JkYtjA/9LGHjMBLFbfj0+Op/Hlv5j+NrPju+5rMT6ybHrfv36a2f5+eekx/fEbf+41NbPj8TPishdPLofmvYbDxJ37z78FE7kYdDUQTMIREAl0ZUnDvaWlVq0NcwtSJqL0pJFHxS5CKd5bG8htKtOo2jrhOBcsvkYAUc3TV3ivWt9+2vvmN77R3778bcfvqZ7llLaCT/GmG42HynoONBvuH7fMP3BR0PCtrvF7bdc0lB+/+j7Trjmsi7rs+uu3YFEnpJAri7j72AkMTeBXXXinSRTgrYdUWxAwm9hSQkSFdReugQkkmho0gvKlZaZiJ2QHk/hBJCUNl93vzuB0iZTGbmf+aWc8/9MPxqe39a26e0lg+5gqdAXF7LUaJ4+vw3v84HVXQgJaRIXe/lZmyFjwMn5jgwXJ4bvkhG9MdxPBpeeOv0eA4jQcA8wY9yl2iRC6RYOwCdwI1xr7li/cpgFaiqC8JRIiXN3p9+gQyxn+ITB1+8+Dow8F3MkvP48uXLi5ef4pOgLTt7p88QKWmCyihIGfnKYGXNBQsOk8j9RgxOxfFp+NLYs7JlSuo4hRiAQeRH4hrNt/ZoLQSVkKAqEpwO69X+7dnFi83s3LpH5TWPygSCfG5xhoCdVc7LL+fnl/Pzy3i5Ak62oCS7qa6y40lzx+Pmjvam1sYH5bw8bmEal8Pi8nIBIEeYe7/Wz/vV2k3iX2CgCgJUQUGqqJdGBhW+diXR7kUTiMoAVY62GjfStTDIrjab+v8CXnIz3wJppsW/prx/g9wvd2jVuLM44ePSTUiSvydOeQGo+Pwg+0n5sRM7ZuSBV2N2xMeBwdipgZfEmTL2tTAkW6HJNhh/+y0BjttJ1lhfCzTZGkshbLznvTsj6M8U0p6oU1vJ1sY+lui7iXFULwLJcg3JwtDXwuAHv2U8eHW8+zL0rCydG+7AjXAAIp3K7lxvqixuq6tura9ufVhWlRoEUF3/2S3tOzYyrJPLdK+6affS2ACCI0EVFAjTgBTVn+86VBqckFX2IuXxYEp7f2rLx7Sm9+mNb9Mb+r5taU3vUls+pLR9Tn0ykFEn5kTnPN1vC2rpQopqoKquGI7qRiyqPHmQwyACUpO3ZVBVnmgMIS9wXJcPEEXkRrs/PGfWrfW7WAkJqqB6Z8FFvy97d+36YGvrP8GsCY/Bjo73fn6ixct6pyuBcKQYhuzS/qPKZTeHjpcpQUh47Xwpuu/IS8N38RIpggiX4S4Id328bzMI14PgSJGyjgiu2bn7r7bkpIammtqGqpoafoWgUMDO4rOzeOwsPjsTKM4AitKHrThDUJJVCuSW8vLK+XlCbjafncUrzpAYUJIF8HK5wvzStMRWN9ee35eB6ihQFSVWQrz+fWnl9aMcJnHiXMuJxW6A6sal/DuG/TesUB6LeqTvAc8b4fj/Gxt13WVMwsed8PxYIkMuMUfS/S+5RgEqrijUUe5w0Em9PCpOUk7ljcdBmX0AIl34CdfBN2+nFDaO+V/WaJKVMdnKODaMlHw7ztcKE2SPyQnbV3bPkhtnVsg4WBJzuDzZsijqUCRxI9l6LckGO7L9tWRrDMlqLK78kbDRV9jx5tPAo5L7gvjLFck+1ZkRjeUFbQ3VbXVVLQ/41ZkRQKQzQPkBna8pmkASjNMJXKZ79VWbl8arIUUdUE0XWgAXaevXH7+ax2m5//TL/adf0prefxewJkOxlMcD954N5ZS9qPamda3EimfOBtWQ4vnar7V+qz15mH/rOG9ChktyosdfDy6SDmrp+yWXhucwiA/OH+lG/CFeoAOqInt/nQXt2P2JlfP1w8f/CXJJHl8/f/6ckys+aCXSXgiqoaAFiC7E73Xu+zm33AGpTmbZ5pYRSWtBFJE/XKkfXi9cJhGg4dsObwMVURAcJVJFitSQL4mEFm5Bw5OGuvqK6rKSqtKiUiCPV5xZkBbDig8tTGGUZMWzM+PYGbElWfGcnNtAURpQnAEUZ3KLMriFabziDB47i8/O4rMzubl3SzLji1kJhfl3illxVRdPiOZpg6ooUEMPWqDz0tig0scOYLp/17P5p9ODvnc6Jc/I7/uXGjkjGcfyb1oOJ+vzmhw7hl8dnxXGjc2CHedkySRiR7pY5e5wFFF46/Qoo5Ib6TaKg+N/Ph6IdMmhnHnR2T2FhL2Vka/56rG3WWPI1sa0K+5Mv8sBduuKGPtL71okXd0V7rYxyH59iNO6mL+3cePMBLePBDsYXd1n4GMp+SDG7+i6AKcdfkfXTQG8BE97+96XcQpq+bnN1dzWB8JWibLgw7KaTApvNM81FQLwt5uiJWeETyfyGe7cW+7lZPtXhqshGFKkpgvNWNCzaHVVQEzmQ9H9J4OpzR/+GWyNWf0bCYSlN70ruc97tmUvpKQBaqAgRUTX4mUPvWyAaA8Jz+BbxftINz7DQ7rAD9AJxXR8qaf561UrIEWkSA3Z+8sM8e7d/TUP/oewJf34nFcALV4lUkWItPTFSohuxB81l6y4sR7AKEuWRiiNOTtytY/tvJB5Ujo3AjAIXCax0fVPkaoeBEOJVHXAWXOeX/JsrhY2Pq5vbqxpqq9qfFTR8LC0gl9QnJmQFHgu+opjAsmdxbxZkBCYnxBQkBBQkBRckhFTwkoqyYgtTmUW36MV36cVp0axUxkl6beKkin5CQH5cf65t4NYqRFV5/HgAm1QFSXS1hdp6EJw1LNtGGGYC5f5HSWF/xl4CZknRlveACqOz3AXTmhGHYYM2aybG3tYfemf0N9l1QK+iYOTzVkQMDxGexTGSR5KNxLQCSMh5CQ2oXNloriSRNoYoLhwYq6KoL4fAi9rDMkaHUzYF3H+mMTtGgYvGyzJGutruTaVvKci1ZLmsdHniJGPOdrbHO1rs9HHcl242wZeghkn1uzuDdMI/EZfK4yvlXGIx6HEqLCQ42YkK/R3/a9h8OI/hd59rKupaHxY0d5Q01Zf3VZf3fJQWJUWAlDHNFGF0acnK7lOMEJRqNO3+XeC6BNC5nFuNFEQ7PJi1SoIjgLVUNBc2Ev0Nl58QVrLh9S2zz8SIf643Xs2lNb84dmOA5CCmkhTV6SlL4YjOv9YUn3FGogmFoc7F4XKuRVJrCTCtSjMWSoZggei3ctIx16sWgkpo0SqyN4ZSm+sbAYaG/+fkGvg8ZM+M0tQDSlS1xWpIUXqumIl5GuDVZU3j3IYhIKRQy33BI1rKacTACax9tyRnoWLIDhKpIwA52l1nDn16KHwQV1FTQW3qqykQljAYyVkRt1IJHvEeROiLzswLtkxLtndCTiZG0vKi/fLj/PLj/MriPcvSAgsSAwqvBNWfJ/KSYvipDO4aVHs5HB2UmBhgn9uon9ugv8DD4cu3cWgGkqkjgLhOiJVpEhNF4QjH+/ZCEQRAMa38AugunEiHP8H4CUtfsihuBaHu0zsWpCrZMaNdONESlqcPP7NcFDJPpQyT37D2xw3+FP6g/Iav+W87fvvGdUAkF2ZY3JLVByX4tyQHfGhf+CHcl7WaLKVEeVvx5gQb7INmmRlTLJG+x5ZRbbGkKyMSRZGjFObb53fSvFyDztjR7I0JFkZ3Aq+HnnFI8xlLRB/6InAiR1z2P/oWl9LNMka42e3IdBlm9/RDT8SOUpyXt78J+8Hv/Y8ba7jsx6x79UWJT3Ii65I9pXJc8mbCSAPlRgeAsZxbqRsRnICOZlQRHHjRbg+3rcZUkSAqijxHKXXK9HF6WX3n35Jbf30P4St9Ma3qW2fsytfN+AugPOVQTUEqIoAYZqgpp5YQefVsuXCYGcOk/AN6jKPNu7nAEwiQCc+24IRKyJBFWTvDJj4kMVAy5STXH0fRC/BttbXlQ87iqqe5HW/efb161c5yNX+WLxpZ+9MJZEqQgTTEiF/F6noiNR0IRiqY9c6YYhzUaTrSPbjm/4BHQ8wiOV+9i+NDSAYElRDieDaLZZHAFZSSVEKJyeJk53EybnDyU7IYvpEX3age9owLx2LvuJ466oT87JDvDchN4ZUkBCQH++fH++Xn+DPzozlFtwXlmQKSzLT70ZTQkl+Ny+SLnpE+Z5lJQZzU2mPjjv2aCyEFLVFqkiRlv6zfft6Fi0HVZEQHAHNR9SdOAREuwMTLoyx40xzY4fZV2dEDHz+3+W8ACqOHeFaQnEZl7qm4vKDHbiRE+MFgpB5gs/wmOip/QOT43nRCaOl60m7TCea3Lf92GcloiVyL3HeCHg9ygz5ODAY+7DT64fCRoz/sY0BjlvI1miSpVEwYV881d/PxphkZUSyxt44uObmESPa1RMR5+3JlkZkK6OQ44eCcHv9j2IYZ7fl0w9GndrqY2Hsc3iJr4UBycrY58hKkpXxVBL2T98NDnVUZPOZJ3gjjDwg0hWgyp/h+G3Jdn6Uu6QdenRMAW9Ep2Xc+qfj2RTXesI+EeI3UBUFKah1LTEQMDPvPx1Mbfn4P0au9s/Zla+bcBdBmBakqAbCtXoWLutcvQ5UVAdVUOIFiFbz7bwoPI/xLWgeCxijCNxo9zqPA+K5CAiOFM1Xg5YbDlRPIVr89PlD++sHgtaU/HpK2sMbaQ8vp9devlN1pqTh1qcB2WTZQGvrGwub3ukKIkWN3pmzxKZ7P8YnvfnzkGiOOghHiFT0Gl32AlKVB7lWHObMpbjxoggAk9h2ZBukhARVUJCyTseObSV075zksPykkMJ7kcWpzJLMOG52Yn4yLSHgXCzpRJzfqTi/U7G+x6OvONy66pgafiE/3i8/jpQfS8qP8ytOYwoKkjn5KV6eZzavX6erhdKCa+qo6yz5478W1mbpJ4l9qEVvFLVFqihQQavd/lhpRlLjhbPgHGVQBQHBUK8MVpWT7QEp5jCPLqnzji40N06E46OcqXlert9lNkgyPmOeFB0vYB5nR8hL646AS2GILE35uxgh704it77p/n0qhpTaN5+GL405y5e3tX/Z2s0byXkVMS52iaCp5LyMh2uF1uhAl11RvmfJ1mgfc6Mg+3UZgXtDXdb7WK4l26wj22BJloa+R1aSrIxJVhgfC4zf0bW+FkYkK8MEWkDE+WO+VsakKVIlfAXPxJ8Gy1gxxSH2AMUJiHSRTBiZ7AcWhTpNRovjRrrlBzny6e6jyFV08+JaAAAgAElEQVQyrLg71nFRHOpUHO4CMIkVpGOdy5dDyihIWVukhqwiMySMh/8lcjX0pbT3Z9RBzU5nwAUakJIGpKguUtKs8ovmJhb2wrQhRTVQFdWr+8fDc2bc6O9AgOQ65zLdy8j2rw1XQnCUCK4pmj1vIDVjaGio/9PbnscPOirzntUU9HU9nbi4Br8MPumuy3/EyHhIyqi9mVF3ldV4I6fpZl6zT0ErObvp+u2yv/s+guOQ6+nTN5a2vfNVRTCt3p9ngEuW99c8+Do4+DkrG0Toi1R0QBiyG7WojOzIjXb/RhGcQ3HjUnHcaPfK67a9cD0IhgRVEN26f1RE+hcV3ivJvg3k3+MVpQnYmQJ2Fr8ki5N3727kjYTAv2PJJ6OvuUVfc42+7Mi46hhzE59/O7wohV6YTCm8G1GcHF5wO8TDyVpbTUsNrqoGU1GHq6grq6mpaqhp6WxD6JWqIj6qIPpmzm63tRay7nBKC/l5qR379kMzYaAqSqSi22K7qyzub370WKlhPLHWjRvhVD8Vhr0DdzwGTcqHlu7QluVYyeIXT6INNEHL6RsmYJ4QMORpvI0Ed3ILhbJvHhXwHtFB5Ea6AXI79ak4XhRRGHOGR/8+5/5bRsVxKc45kededk6BYU+W1Aolf9hiyUfXSgj0rLC/2riO5cmWjFObfC2MSNbo8LO24eeO+tlgSVZoP9u1wc7rfS3RJCs09ZJrEG4PyRo9VZ6Xr/DZm4+DvIzY4jBnHtVttG9mspLIxDYO6ZdkPlIS4SpzJPl0IsDwAOiEJ3s3QIpIUBkBLlBtxF3IqAVT274RLU49/9X4NqW9P6u6q/WIs3jOPEhRDYJpdOsvrfSJSmv+kPJ4oNKbLoKpQ3AtEI56sdGoLMARYBC/zYMBGAReJL7NcgeooitS0QHnwN9e8ISeN9fnU8piTvKjCDwaDqC6CaKIzQXRH8Q9H/vfQe+7618CmQ8CEstOpDzwzKq/wWq4ntfiW9jmV9QWWNweVNwezH4cUtjmH1/qDr17NYZcDU3iTTt7Z8FFSpq9s+HiHSb9ZRWSl75+/PjO27d3zjyRio5YAfn4r01cOv47+SMGkUfFdezAQgpIUEUHnDvv6bXLDx+VPXpUUVNeUpwRn51EyYwLTqZ7J4VfiQ88Fx94PjHkUjLl6j3K1XuUa/cjr9+jXEuOuFpWktX4qLy2ilfKzeYVpZKu/62rjVBVUkFp6+gjUQtRKH0kSg+B1NLUUlbXtNNEtKohnluZ8wrTuLxcgJ3J5eVUxdE6VxmBMB1QGdm5eEnNTXsgWs5h50cRp6ik2lLBDbcvCnYY9fABqkTCdXSj47whPp0wenVK5Jil9VEn4MiYNOVkJi15Ll215I36RHSiMPokn07kTJy5MKx/JlPkHoZLgWSi8rAAxri3SRj2fMZx3khHLjdSwsOYKL/zfTkgdrgzO8yh9LZP34ePcT8aNspGkSQrY5I1Nshxfar/nooUK16ieaD9eh9zY7KVMfWKB+3GGZL1Wp8jxvdJu9kxh3wtMD4WaJKVMVmS7P9hG+V5ve3/WsdJKaG4AjQ3AXNYVU6aViJzEEaDwdHrRPoyGA/lsodOEH2cF3Oi8pqNSAkJwpEQXPMVeks+uynlyYDcDH1m07uclv681sHc1oHslk8ZP5jFb3yb2vY5p/xlk8t5aCYMUlSFFFTBWbDywFgJlzW17ROruqvd0g1aoAoq64Aqug34fTyJHJjU/o8TBaXjASah8rpt1+Ilku6f7pUrW2K8hbcvlIQ7lITaccIduBRnIMK5KNT2PsOMxb6UWx+WXH3h/gPP9HqvzIbLeS3euY2klMqrWbXexe1BRW2BEituDyps9UuoIL4Em4eRq7VdvGF77/T5IkWN3l/ni03/6q+skl6qX7q6wJWGvfNVQRVUD/L3yis23GiipGwqmDDwFaATuEz3mouWPajfQVUUpKDRhca2Vpe2dTQ3PCwtTonOvBWQecs/jeF7O+xSDOl0xAXbOP+zqXRfVmwQKy44S2IxgRlMvypBYXNDdd2D0upydh7r7pFDB1QUlVHaOnpIpB5inGlq6+iraTLMD5dl3ubyc4CidF5ROsDJAtgZzSfde1VRoDISVEC2WO0QRp/gMYjAeGHu0ujTPBqOGz5FDfuScCfpS1Z6i5J07Hg8cmWHS3jJOD5Ndry2nHU+Cjfy53q4cSiuo11BYwJsNHxekD0wBmrjtLp5I4M8BVEeMs6azPRjQJ6/BtDwHIorXwK7I+wYuftfMKFFSaIVN+4nRLiUhDk25lI+DQ5OkWE/AVxs15JtsLfOb69Ms0q+aXrDzPiGmbGv9Tofy/XXDhrF/L29JssmLWCPj7mxr5XxlHyuUfCSUCXefxl6+aCAR8MDka48qZa9bwfRkluRBMg4FFkPS8aKRpSnuAwij+nx9MBWSAEJqehAc+ZV+UWntvenNcuSuTIb3uW1DrKaP4Zwq67k5vsUlkSVNWW39ue29mc1f8hq/jApkDW+TWn/nFXT3eT6N6isAylpQArqIiXNmkshqc0fUtr60xv60hrfprZ94icWdS9aDaroQDDkS6yhMNRZlvkplZEAogi8KHyL/W5QAQWqoETqeq22JjwaroTiBFDdJG0kfBqeT8NnR9nFsZ1Taz1ZzTdYLTdyH5OLO4JLnoax24PTaq4nCTzvlnkVtPiPA682v6Qqjye9tUNDQ4Pt7W+sj/bOVBLBNHunz4AMjOUyMD5E3xLNmSeCa4Equm3m24AoCfLKWYNAFAGg4duPbANVdSFlpGiOZinRpayipLoSKMm+czfiagrNJzsuhBUfnBUblEK7GXXV9W6oV+atgKyYwKzYIFZcMCsuJOtWQE58aFNdZVvLo+aG6kcPBHfjqQYrlmuoqKK0dXR1EBKTIJc+EonQ1IIrwP8+f7KsjF1TUVJTXvKgkvOgiltVzatNTewyXgsqI0AY8vWyZeUhbgCTWBTmLD2QjE8n/hOqBJfiKj3xTar3GCeIPll669R4hwgPUHGS5okfTxgNy0vI3tIlko8uk/BLRzBIvvAjQdLEw5cVM5GrMynXvkuZw8nIBA9vMMqDN06WG8eluFSl+L/7+Dn2YZeXy0GSheE/AC+SlbGvFdrHAuNriblz3bQ6w4oTYxZzYUcEfj3z1MY8yv6aTJvM4D/9j2L97Db722/+B1/hb2FwzcqIUPRUPDDUxEsvDnOeoGE/dlgmznqRQTdZH01WMd0NoOJ4dAIQTay8Ztv9+2JQBSVeoPJi7bbM6u7Uts+j0JPR8Dar6X1O8ydW00e/It6GMGeVGzsUr26FXduqedN0P/0alVd/50Hn3dqerKb3GY3v5Oe5HoraDx6DFqiCMA1ISaMHtbiSxMhofJsiFZmmtXxMr3/T4nQaXKAKwXVE85G1pw4Dk2e+ACaRF+DwavFSCIYE1XQ7ly8r97bjMGSvHD4Vn02ziyt1L+oIKW4PLqn143CvlgBXi5r8i9qDksu9bgsv3hZezK4njTpfxW1Bha3+yQ/PNvSUDza39u050LtATaSk1fuLArRpa39V9cSlOjQ0NPjypXjvvt45KqAy4rXhqnIfO4App/0DoOEBJrHc99gro1WQChKCIx4brknzu1RclJYRH5IUdjkh2PNO+JV71Bt3I67dibhyO8wrIfDC7dDLt0O9bodeuh3qlRRyKTHIMzH0Uu5duqAki8fOFLBZFYL8hFsRyxcv1lLTUFaAwRcoKc1boKIIQ2nr6CGQ+kiUjoaWwqz5Z8+eqHtQ2tJQ01xX2Vxf2VRf1dj0oLHpwfOzZ8A56iBcB5yLrHM/AEQTObKrFceNnDpVgktx4dEJwujj/CiihEwoZI4Gg+NCOcmKHaZK04jZ/scKJxDiJxvEMLG5SRIwSvJNxWGyI6zHhkcxf4j38M9M8tXfyOnwaHKmtkiC6+EmXomqBO3vV129cVXPLzvvn7LnZY3xs8EG4/8KdDEh22B8LTG+lljmuZ2FUQfL7lmU3bMsv2fJiTWLu7iTZGnsY7GGfu0E7QqRZGVEsppa2OhvYXDdwsC96Cn4cVCQGVsYOn70maSdYKRGPCoNImOCYR4ycVhwbri3TkKYlKLRSQ5UFAGgE5ptd4nU9CG4NjRnXkVQfGpbf1rTMAZlNr7LavqQXNtzq7z97L0U9Uum004tm0ZYOc1t1TTXldOcV0x3WqXqvkH7tInu+YPHkxJT6sAsaf69pLZY/qLZ/oR4xhxIUQ1SVOvRXVQZEJPa8kE2p9b49v6TweJUAThPEYJrgkrI55vRQBRRfvKITuBGu1efPiyaow0pIyElZPvhrVwGEZhQo+RT8cU053vpjtzCS7zkMwCDWMZwb7rjKSz1KWoPTC6/LAEvVp2PdORY1B6Y0XKTl+/ft/0gKMlz/QoTm+7rr6qRi1xDQ0NDXwbfU6NEs9RFSlq9mgvr3PfzGARgQtieF+zIZRDqTh7q1dSHlJEiNVSZzeEkum9aYlhC0IX4wL8TQy4mhlxMDPFMDL4QG3DudvgV1l3qXerNW76nJEa/QYy6eTwuyPM29eZt6s0k6s370QHFrNt5mYlxUcG+1/62NDtoY37E2dHx0MHDqkpwhKaWPhKF0NRSng/7+4xHGS/vYRVQ90DQVFfZWFf5qEZQ+ZBfmRjVO2c+BNcClVDPNqOlOV+SdARAwxeHOhUE2dWyIqfM8xprkhqniTouW1Qc5gxQcaUjqXqJlIrMuZSIrMpzWMZWgmT0iCS5JlHgLomQo3c6Iq4yWWPBd/y+H5mNJrdlcsKeS8aRy4grjYTDNDxAccmnnXvZ2ZVV3XTdYaevheHUfCJrNNkWG3nRLfyMDdkaTbI09rPfHnn1VDDOlILfEHVicyRxc+Cx9d5H1nibrSbboAMctwU4bJ1yzGiD9TNf6Wm5zq+iU/T2I/cejR3mPHH02bcPGkDDC6JP8UZarAXME6NJLkkTFT+KKBhWwnHlRuIABlEY6PRssxGojIIU1V8aby4obkht+STJdmU2vk+pE3tlZe6ne/1BPrLgOGaa4/KfXI1+ccH84oz+2Rk9xxm94pghzG7pNLsl02z/gOHXXs7IyWx6nynxvyR5rrIXzS7nIAV1SEkdUlQVqSIq/G+ltXxIkVcNSG37lNrY93yjqVhBFVJB9qguLPVz4EbL+ckSrZ7HBzZDCkhIGQXN0ay8bM29NSlrl0tz41FxfIobL9y1LALXlHqJX0MqfByUUXszSXAxSeDJqvMdA6/2IHZHeG5HYLbXOvBXNWiBVu+vMyGTvf01kyPX0NDQ0NDnikrIaL1ISQtSQjw+uFlAcZvoNnJoeF4krs18O6SIEqugXv++OPuMayzdJyHMKyH4wjByBXsmBl+4zyClxARm3Y7MS41JCL1Ev06gXXGjXcUlRVxPiQ7ITo5iJdPvRfvHh11OjLh2P9o/IzEiL5VZcD/qQUluR0v9q6et1UKes93RubNn62ho6mho/a6nHxJwQ1CSVcrNri4tbnxU3vio/GElt6qGV1XO7ly3EVTSBFVQ3Rq/CYOcuczhg1kSMZwZ51BcikKO1WZPHbxGUTA3wA6g4r7R7TGmkShH+hkPUN0kxfXxoqmEspizwlsnJdqqfInK8+RRp+SzeYH2k5AtcIIoDyFzXLmTP2FqtzD6NG/ypThxxPfwuZf7jXIGsUiF0pEuXMap3lcdz/ve+V7E39z/G9lyzVRjugDHbf72m4cdsWMbQ46bkWw3eh9Be5sbex8x9jliRPF0uRV42c9uo6+FAWmq+GiDDbBYfX2f5v4L3jXgQP+HdzUZEdwIF9k6RoTLRCd0woEi8Ib1iMbVjIpCnHhUt1EvlR3uXBLpBjCI1ZetuxYtAWHa4EzFJtyFrAc9ac0fJD4Xq+mDV06O6rX1sy4a/HrOYJrTyulOxr84oX9xRv/igp7mgp7lgnY4hnW1w6o5Y6Y5rZlm998tNz1SHoHZzZ/TG9+ltPdn1IItDidBRU0IpgktUBXNgldfj0xvejdZHTOt6X3K4/4aH7pY4gXAdevcDwDR7hMhAGAS+ZG4zmXLQBUUpILq0dAHIvHc6EnBS0DF8yJx/Eg3Xqgz5+5pbjWpuD2wqD2woMXvfuXVu2WX8lv8ix8HsdsD2U+Ci1+Epb0MoLaevX9uFfSzJvjTdPCPRQO1td9GrqGhoS9i8RsHR9ECdRCm8xKzujTQSY7byCSWhrq8WG8EwZCQCrIDi70f5HUnPvgezScp9GJS6KXEkIsJwZ5xgedYd6jcgjRuYSrrdmRC8IU4v7Mx5NOxfmfy02K5hSl8diavOCOZQYoP9YoP9bpL8y4uuMcuSs28eJpoaeHv7/ekvbXrSWNBVuqK5SvUlFWU5iv9tdskNyNJyGE9rAAaasuaGqpaGmqaG2qamx82t9W/uHQJnDMPhGmLYLo1Fyy4TOJomXtUw57zL9uD5NbLC4IdZIYUFE9eRhzzSqSFHKPc+VFEdrhLQbDjcLLze1Jfcj24UTSRHa8U4ZYf7CjpUx922SYvgwJUfG7AMbk+V0Hwt+hpRWHyRjNQ3QCqWwsn6XN/f/PrV77nnK4eXulrtoI8lZw6yQotqR4OM04ljPmxLWACHLYEOe8g22D9jq4PcNw2BZ/L2tjPbJmXOdbjpg/rsbj/69DrBqEgiiA7uyDSbeL8eslgc5lTz6fhSyJc84PGKS4UBDsKb53i0kb1M3EADc+j4xvw+0BlXQim3avzWznlfmrzB0nMmN386X49qO297adzS2aeXvMrDv2LC2aGG2YmATOTgPnFFT3PGf0fF7SaCxpnh7E6hp3hjJnmuGo+wYhUwE1vfJv6eJBV9frxXkvxrAUQTAOCaXT/vqLcLya9+d23+PqNb1PbPhVn1/QgfhcraYAqqKd/bpQTOdLxANO98sbRYbkeBeTjPzdxmXJixpELAMehuJaEuRZF4QuKLhW1BBQ9CS5+HFTUFpDX4pvVcD2z7kpm/bWUh5eSa7ySaq/dvWtZ5LKobpX+KzhK9DMc2rN3oPo7PtfwY2DgvTdZNFsDVNTuhevXXLIEmKO3kJE6A4NY4W3XrfdfCI4A4Yh2K/Pc7CR2wf1qQWF2YtjdiCuJIZ4JwRfuM8glefeE3GxuQWoKgxQf9HdC4IX4gHPJkTeBwjQBh8VnZ/HZWdz8+5y8eyV5ySXF6aXszLa/zzBVdbWUlOfMn79rx84ydk59lfDgvgMLZs7btA57NzGqDMjhFWfwS7KEHJaQwxJwsoWc7FIgV1haXMuI6J0LB2FaIlXdZjsTgDku2yhkePzbobM8mvyy4ETlsG/I/o3ACkEopeImWQAyYZq0QKX0x6XFVMf2gSrTySgbxw3r34/l7L5TO5O5/ka3Iy/rT/jGqzwankd1ZVNw7JTol129j7u679yOveZhfWXfQtLhpWQr4x9W3cL42a4NdDUdhjDbtUFue/2PbR7ufLRc42tuQLbB+NtvDSbs97Nd982WIAzZGkO2WkM+vMjrwIqTBPvg5Kzy7o/QpwFhcTabfpJLkdeKKO+nTTz1koMvA/0AFc+jEwpDnEbkkvFAFIEf6dZmvg1SQEIwrdfozezM8tTWj2mNbzMa3xa0f6WW1c84g/iFsPpXF+wvzui5J7AKnuuUvNbN91w3HYc2csTss8esdMJsccSct8XOdUZPJ6JnnTdQ995jEnsjLC27xensm5lKkIIqpKDaq6xTHpKU1vZJbrQ4zvlq+ZBd/vLZLjNogSqkjHy5YY0wxJk7HrwkLYGPThwUaehDcCQ4C1HnfpDLJE5obcHzaDhuhGNBgA0r1Ckzyb2g7Ebxk5DCJwEZ9V53ak7fr/HMqiUXNFCBltuV7dmtXdWvPr3oeSTsRG/qmaH8Zqa6eNo88Z8H+x88/CHkGhoaGhr6lMkSwXVEilrQTJ2GE2YAkwhIJvFIGunoeIBJrPG0FM1DQTAdEI6oO3sirzAlLyOhnJfPuk1JCPo7IehCVnyooCi9QpBfKcgv5WSxEkLvhl9OoXlnJ4ULCtKqy0qqy9iVwuIqYbHk74pKbmUFp/XCOQim+3K+RrSazpZZc+fNmpUcR3soZFtbWm1av/Z2bGSlIF9Qkskb1tJJAwrTgMI0bmEaUJTG5WSV343uWrRCMsjj6d4NAGNcq2Mp8+T/ALwmwaMJfvV36no46U9xqbji4W5tqScj3fKDHCaK37PDXSb2EvJpeHaEfNaY9OTt4T+GiUuTO24T7NtDZ/ODHMYGCEn9TIFU+zo30jk70DEnxm/wy8D7zwN1re2JyYkXjx+78OfvN/5Eko6sIFuuIVkbk63RI1g2AXqsMX62a0OIB8nWGIkXFuS2x++YpLCI8bfb6H9sE9kGS7ZZ62e7bozjKoEqCVpZo8nWxmRLQ7LZEt+/EOf3L8efPhlyN72k4Wnv56EvQ18ritOygvGcMIdvdaR/79TLfZ5Px/OoOICKK4kYOX1RRGGYy7NtGBCGgGCaz3ab5fIep7Z+zGh8m93yKanmtTmF9Ivb0p+cDac7oWe5Y2CX18GurlPyWjf7JPY/LuiFzuiD9hgnO+wJO+wNG+wcZ/RPePSM45hpJ1YvOmGYu8NQrK4HKetAC1R7VXSqvOlpLR9/pEcyrel9Zq2o0eMyOFMBhGm/NlxV4W0nw1YFoghcJrHJzkSkrgfBUb2KyGpPc8l7+FQcn4bjUd04ES5FwUdzyEe4UaebgbSq6vvxQvzd2tO3ylwSy88UNkRVd+Q2vy5/DbW//Qh++Pzu88Dnr0NDX1off7CwfzNbU7xAW/TzDGjj1oFHdT+OXENDQwO1j0RIPZGiJjQX0W7/F3fYf8FJ5uBKYLfu+EFwpg4E0xEpIapI13Jz7+Sk3uKzs1h3qHH+5xKDPe/HhibFRjCofpSQG5HBN0JvnI71P58TH1zOzX5Qzq4qLaqt4j2qFjyqFjyq5tfWlj2sLX3ifR1S1u2br96vqfcJ9QfVCK00f14cPaS2gnfUzp6Ac6jg51YJC0q5LCE3W8Bh8UuyeOzMMc0vLqs0PenVpi2QkhaojHq+Dc2nuEmDF39UzyuP/qPgxYt04lHdZKu/NHxpzJlJKJp4uexEdoRLUeiw2pcgykNmDDKH4pYXaD8RSoaJkbL38G9QveWAkUz8MmxUfFGYc8kP9yfJHf09GnhOFkjypabR8el4XqRLcZjTw1Tyk4dAZ1c3+HGwo6uHW1VBjWV6nbC7ar3B+8iqm0dWeput8D2yimSxmmS5hmxlTLY2JlmjycOGGXaprDGSKiTZBku2QZNt0EGuu4MJB/xssGQr42GGqrUx2cqIbGlIsljte2Slt9mKm2Yrbx5ZdenojjNniNcZMVmVda3d4p7PX3vfvH/Z8qAhh8KhEjgRzt9HrimIGo2rR0s0sCSFY4BBLAtyem24EoLpgEoa7Ta49EdQWsvHrOb3sRVP//Q7N8fZ8CenNdNd0L+4oGcRMHNOYme4Y37BYX52Rf/kgv7JBT3bBa3hjDa3x0jAa5oLehoOreZgnL7qd7GKFqSCgJQRvX8YVAYlpjV/SG3v/xE6a1rTu/SGNw9uUMCZCyCYVveiJTWellzGuC50gEHkMomPD24BVVAQHNG7YnWZj1N+mENRiH1hyLHcwKNZJOusAHte4s2OWuCt6NVg/+e+T6J7lTdL2+539D7qefPs3SfxwGD/ly9fpJfbYEPjm937eueripQ0RTMU32w3+dLQMPza16GB/n5xT+fThppabk51YWpH44OBz58nrtmvIhG4eIlISRNSRHb8uZHLGBfzAlEEgOnebG8KzUWI4YheOCrr8snoaNJthh+/OINbkJIZF5IQ5HnAxPjPPestjuy0OmJ6YM/mHRuN7A7tOnpw9/49pk521tlpCUJ2Fq8onVeYzuewyjmsjsuefVp/vFmg8VpDt00ZUWV22NPNEQaH3WFGVHDyDx84YH7or3uJ9Oz0xMLsZE7BfaAgBSiUWCqvKINXlM4tyRSw7j47cABS0IKUUS+whmxv25JxsRGOR3Vjh9pXpYUNfJZt+ZTLsC/n0UaYPlS8gHlitJt6sqoTh+Ka7XeUR5PJ6BNkEvCjy54/AnmTRnzfc44EjEk6GUc+KIssoxv88bZtOYbj0fClMWempGfNp+H5NDduhDOH4no/AM+6TQe7Xg5+HYLe97/q6alufZJaXEyNjgr1vRB0wdXbw9LLfs8lyw3XzAyuHVx24+DSm4eW+Bxe4ntoEclsKclsGclsua/ZMpLZ8hFbRjqy1Ofw4puHltw4uPT6weVXzAwvWm265PDnNYKF/wW8P+lqEPNWbD4XaH3RIYK6P375PDT0TtxdWpSVEn6BHeEKUJx4kS7fRS5+lPvIAHepJxljzAk+nTjqbwqlZqpL38+4kTg2DVdOtu/+72IIpgMpqjcTLqW1fs5s7c9q+njhfvpc+/9Os1823QXziwtaYv9xQU9zQU+TgJSUaTqjPY9i1zpipuHRy44ZpRou/qii16emD6miuhALeRd971d2ZDx6lVkPpctjgU0Er7Tm9+Xhd0VzVCAlrV69Px6dOgwwxoWEks7njj3rQThSNF9DvPcgVFdZy7ldnhpSxaI3AKnP6oXizo4PbyFpVYi3H8HPA7Iuw5jH9KhOjN0M/qIgVtAUKyPfHrT4UFHR977v1dOWOmFhbrQ/44x5kL0xyXIpyXKV95GlPma6LOr1/k+yy/hrXx+00likqAnCkS/WrwEYREBKJ4tLw3MZhFaL7aACUgxH9MJ1b187FRF28VbYlZLcu0BhanFW/C2/M3rKijqaGksXLTRYsXj54kW/6S/csQF9xfN4WKhvkP+13PQYoDAZKLzLL0nl598pcnfKVtIMVFKzRqAwCKSuNkILqQuHq86fNy/zbnw1UHDU2mrB/PnqairamhorlyxZu3q5g8Vf5OtnkuPD2LkJpZxUoPBuSeFdblbcYyszaJ4mpIx8hTEs9XPgjs8hShqz63KpX4+xsxMAACAASURBVH40bIxwGE3c8qOkxqtNmDXLo+J4NJysWzQsV08QMk9ODBs5kW4llGG3TupV3PiZlPjxW5N9Usg8IadoSCcKGXJ8JZ5UADiZCRjuArlKVXIC4R/gl41Ix0jPduRSnHL9bfKDHMoTLrUWxdYU3X9QKXjxqvP94NCbD587xW+au3rLGtsK+aWsgpx7GfcSEmMYUWGBwSSy3/Wb1y5e9zpz5Rzh8lmitF27eOb6NU8f8rWAYDKVHhGXGJuUfi+9sCBPUMmpa63vFL148xb80P/2y1A3KK6tLq9iZ7Zzb1cl3+BQ3YvDHDnhjvLnY8sxOWPSJWOAR64T4ujpG5UhBKjjlCQ4FLdCimvlDdse3T8gmDakoFF7zvde6/uMlo+ZTe9coqnTjy36yclQAlvTXdD/cUFrOqNNHTAH7TH77DFmxzBHjmGPHMMessf86YDxOoo9bo89YmuUYbzknbpen7q+WF2vV0s/c+uqoJNm98NOFdBO52enZTW8ZTX3sxo/sRo/ZY83yZNZDR8ymz5mtA2UxuSK5qtDSpq9yN/qThyQBa8oAi8S92zXWlAZ2TtX9c1Bi69dPf2fP3563/f5w7uBfjkO0bcfA/UNb7bthqbN7VbWaV30R/m61dxrp3ITw5N8j4e6bCVZrb5pvurGoeXX9i++dnDJjcMrbh5ZefUv/Rv7UU3lbBnRnK9v34o37RQpaIAwxIt148CLT8OzKa5sGq7dbCuoiBQrI3vgqNgrx+NjyCX5SWW8jHI+62F1Yfo9MmreXFUldYQWEqWNRGijFBQQjtYHufnxT9orm5uEjfW8hgZeS0tZa1t56E3PXVoIDUVlmA5CFYlURiBhCKSqhhZ8gdL8ufMykuPrK/nuBKLCnHlwRSUVOFwNrqKhrKqpqq6mqL5i8VIPdydOSVpbS1ljs7DxQfFLdzdwhhoEQ7zCGpYHOMmmGqluUx195jCc86ITJ8R6rnmBDsO1cypeyDwhkBVKJQiZJ4QSDhTdXRh9SobWyI3EcajEiRRTPt2DT5eFD/6EHRhdHpNgkPzOJMH3pHjk0i/5dHch86QEJWUQXP5GRtQshcyTgigPieaXlKNH4NMJfKorQHEGKC7FYS554QRB/NXWolvtwnR2bkYJXwD2vfv8ZejjwOC7zwNvP37u/fDpxZsPz6B3j7vftL8WtTzvbHn2uvV5V+uLrpbnr1ued7a9Bh/39HWA756/+dD94dObj/1vPw98GPjy+cvQh8Gv3NLywtysJn7mE25ixV2fvHD3/DBXINKVS3HmU10E9KmOF5j4w8c+LuML8+k4QdSw7jAwctwAGh5gEKqu2vRoLRTDERAMdf/EgcPAlWM8H3sWedHlwz85Gk53NpaA188u6J9c0IZOmOu22GBrrL8NNsgaG2iNDbDG+ltjfWyxN+ywgZboCoMlYg39Nxr6YnU9kaZ+3uaVPtbocOK2bB/zQn/L/IjjKXxB7KNnsbVPYx+2MmoapKwxtrY94dGz5PrutOZ3rCdfK2/zerR+h5S0epG/1Z3YD4xnewIMAp/i9mwHFoQje+eoig9bDr56PVXAGkOu5pa+A2bQz7Nrl/6WaGpAOWQcZI0lHVvnbbnmhtmq64eW3zi8wtvcgGSNJtlgybbryLZr/WzXkazRNw78N4NyXQYrv759J96xR6SgASrJghePhufScJwoQuuR7aACUgxDdM/VSfPzrHxQ0NIsbGwStLSVv37Iawk4b7571kxVjV/noX79FTVjBmLRKtULrtubAi53NAja2itbmkvbHle2P60OD/HWVFNXgauoIFEaCCRC0gmEQP6G0tXR1Jo3d24SM6KGV+B41FZNSRmpqa2PROohkLoIpI6mtoayuipcVQ2uamtrJuRnP+6oaa0DXuOdwV/UIBjyFdawzN9RHnj9UzFCOdMrpFjv4yekD1uJ1FS+0SkGsugwhelnk7w0tehvSqt0tA9pbFRXXuDYPA5+FHFkOrH0ZqXGZNEIPBphNBXImxDGApGuQKRLSZhjQeBRToQLQHVjR7iVROJKo49Xxp9hR19ICDiTEkXuauT3Pn1YI+QIuezHLQ3976CPb8G6uoePHj0U93QOvIdeP38sBEqA4gLx84bu1rL8u7Q4/3M5keerky6Ux5xkR+LYEW4AFQdQ3bgUZ4DiDEQ6A5GuUzx0Y8aNnJQNI4we8235dHxJhKskQz86iV7IPMGjEQCGe9U12x7NhWI4SgzXY+IMf8/fsSJ3+9zL2P84G013Ro8GjL+4oH9yQc9xQW91RF+zwZJtsNdtsT62WD8bbKAN1tcOG2SBblz837eq+mJ1fbG63mvkwqztq3xsMN622IS/9+cH2t/3OswiW19OtlyaZ7IiZ9fqnJ2rc3YaZO9ck73LOHuXcfYuTLYJOscEm73bOG/PiqK/SH5bRCp6b+CoXsRvjWcseLdOSJftAQaRS8d37FkHKiNF89TFe/YPvnjxz5Crv6ZGbLC2dwbsoeuegmCH21eP+Nqvv25lfNPC0MfC0FdCi7GVrr1g/WywAbZYshXa22z1HdJJGWW+r319kCFWEjY+X78GYBB5TNmcV5OdKTQPCSpq987TakmNa35a1dJS1tJSVlVTHHH9dIIOvP7UTM7FBfEH1YMvKoV7KBRd/7V069ykMzh2SWZzc2lzW0V7A19w/cI2VRWYEgyBQC5EIPURSH2pNmw1ZZVZM2dSAsmlhZmH/9qjMHueioKSOlxZ0u2oq4OQAJkqXGXB/Hk+Ny82tZS2PeS8trUG52iAyoiX69aUBjpxGQS+VBgE0PBciss/rjb+eGPgsI0bfjdigigPaZmeSaWc5RXg5a8WxnG+jE/0bfvhFcuh4IpCx41gkiFzCJnH+QwPIfO4jLMmJXEh+115QQ5yusGpOE6ECxDpBkS68qmu/EhnTrg9J+xYcah9QZBdUagDj+rKo7kVR7jmh7oWR+BKme6lt05mh+JYITge80RptAcnEpcX6lYQ5sqn43hU1+Iwp4KgY0Uhxzhh9pywY7xIJz7VZURxH8cfDrd/6HBNRo4pktdzyqPhZTUMZLoU6AR+FFEQ5cG/daLC265b/79iZdQbuF7ysdW/FZiszN0508Nomp3R9BEy6mjkOM0FvdAZbXcMa+yEVnZGGzuhLxzF3ji6NsjcuHr1kj5VPbG6fp+ankhLP2vrKl9brLcNhmyDSfI8WBDkkHrVIjvg2KU7BzFZW7ZnbNuTsX1X5vb1WVv/yN6wlLVxVebGVZkbVmZuWJm5fmnWut9y1l+7YSCC672BoXpRv9efNgOiPYAJCfsn+zaByiiRgga0bsvgEzmKXd99DNTXi1diwGmz2jcYcKMIJbfc2RS3W6f3SFRwx9eLsf422ABbTIAtmmyNuXbEmGS1xtd8ZV60/5fBcbPUvorF4NJlIkVNCIbs2LUWYHoIbkmNa5RUGwn7wdkIUElbNE+r4zaz8XFlc0tZc5MwLZpksxxut1rVyxwb47A1eYuO547p3jv1vPcuczOCe9lsKClMbnlS3dJa1nnzUilce4MCXAeJ1EOi9HSQOuqaKG2EPhKpq62jrqy2UG/hnNmzr3t5lrGzD+37E4vB3Lh2be/evSpKcISmlvI8JS1VdUnPkMKs+RcvnGhoLm2rLu7avRdU0ASVkc+3GPPDXIEoooT+OXrl8Gi4KVQbf1BJlUfDCxjuwgklOUBqNpx0OCl9fcvMjxp+c5S7RETx+zl1Kl7AkPRdTlJYlF2KRCHz5A+lq0b6zGXW5LjFTB+dn/qjDp1Mu+nkdLPhVKAwiiCg47gUZ26EI0Bx5lGcueGOnDB7TrgDN8KRE+HICXfkhNtzwh14FGdepDMnwpEb4cSnuQmj8IIxgiJh+PSPKpoxTvzIPnMj3SSzoyc/nhO5eD9wb6ATAKZ7mZ9D19JlYjiqD66Xb75yYZ6pQf7uRdSts90x/7Ez+o+98Shy/eSCRjijtzpg/nBG/+yKhrmgLe0xx+2x9jbGHMMlbzT0xBr6b1X1OtX0721Y6WuDJVlhAw+jA45g4s78VRjsmB9gXxDscC/aMYJqGep3IJx0IJR8ICzcnHTb5q+sfWuyTdAsUwzLFMMyNcoxNcgxDbmAhRT13sBRPQsX1Z4xk+VwMYgAk9hmuV2kpidaoAmq6A08qp8ycj16JN5/SPTTAuhn9Vq3vfnhziUUVw7FlUU+6mNp7CvTl2qN9rHCnLPde87+oPnG5ZuWIB23L8cf3Orj9TcrK6u7u3t0s4NPnoh++12kpAkuQLYf2gIw3HlM9/GHnfjgvLloDgpU1BHN0e4I9G5sr2hqKWtqFAB5ibfDvNLvUVisu3lZyfepZKafZ0psROa92LtJ4dlJQbV1nKbHVc99LvcpIysWqG1BoLQRSJQOAqWNWL18GVJTW0dDS2GWgrPdUVZG2pUrVwP9fPmFrEMHDsbExr7rE+dmpa9aumzunDmW5ge3bFyH0NTWVtNUmQ+7fOlMQ0tpOz+7x8AYVNQCVVBPd68H6LKS9gKGx/+Y58WhuOYH2Q9fxFGyMyl4NHzprVOS8ZxFoU5yhQxlXLORdUKQuIsFwY5yxVUAGr4ozFmG8PWD1IdhMa9IXG6APUD9nv848qqQeeLbCj8/aNKZewHj+HcLCJKjURpzZuw2MAxGo0NuCFL3A4LMveHf26TykzQ8j4YvDnP+tijb2Ckbf18BGARhsPNLtAEER/Up6wp2LzNO3bk6zxTDMll5Z8d/6Vs1b278yQk93Rn9szP6J2e0qhNaxwk9ywW90wFz1hbrYI/daGecvXqRWF3vjYb+OxW9lxoLvQ6tXh60ecvtnfuZ248GbvnbYx3FdVuB37HiQMf0m5Z3Lx5Ov2qRcsnsvufh5AsH0y6ZJV06ZE83MczeZZRtgmaZoFkmhjmmmCyTBILRm7l6YmXdrmVLqy9bAczRqgseoOJyguy5TGIjYZ9Ic6FIUat3rsJnAJgactU+Epv+1TtfFVTUBGfBH547mBfulBfkwA535VLcfC2MfS3RZBusrxXax9KYbI32tVxzeMNSg9UGy5etWLpokckukzUrV2qpaeojUHtN99xLvvd5hDbxmQuINFAiRS1oFqLR+U8ZnjpPwrC/YduN+B2EI0QK2i88cI2t5Y2tZU2NgqZGQXNzWVtreVtreXNreUNTaUODsKmlrKWtoq21vKmtorml9Jn3ZVBZ/+18jXJN3S06SB0kUktdE6mmdSs65ND+PUrzlVBa2hnxlKf1FVUCTk5qUl05j88TdL569aLlUUMlcBznCofD8nLvXrxwAj5HSVNFTWU+/LLXmfrWsqdZiSIlVRCmBarqtVnt5MrsOf1fgNeE6WFjV6T0RSmRBuTR8IWhTsOErzEylNtYZ5xkbphUTX1ka3jpjNLE7Y97M21SDc+JJhk0PyHf9EPxo+SH82nyehij3L/rxE1Ug5M6Jd8asTXui37sbcIYiZrY1DJZkkHWP6hqK4PgHIrsiKaJA8ZLY85yKG7SYz0FUe48hrswEv9k7wZICdmnrFu/bpFFzNZVeabGOSaYXJO1+aarbu+Y7oSedsx4moPxNAfjnxzRPzuh1zhgnG0xG5ww644aZa5e9E5Vr09d/x1Mr0Pnt0tE9NLUXUvzTdfkma7JNVmTY2KcvsskdvvpqL/I8ZbXLu4gW6ADrNcGHl0fZLc+4Oi6ACusnxXWwX/LmhzTMfDKNd2SurPo0Mq+BbqQMuoVelWZn71M5pjHcOfHnq6+bCXSWgjCtHtnzXofGDw0OPijyFVdAxlv6J0JFylqieaqvrU82hznU0xxywu0L4lw5VPx3uZGN82NfCyNfazQPhZrfK2M/IhHtmzauHrlatjMGYqz5yz+478mJnvcXHEh/gHs4pLm5tb3798PDQ0NfRl8H04RzdUElbRFC3Qf/G0BMN0BGl5aGAtgEMtC3V6hV4MwhAim07l/X0tFYVNbeVOjoLlJ2NJS1txc2twkbG4StjSXtrSUtUj+fVzZ0ih8cf2iCI6AFmj2qaHK1ZBbEEgdJFJTTQOppp2fl+zkYDN75ixHiwP5dyIK71A4adGPBIWNldzHdZXN1YL6spL2R+X08GBNDXU+j3X92nnFmQsk4OV1+VxDa/mLgBvgrLkgTFukovfwzGGJmOK4q5T2D0efEUYGcMtZFZKLlRvpJv0qhyL1rzz04dMIwwXECSmS8RufwiL83hKVxcEfRISCYMfJXhIwj090x6QhEpCM2v3WF/0Y0HxTtVHqF/3gODJZK6G48UbE5mWNPpqDx/HoeKFUDoVHldWq5dHwRaGyh4tPJ0gH4Hw6Qcg8zme4C5gnm4+agErIN3DdZ4t+uxCwYUWe6ZpsEzTLBJNjgs42XRi2RfPqes2r67VvbtS8sXGOO3YuDj3//LoNxzHpxovfqun1qeu/V9LtVl/o9ffaPzJMVhaYYnJM0CwT42wToxwTgzzT1Xkmy/N2Lc8x8XRb63cE7WuJ9rVC+1pjfK0wJEs02QJz/NJGTNYugzwT42wTY5aJQZ7p/sTtjQb/fQvThZRRz7eheeOp3jwanh9FAJjugiCnLt0/QBWkaK6KeNPOr2/f/RBy1T6C1m3pnaEoUtLo/XV2n7nNQEtbW2Uuh+JWFOIgEXG8bmZ4/cgaH0tjH0tjX0tjkuUa+hV3so/P1Yuefx8neuBwly963buXUlZW8fTpUxAEOzu7ent7vw4NDX361Od+QjRPDYTpdC1eUu5rJ9nzUYEmHg3PoxPKoo4/PrQFVESCMJ0eQ3R7WnxjW3lTk1DifMmxtoqmtornl86JYAhwvjqoguhbuIhneWSj4WodHR1NVXWEmnZ2ZpKdrfn8+fPT7t99C3ZDPa9aaiuYEYE+l88DhTm9r56LOl+Anc8Kc7NWrVzF5WRc8TqjOEthGLyu/V3fXNrz11/gAnVQGdmrol9KdgCi3SdUCP/F3EZZD2jcvwR2uDM7wkVOUj/KvTTmjBzq4yT+1L8ZSftt+8c4+C2XRLbOODoJTQ4jV77JHywyqU3ogf+WlVBcOeOqDfjcAHu5P2dUY1Lu8R8H0OOoMCeFzJO88Z6ynBGNw6xAPI+G51BcWWRbHh3PiyJwGcRHJw72qumJ4bq9qvq0s+jVOSaGOaYSJwidbYJmmRil7TJK3WWUvssobdeyxO2I2zuMbm3L2b28T1XvjZr+W0XdHrh+4DnsylzT5fkjHxwxY5bJioLdK3NNrAI3BxzGBJlh/awlvejD5m+F9bXD4q9v2pK8yzDX1CjHZGW+6fHQTb0Ken1wXZGKbpv59omRF4+GBxjE4nCXx+hVkIquSEmrF67y9eWriStIFrnq6sX7DvXOURbBNHun/yI2wPQ3N798XF3M9CyJcGaHOXMj3TK8ra8dWn3jyBqSFUYSOXofWR3gtK0gN08oLC8VlhYXl3C4/MbG5pcvX3V193R2dr169frly1efBgcHW9vEpn+KFDUgRcSznWuFoS6SPR8XytAJPAaxHrdPBNMFYQgRHPXM/2ZTa1lTc6l85GqvaGqveE6+JoKpi+ZriOA64Nz5nZ6n8lLj1m9ar6OhJQGvrIwEO1vzDRs2NTbUv2ivf9ZcCxTlodcYwWFKTAbz06ePTdW8B0B21p1o7BoDLifzitdZxVkKmspqKvOVvW5ebOKxxKpqIEwLhOu+NF4N0PAFE1RIpwheLeXcCAfZaX3DVzBeGH1K9ozKx6NJIiP68JqZ3CuRQ4b8fzfpotIksMKNdPt2Gmh0U8LYszwagf/NGsIoP25UX3/kWyYJluV2hk+y8eIw5/EZQ8I3VIB4w2G7A486boOTuNvDv5E/ocVddvcmaKgWSlwzOp7HdK8mO3UarhQro94q6gF/rTBJ3mGQa2o8gj6YbBNMzrAZ55gsK9q9+f7OcuPF72G6YjX9t3C9Z//97frldatyTVflmWLGI5dRtsmWezudfDZ7EtZdd1l39uyGkxc2+hxbG2COIdtgSbZYfwusvyXW59jaa67rLrmtP0zbvjJ/t26BaYrN6ndz9cRwlAimW3PBCpA3iQegE7hMYp3bX+AcBAjT6p09+yPj1tD4dh+ZR395BWS0vneuikhJq3cGTHzAbKC59fWTGi7NtSDoqET1Pz/I4c6lw8mXzSIJOyUJL5I1xtt89U3LNQCX+6qrp6urp7Oz8/Xrzs7Xna+l7FVnVw8IfbyfKoIhRIpaIhXdJsc9PNowPW2UJyzxnQEGsfLG0dcrl0PKSHC+5usDB1pK85pay5qa5PhczfW8517nRcoIkaKGSElbNEfjxfmT7W3lucWpG9ZiRsErMy3O/pilOwFXVyUoL0otzbubkhC1ZNGiuTNmXzp3qrlGIMxNBjJi2Bm3/zTdzQNYly+dkYCXsqKql/fFjuuX3sxWB2E64GxEo/OfQDSRQ5144U2lMbu7tYIX6TQ83p2G59HwpbdOjxbIJK2e8i7rsY6/4WBb3uoVMk/waQShVNgl28rL8JhYvvz/NqHUFNuSCJeSCSIwPBqeHS5fmZob6SYLdnQCb0SjUebNHIqbZOOjqTSZEbkFUhkiuYdXugzKiXCZBE9lgk1CafR3OLoTyyMFwcNt5zw6QTLjnj88DQA3ctCOSyPU8NCHYalIomD8q9I/QRBzspR+vGPvRlAF1QfTfYn8zT1806q8sQyUNBItKzA9kLi98K8VH+eg3ijrvlPSe6m38MbVtcvyd6/Il0UuSeS4MXWXacKOPbE7tt7eYcgyXZe6y/3KpvNn1h8L3GoTuvX0+Y2ex9dbhm3bmLzLJG7Hjrs7lxeYGt7b+VRl4TuYHqSC6v5tsZDmMdkYeoBJLCfbdyP+AOEIkaK62Mzyi0g0KXI9eAitwvT+qiBS0uz9VVFsZvmlpe3L0FB1ik9RoDUnwrkwxCn+3D7mid0FwQ4AFZfpYxPmssXH0tjHyvim2aoA4uGOjmc9vWBXV7fEOju7xoFXT++r5pY+4nHRDBgI1+leMq7OMHrdciT56ygCn0Z4emALqKILKv1fe9cZFtXRtn98MdK2914xGqOIDU2wvIlG3SUxiSYaFRVWEMFCEkuMsUViiQYSOopiQUCNGAuwS9tGVbAru3QRAeXM2UrfXb4fC0gTS0zxuva+nh+H2Tkz98w552bOnGeeYQAsvepUdEnFtf6Dr/Jr6pLc2t3bAJYJUFSAZwAap/b7jaX38sof3hKLz8xwn9ojXheTT/quWv7rgf0V92/UVan04PGDqorZs2fbD7fbvW1rfU3F3ULpTWXqzdzs5UuW5Siv7NyxCWOPopIoGDpjl5+o/uO5WhIHxnMaeaOuHvBWHltvDWLcu8OzQlcpIn1eycPeGmHu2He9ooYOHiBFGtEVxE4eNdSOYb1cvawj24DM0FXyqDW5h3vepJ4zTMg5PEQY1VezgL77xAUMuuJyUE1RxgRkDYhVbe2HrLBBxEsRbd1bZBCh6cnQj1u/DOm/r8rp8lRYJ3umeHVf+Kf+/evyj37zrLVTg1qPSOUeWZ8f960yxj/zd5/es+/5cd8NEK+nu0YN+kGjK6jRsUDlscC76z6H6HwtgWt04P7hNWGMWDBR3EeMJqcKxqYLv0j4OPvzcQY8V0fiGbHcerrz/p3u4yTCcQPGXH1UL00wSSyYJBFY3wo/PD93ZvJctzShW6pwxoV5c5LmTrs0b5JEOFksmCgWjswUHtjurh/O0+E5GgSzYtGsQSMRdl3x2HU50QFV82fASBbAMwF/dGuaeHDlunFTK5gP2eEAlgq9baedv7CjRNXZ2dnR1qSI8M0M8coO98sKW53048KEbQuswQgkwaKEbQsPrnDft2Ry0Jdjo3/aWF5e9eRJY0N9Qz/Zqq9vqH/8pB4CNX9eBKwRMJYG49k1c93zItf0iy/29NPKkXU5J7+7+/0SiMGHiWzYkdSw4IuS+7kl5df6vC2WFdbu3gawbICiAgIL4Jm12zapb0nVlcUV5VfFaUl9xOvCybVrREejQivuFT9Q3zZ3tLe1tgX4+zs4OIQEB7e1tTY+qr6dn1GQeemr+Z/mKK7s2rEZY4+iUGg4NidsrCvgjNJSeTCaXfnFh7nRa3OPf5t39Jt+n+MyX168RMoov5wj65SHA7LCfJUxa3OG3IlTGRMgj1rzLK+Cvs6Z/cuRR/tb9S4/buOLOSWsy4/79sUC2L8GgesTLH9Qv82/vEPtULUfDcztG2xaPtTHwX7fQKxbB3QLR5er6vMr7RmvPU3s/jjTJ2e/gVXshoLjG4f4xyOP9k/71cv6f1V5bENBiG+Dy1iYxDFiuXUE/ufHZ7tkeExJ7T3m8phzdo5c4GLA8rREngHHrWM779/hPlEscBX3n+caOO01pa+WTU4TuKU9PbBWNCVFMC5dKDgzp/ijMXoCT0PgQBR+4Y9L+g1e+rVaeWz9ra2LIbozjGdBCJJ+9RpTL5ernjGXdt4nEJIEsHRomIN25kem8grrTx0tBnm4V0bwysxQH3nkmsv7PC8ELbXG4xQHi1IPrgz2nr538cSfF7kkxUZevXajoeHxo0d11Q9q+olXw5PGBgCqo2KAvQOMY0BU5zvfLFTEbegfwL73LRG3ITfSv3b6ZA2BA+MZMBpTdSyspLq4a/BVfk2lzn8YtANgOQBNA3gG7IR4+ONm1d0cVUWRWpVfUX5VnHamn3gFrvONi/qt7HbhrbyM6/KUWzlpe75fh0Q4/fDdhlt5GUXZF3NTE9POxs6ZMUOpuLx752a0PQpPpc1lcYsoHD2VpyFxG7kjb1r7PHZDXuz67mHN2l6RVF9ieVChPNxbEbnaOs8ii/BTRvsrY/pY+m8iWaSfdd1Jl0X7K6L9c2IClDH+Od2J1t03xb+uVEZ3JVpT+lqAInpNdoRf7pH11tNlkX7KQbI9zW8Nov/sDF1mHRo8N1s3Ves+SwHKaP+sUB/rS5/ycEDXxvf9Mh+xBszwV8b492FyeG3e0UBlVyc8n+GgYvlszwAAFCZJREFUZl2gbj3Ojd2QE7u+T9Ux/jmHA6yJOTH+VndZa7d0797Up6+UMf7Kw/7yKD9F9JpBO7N/yuGAjN9X9b+43S1VRPkrY/wVA+4H67jMGuS2d5fKo/yeZo72zwrzkUetUcb4K46stcbGgu0ZGgK3Ccm7vGSCa4rAOoflliIYk+4xP/Hj3I/GNDlxdASuAcd78O47e/ZMGycRuoqHGnO9lE1KE05IE0RvngpR+VoSV4NlV34yPSPYWxG7tlcr/JUxAWnB3j33sCJ2bW7Y6mqPaRo8G+BoEA7XHB/f2SuURHtBoWbiB5ADHuBokBNBt2iZSV3a86uprTk/bmNGyMrM332kEX6X93te+HmpNGK1JESUHbY6K2x1iGjGgaVu+78efyJkb9H1m7WP6oqv31Dm5JeVVfR+f6yta6h8WHtj7wF4uL0WQXnoPjknwk9xdF2vKxvQ6zEMEAd7KaL9FXHrb2xZBDuxYAIbYCmNbh+USf8sqSpWVRSp7yhrd24FOAZA0wCOAaic2i2BqtKrJZVFqpL8wcUr+eR3gWsunE3Sw08aaipST4elnQqJCNqEQjp5LZovPh2uvp6jBw1FBTkzZ85UKi7t3rnZzh6Fp9LjmTwjja+l8ACeU7ngf7IwX8WRrj7Pid2gPByQFe5rjaaVG+OviFr9ouJVX5IvDVkiDV0uDxfJw0XyCJE8outAGuqVHrJcHu4tC/eWh3t3ZQgXySNEmSHLUw98LQt7migL987+faU8QiQL95aFixQRImmoV0bIcnm4tzxCJA1daS1KHi6ShYuUUb6KyNWycJEszFvy67KnJQ9msu6qZWHe0lCvLnqDm/czf4oQSZ+e7q2I9FHG+MnDV8msfKL95JE+8q5m9ivEWxG5ShnlO2iZyujVQ5N/vkV492rRYLVH+Chj/LpoR/kqemrsuVIDLCNkeWbIigG/eksOLR3YRdIwL1mY16CdmR68TPr7ykHOihBl/bai99WXh4vEB5dmhnhm/95VryzMOz14eXaolzxCJAsXSWN8lfuX1tGZGixDR+I9Zo7YfmD66HSPCWKhS7rwq/jZ0vkuRjRXR+A1YbiPCfwf904fk/E6lcstVTAuXeh1bJZq0rt6HA/GsxqYrKLNn0mjVskiVvVre3aol6y792QRq6TRPtc3zn9MZ8IkNkAQNGMmtHcHm2+/cVPjOgUajgZYKvS2k27J8g61uvfz9aCmJjlsizRcJI/0yw71Obt9wbmdC7PDfKURq2WRazJDfUK8px1YMumg55Rzxw9fv3Gn6kFNeXllZWVVQ31DXV19VVV1eUXl/fuqgmvF0rzCgh27Nf/nBL2NKv7mU+kRX3lkF3NF1GpFlG/vyyQL95aFe8uifeQRosoZ4zR2ZJjIgdG0unVrVPdySiqLan/cDDBMgKIAAh0webXbt6jvKEsqirocWQcTr0sXTvn7eQVtDSyUnC3K/rMw/fz9q1lXzh5HIRFffT7/Rl5Wzf2iWznin7ZtodNpSvmlHbu2ONij1lMYEMPZQOcDAruexby6faEk3EsRvabrCTrs3y0aXU+fLNzrbmpkx4uIl66+Ui09pZadLpUnlsoTyxSJpYquA7UsoST7tPW4TJFozWD9UyU9XZId35NSKk9USU/flpwok3flLFMkqqUJ97Pie46tRXWVIE8q6z5WSxN6lzOElWTH38s8Vap4VoYhy1Ek3ss8dTfjZFkXgcQeAmWKxHLlmbJnn9uv+X3SX4z5kJYwNPMuqor+tIc6S5ZQKksYyPl+VvxAws9qXak8US09XSpPKMmKH+SUASTvZpwqlSWUyp/Wq5aeLpV1MS9VJt3Ojq/dswVGomAc3YDnF896b8Hp2c6yTwRn5kjnu+gJXB2RZ8RyG6j8g9s+GJMudB1ynuul7P0Uwbh0oUvKPPGXrgY0T4NnAwdaw2rvcmlCWc6ZQa9sn9ss90yZ4syTtb7AzgHgadDbGP0Kb4vB0HHvnu6TLyAHAsDSoGHDtf+bbSov7/1wtTS3njiV8MuuLVnha/Jj/KShorC1Hoe3rZBF+WeHrpJF+F3Zvyx4+ZQDi8ft83Q/eThSpsjLzSssKLhWVHTj5q07V68WK5V5CmWuXJ6Tpcy7kCa5P+9T7XA7SLSyTJZYmneuTNFFvlx5plyZ1L8J8sRSRaI679yDhHDg9gFAUgCOAbFH1Rzc83DPjwDPBGgqwDMAAlm77Tv1bYWqW7meJV4pl06LvJZOHe9yNHSvqkgK1Za3tjSdP3fGwcHB5b0xsmzpnRtFe37c4sxmolHInNyU7T99/6kd5g6Z1cQcARMZwAnZsGdrae5ZdU5SufKslV6ZPKlU0fsmTFBLTz26o7CYO/op1SDiZTGbTO1tr2Id/VJaO9paX6aE1meUM9QpHe0vVUUf6+jP8NWL+sft36P9rKvzsunW/m98bAj8BrLHafBsA4Z3een4r+Jm5U0bY8RwdUSeAcerGjty+95p48WC8c+b53opc5UIx4qFR9ZNMSB4OjwHQpK0swUdZaWmjhe7/TraTKZ206NHmpEuwA4HCEyAZ+q+WKSd6wFhqQBDg4ZjdQsXmyor+z1cAMDRMbFBe3+JDg46H7415uCOn/bs3btv38WIzbkx/vIov7jvv/w5YPHOTYFbt3z/w7YdCYnnxJLM9IzsjAxpekZ2eqZUkpGdIs5I+uPC/sjorYHf1TsimuYJ21UlJlPbS5Bvb21NvgCzRgIsDZDYgMiFCGxAYAI8HSDID7dvUanyVRXXeruwDipeqZdP+4g8UfZIPA7nIxLFRMfs3L7jvXdH0ylUFpXOorOoVCqLSifj8GgsRpYvPr1ra74dQUfiakgsaLi93ktk0sAmU3tf2gPv51azqX2gUg0iXjbY8E+i/fYdzYxZAEXWErmAyle/N1KP4+mIPCOaW+EycsuhmaMzPMa/vrfF91ME4yWCcWLhLzs/aCQ66/E8CEMBGGxrmuQVyLdlZcNjxwMUBZBYAE0FODogMCEHks7Tq6O0bGB+k8lUolKnpKWfO38x8cwfscdOhkYeCQ6LDg8NPR+1Kz5096/79x0M/j3m6PGTp8+cPHX6aNyJo8dOxB2PP3EqIe5E/JHjp8Ji44J+C9368/6gjVsyP5ip477b8UrMO9vamg4cghwRAG/VLzYgc6BRYx7u2qpW5ZdUFvXz/xooXmwyI/Vygu8qTwIKT8ITyXgCConC2iNoRBKPzeEyWVQiiYwnsKh0MoWKxmKuJR55smCBDsuASSwwDKf75HNTWfnzeT4bNvGy4d+GxdJ68RLAYAGGrKHwDUSuhsrX4XkVo0duPjRjTPrrVK4pKQJXiXCcRPhz0LSa0SMNOD7A0SBHhPHnvZ1tg/xvfxHyzSdOAhYfYCmAwgUkNkBQdMtXdVQ/M1qOxWJpa2vX6vRPIPhBzcP7JaqCwqK09OzLV9JS0tIVuQX37qseParXaLR6vb6uvv5+ierqtSJFTq5Eofzz7B9J328777c2Y9Gyu+PdAAbXcji2s6P/+9QLwgxr9P4BkJ0DIDABjQ/jmQ1ffllalFFSe2ug571VvNJSk9ynujEoNCqBTEVTrlyK913lScYSOAwmi06nkcgMCrUnvBefzeGxOVQ2x47B+pLKqP9wVhORC5PYwImgmTqzLa/g1Wj3wCZeNvwH0NZm/OUghEQBHBXQnLVkXi1vxPZ900dlerhIhO+nCF6LeE1JFYzNEBKyPII3T63njDDgeYBAhxycDIHfmiDolblbWlqMP++DEEiAowIKByApeh9/c2Pji55usZg6TM3NzQZjk7Gpub29w2Kx9M9gsbSbTM01D6GtP9bxRj9mjwI4msYJ2fTDNrN1bfarwlRTo/cWQfaOAEcDFC40YvSj9f6lRdklVcWq0sIBr43XsjKTp0+bSsQSsAgMm8TIkJzzFXmSMAQ2ncFjc/hWY7H5LDaHxWax2AQWG81if8/klNB5ehIbJrIgRwLAEVrTxJ0Wy/P5DQmbeNnwn4Cludl46FeIRAdoCkzla4l86XyXJcdnjZMIXdOFbqmvrl/vpwimpAqsHzE/OTPntM8kPZpjxPMAng45IPWBgab6hr9K3thkPHAQQhIBmgTIbIAkamZ93JaR2dn6zK03Xg5ms+lasX76RxonpIbA0CBJGjLTGBRk1utfQ9m1jwwbN0GORICjAhIbtiM9GT+l+kSk+ra8pPyaqvTp+sdSdUGpOv+34D0fTJk01W3SgX077t5Rei3/mojBs+mMnqiqHBabzmLjWWw6i72QybnI4GkZfCPDGcYzoLewmikz2rKlQ6+pekHYxMuG/wrMOp3x4K8QigwwVA2Zq0dy701+95efps38c967GR6u3ZEnXsrcUgUTxcIxGcLxKYLth6YXzB2jR/P0OC7AUSEHJ33AWlPd81dWvwgszc1NYRHgndEAQQBYGuSIg8lcY9DeDpWq0/yiYXMG6xSTqaysKSQUpo2EhmMBjgoQBIChNYWFW/S618K8s7PT3AgZDxyCUBjgRABYOoykADq/zser+lSM+o6ypLpYVXmtpKxQpS4oLStUqfLTxWfTxWdL1QVqdeGKpYsIGDyLzmCz2EwWm8piI1lsBIv9BZMTxeCW0vnNDL6Bxgd4OmTvqP3y6/bCq6+Ltk28bPgPwWJsaj56HMLhISeCBs824Lj13BGyz8dtOjiDnO4xMtNjgkQ4KU04OVXgltrfjX5qt2O9W6rALVUwKU04SSJ8L1PIyfD4+uisy54TakeO0ON4GhwHQpEhJMr4wzbzX9hBYxDy7e0tyRfgUePAWyiAowEkCULgNbMFxoPBpnv3LYPttzh0aabKKuOBQ9p5n0AoOoQgAjwDegsB4/AtSWctr2tM11NdS0vLyVOw82homD3A0wCaBjtRoRFj6r08H4QdLM1JKSkrvF9VXFJZVFp9veLBjYrq65U1N0vKCpd4LnbC4LF0hj2L7cBio1lsLybnDwbvPoMPM5wNVJ6GzIYQxEYU2vjDNtODB6+Rs028bPiPwWRqk6RrZs6GHAgwhq7Ds/UEfiOGnz3PZdfe6R5Jc6demecqFo6TCMeLhRPFgkli4USxcJJYOEksnCAWTBALXSVCV7FwcqrgwwtzN4XMTPvK9SFzhJ7A1xE4MIYODcPBE92aT56y/LXZosFhNpvUZbrFnhCeAhAkCEUGWBpwogAyXbfcqyX5gqmi0qzRdra2dpoHzPiYzZ2trWa93lT1oPXSFZ23L8x9BzhQAJoKoSkASQZoqs5zRUdx8Wt55xqc/K07+oD1EIUNORAAmgqwNIBjACwLojnXf/5Zzd4dlUmxZZJzZfmS0pvSituKkuIs/8VfTscSPenM3UxuMoN3i8FvYDjr6c56CldLYgE0BXIkaj6c3Xr+vKW5+fXytYmXDf9FmMorjLv3ANZI6C00jKHpcZwmLA9G8lRjR11cOWH/HvcNkf9beXzWp2c+/uj8XPeL89wvzvsoea7H2Y+Xxc9eG/1h0N7pCf6Tb7iPBmheE4ZnwHM0OAZkhwdYum65V3vx9b/r+e/s7OzstGi1zfEJmk++gByRkD0OQlMgFBk4kSEUGpDIWo/PjLv3NMcdb0m+0JYmaRNL2iTprRcuNh2LMwbt1S1YDFN4EBoDOZAgFAVCU4AjDnJ00syZ13z8lAWG/z7aXeSNxpY/L2lXeAMaH3rbCSBJAEOF0TSAocNOeIBGQ3hm45gJT6a6N74/rfH9aZXOoytp3CcMvp7hbGQ4N9F4ejJbg2cABxzkiNDM82gKjzLX1PwdVG3iZcN/FJaW5tY0iW6FN4REQcPQMJahwzENWLYexQUI3gPeO3enj8791CXzK9c0zwlpyydkLnJVfuZyY/aYindHAgRPh+AasBwdlqXBMQGCCCGQ2vkLmk8nmR/3X0T9t8Bs7igrb449pvloLnBEQm9jIDQVQpMgBAE4kSA7NHByAkgUQKMBGg3QGIBEAScnyA4JHAmQExFCkyA0FdjjgRNS89Gcpsiojnv3Xzzk9F+FxWJuaGi9kmrYuAWQOI0ODtBwHMBQAIYM0CSAJAEUxWowmqIjsgwUtp7M1pGYGgIToMjQ28MBEqVduKg59lhHicryqp4cz4VNvGz4T8PcCLWJJdqvlkJoDGRvD1BUDYahQzN1GKYew9Rh2HoMR4fhdB+wdRiWHsPUoZkaDBPG0KDhaAiB1Eyd1hKfYK6v/1sHXIPAZDJVV7cmX9At9oSweOCEAHYEgKBAKDKEIkEoEoQidhmSBKFIEJIIEBQwnAg5ISA0Riv4tPXseVPNw7/v+R8aZp2+4/ad5hMntYuXQTg8hERBTgjIDgGGEYADqcvsiGA4FrJ37OLs5m7cE9RekG9uaPi71dYmXja8AbAYDB237zQF/6ZdugJ2nwE4o4A9GQxDw8NwsD0BdiDBjiTYngi/jQfD0LAdETBGwG7va+cvMO7a05Gfb9Fo/rpX0V/jbzTX1rYk/2nYtlO7zEsrEMLuM+Gxk8EoV/CuKxg1Dh47Gf5ghlbgoV2yXL9pa0vyBXN1tUWn6/w3WXfDbLEYDOaGho5rRS3JyU2HQgybftCtC9Sv/0a//ht94CbjrqDm2GPtSqW5psYCwy/7aeKVYRMvG94YWNo7LDpt+81bLcl/NofHGPfu03/znW6Vr3bZSu0ST53IV78h0LD7p+bQiJZz59sLCs119f/Yg/SCsLS2WnR6U1V1e/H1tmxpa5rEam1Z0vai66aqaotGa2lp+bdpDgVLe7ulpcXS3PzU2to6Tf/skLazs9MmXja8kbBYOk0mS1ubGYZN9fWmmhrTgwfmujozBFlaWjo7Ov7dcZYN/wxs4mWDDTa8kbCJlw022PBGwiZeNthgwxsJm3jZYIMNbyRs4mWDDTa8kbCJlw022PBG4v8BVfnDSC3MZSg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8" descr="data:image/png;base64,iVBORw0KGgoAAAANSUhEUgAAAZQAAAENCAIAAACnzgR8AAAgAElEQVR4nOy9d3QT1763f9fvXfd3111vzrknJ6ElgZCQclLJgdBrCKEklBB6M73ZgDFg09wk2QZLMsaAAdu44Yp7792akWRb1epd7rJ6rzPz/iFTEkhiJwSf3DOf9SwvITSj2Vvaz/rurRnpPxA0aNCg+RPmP8b7ANCgQYPmtwSVFxo0aP6UQeWFBg2aP2VQeaFBg+ZPGVReaNCg+VMGlRcaNGj+lEHlhQYNmj9lUHmhQYPmT5nnywsymaGhIai3D+ofhIaGob5+qK8PUg9DRiPU1w8NDiF2+5ieBrbbod4+aEgF9Q9A/f2QwfDUc5k8SiXico352D0eaHDIIxJ7JBLIYEAgCNLpEattzPuBIEithvr7R1ra2wcND8O2p/YDw5BOBw0NIR7PmHeOBg2aPybPk5fHYy8sMuzaY9y737jvkHHvfuO+A8a9+02nz9ge5hkPHjHs9nGRKWN6GheHa9y5x7Bjj3HfAeOhw+aLl+wlpYjbgyCIvaBIv36TR6Ec0w49KpUt7YFxj49+6Vf6lWvMl67YUlNNgRdcre0IBI1pV7DTaSVcN+zyMe7ZZ9x3wHjgkNE/wBwR5aisgh0OBEFgh8Ny46b5SgikGh7Tnn82bjc0PIw4nS9mb2jQ/FvmefJyu63RBN2EN603bxsPHNb+z9/MGKw5FKOb8Ym9oMgSEal5/XV7ReWYnsYzMGA6c1bzyismX1/rvQT9t+u0k6e4OzoRBHGRKabg0DF5AVarzRcvaSZMNO71saWmWZOTDRs3af/6V81//Zcjv2BMB4YgCOLxOCqqDLv2aP7yV/OVEGtKqjkiUjd7nua1CfaMTG+1ZS8stt5LfLpg/D1xkgBbcipssb6QvaFB8++Z58nL5bJGEw1zFkFDKntqum7SJA+H4+qk6ad+4uqkezgc3ZQptpxcqKfXTWfAas3jSgfW6dwMhptGh1TDCAz/aJ8w7Kio0k543VFYiCCIo6ZWN2267U4CbLFAcrlHJBwpQ2AYGhx0d9E8TCY0OPj8Q4Yge2aW5m9/NwWchwxGBIIQCIIGh8yXgzVTptgLixDvLFUqd1OobnY3bDaPHIzbDfX0Qjw+pFBAAwOwy/1kn26PLTFJO2GCCyQjHg/sdHqkUsPW7fp5C1xddNhg8Eilnt5exO32HgA0MAAJhZCyF7ZYoP5+SKGArdYnPUBnPOkBGIYNBkgohCQSqK8Ptlg8fX0m35NGv1NuFhuBYQSGof4Bd2eXm8WGvXJ0uyGFAurpgS0WaHAIEothqxVWa6DeXm8liAYNGuTnKi977kPTuQuw2WxPe6CbPNnD47nlCvOxk26JzCMQ6idNNmzeqp+1QDNpsmHbTk9PL4IgLjrDsMtHN+1t/SczDes3OaqqfzJ9c9Q3aCdNtsbfcYsl1tg47RvvOJtanO0k7dSpmkmTPAIhAkHOllb9nIXayVO0kyfrZ813dXb9VIIIAmm1Rp99uukfQnLF0/d7NFp7br5HKkOcTlv6A/17n+pmfKh96y2T70lYrUYgyF5QpP90jv7t6dqJE7WvveaiM57e3Jacqp00ydXV9fgeFwhq33jDlpxqvUbQvvWWceceaHAQgSB7Zrbu89naKW/oPvyn6biv5tW/ad96y1FW7mKxjDv36qZN03/8uWHdD86aOgSGPTKZ0eeg7u3purfe0k2YaIm5biVe1776uub/vqr76GNIo3aUVejnLdV/9Il++jvGE35usdjT26v/4APNa6+Zjp4wfLVS9/HHLgrFtHuf7q23nC2tv+/lRoPmf0+eJy9vsaDRIB6PLSlZN2mym8FCYBgaViMw7O7maF973bh7r6OiynrzlnbSZCdIhtQaw/ebDbv3Ohua3AymOSRc9/k/3Uzm03t1NjbpJs/QL1yq37BR+9e/6aZ/BKmGIY3WHBik/durHp7Awxfoly4zbNrsKK9wFBTqV642fLPGIxQiyEgJ4xWZp7dXv2S5YdsuSK8f2TUEeeRyt1Dolss9Cjk0PGy9m2C9n+okAdZogmbyZGdnl2dwUL9ugzngnLO+0XINr33/fReN/uTgINiWlKydNMnV0fHkvsEhzZQp1tgbLhrduNvHuHM3NDjkAsnaN98y7jvgKCu3Jafp3vlQ8//9HyvxuovSYdi2w7Dbx9nY5KIzzJeDdV/McvP49sws7fQP7GkZ9vwCw+pvLbFxThJg2LDZsGmLPb/A2daunTrDfCXExWA4G5v0e/YZtu2A1WpHUYn+q5Wav/zVEhziKCyChoas0UTTCT8Xu/tFvwHQoPmz5hdPlYBgW9J93aRJbsYTDbmZLN2UN+wP8xAEcdNpujffdLWTnO0kzYQJpsALjtp6R2OT5Wa89v1/2OJuj8yzEARBEEddnXbCBEtIqLO2znI5RPfuB9YbcbDb46io1L011d3NsWdlaydOcoFk7+Odzc3aSZPsGVlugdBRWmovLLQXFDopVE9Pj37lasMPWx/LC7bbzZeu6Nd9p1+5yrB+A2wwuEVi6814SzTRiovSTZzoBEHP8LBhxy79mm8tuEjb/VR7ZjZsMP64pc/Iq6dXM3GilRgLW60WQozhwEFPT4/5UrB+yVIPX4AgCALDttQ07ZQpbna3kwRoJkwwXbriqKt3NDRZbsRp35lhTUhylJbqpr9jOnrcduee7V6iWyiCLRbz+SBzaBhsNFmirmlfnWKNu+VobHLU1ZuCLmqnTHF3d8M2u/GEn+6LubBa7X0i2GCAtFp0jR8Nmsf5lfO8bCmpusmT3d2cx/e4ORzdm286qmsQBHFRO3RTp7ooFGd1reYvf9GvWW88csK475Dp8HHjwaO25FT4qcHmaGjUTprkKC5BEAR2ukwnTurmz4cMBkdtvW7qNDeHZ0tM0k2YAA0MeB8P9fdrJ0+2JSTZ0zL0c+brvvinbuY/TYFBkE5nunxF8+qrLjL58c5dDKY15obmLxMNq77zSGWG3XsN6zeZr4QaVnyj+dvfnJ2dCII4SYDR96R+5Urdu+/pFixys1g/amlqmnbSZBf9STlmy3momTjRnl8Au91mwnXD4SNQT6/J97Rx207YPLLW7mxt006d6mYyndU1mlf+ov92o/HwceO+Q6YjJ4yHjtrSMz2DQ9Zb8YbNW/Szv9S+9ZaVSIQ1OlPgRTMGC1ut5nMXNa9MNm7daTxw1Lj/iOnQMeO+gy4WG7ZYTKdPG/cfRm2FBs3P5ZfkBdts1tt3dK+95qZQR2oot9tN7dBNnGgvKIBdLheFqpsyxdnc4maytNOmmS9fgYZUsMnkEYntWdluHu/JipXH4ygv1732mj0zCzabPVyefv1G/drvIL3eUVSsmzzZzWA6Kqq0U6bYbt+BrRbYbLYSiNo33nBU10DDajeb42ay3AymRyZHYNhZ36idOEn/zSoXhQpbLLDV6uYLzGfOaSZOthcWubpomilvOCqqYKPJnpunff01Z3OzR62x4ImOqhqPQmm7l6h55RXb/eQnHzVYrdbb8brXXneRAMho9PT3O8ortXMX6r9d75YrYIvZHI417N7jkcksV6N1n37qbGqGHQ5Yr7dcuqR9/XU3g+lisbRvTTVfCYFUKthk9Igl9uwcF5fnrKu3XsW7hSIXhWrYul03bZpHJDIHXTCdPw8NDtruJ2tff932IAPS6SGDwU2h2h9kQjodNDhoPHzEsGM3pFIhHg/i9rg6Op2NTZBa84e+G9Cg+RPl5+Xl8dhyH+pXf6t55RXjseNuDhdBEDeXZzx2XPPKK/qt250kwE1naCZOMuzZ6yQBlsirunffNfmftcbeNOw7qPvkU2db2+OduSVS/Y6dmldeMWzZYrx0ybDxe+2MGY7CIhefb9iyTfPKX0wXL7koHabTAbopbxqP+RmPHtdOecMcdAkymZ49NNhmt91N0E6bplu02BRw1nThgv67ddppb1swONhmc0tl+oXLjYePW27dMe4/qPn73w37DtjzC/Wr1upXrbZERZuO++mmv+OorRvZnctlTUzWr16r+Z//MR46bLx0yXDokPb9D/XvznC2tiEQZC8s0C1aov3gY0vMDVcXTffRx/qVqywhGNP5IO3kSbpXXvHQ6bDLZQ7Haqe/Yw44b71+y7D/kG7mTFc7yXr3nuaNN0z+AeaIq7pVq00n/KDhYWvUVe1nn5vPBLglUsOOHbplyy3hERY8Ub9+o37WLDeLZQ7DaD/7Qvvhp5aoqx6pDLZajfsP6WbNdQLgi3350aD58+Zn5QW73bb0DONRX+NxP9OJky4GE0EQF5NpOnHKeMzXeOS4s77Ro+gxnzht9DngolARq9WeV2Bcu1E/4wuT32kXhfL0gpeLyzceOGI6ftLkd9oUeNF6I85FoSIQ5GIwTcd8jUd9zZdCPGIxbDJbiTf0M2YZ5iyxxt30nn/w/Hg8rs4u06UrxjXrjStWmwICnc0tiPdMAhh2ddFNJ06bDh6zpT+wREUbDx93lpRZY25YwjCm7XtMPocen4CKIAjsdNpu3TEd8zWdPG06ftIcHGYhxtpLSqGeXgRBELfHnpljOuZrOnrCSrgOGU1uPt/sd1r/0SzzpRBrQqJ20mTvBBY2W+zZuYbVG/QzZpn8zrioHYjD4ayuNZ0PMp30N27YYsXHQH39CIK4mWzj7n2mQ8dgqxUaGrLGxBpmLjDMX26JJnhkcmh42Bx0yXTMz3TilPniFbdACDud1tibprOBLi7vBbzmaND8r8gvrnl5PIjLNfLXO8OCoCf3eDwIDCNuD+x0PZl/ORyw1fqca32e3tD15PEj97s9iMv15MQomx222589SeK5Rwg7HLDd/rQoR+JywQ6n9yywkaeGoJHHP7uQ5HY/OTy3+6eXAXk8iNs9AgS5xWI3mw0NDUEDAxYcTvfJF+6nnAI7HLDV9qQHIMi7W9jh+NFuXa4n61kQBNtssM3+5AHew/AeFQSPHIO3w9GgQYMgCHph9lgDW62mY766lavNWJzx1Gnt++/bEhLhMV7piQYNmt8fVF5jDAS5GExrYpI56KL5Gt5JAn50CTcaNGheVlB5/abAsHcKOd7HgQbNv29QeaFBg+ZPmefIC4YRCAUFBeVfiVHJy+SA+GoHX+0QoqCgoIwrArWDp3b0Gl3PftL+HHn1m9z5XGMBz1jER0FBQRlPCvnGPK4R7LG6n6m+niOvAbO7mG8qEZjKhCgoKCjjSanQVCwwUfttY5BXqcBULkRBQUEZT8qEphKBqaNvdPIaNLtL+KYygalCiIKCgjKelAtNpWOSVykqLxQUlH8BxiwvtPJCQUH5V2DslZfAVC40VYpQUFBQxpMKkalUYOoc5YL9oNldJjCXC82VIhQUFJTxpEJkLhOaxyavClReKCgo/wKMTV7lAnOF0FwlQkFBQRlPKkXmcqG5C5UXCgrKnwtUXigoKH9KUHmhoKD8KRmbvIbMbu9qfbUYBQUFZTypEpsrhOaugdHKy1MhtFSKLNViFBQUlPGkSmypEFm6BuzuZ763+LnTRk+FyFI13geNgoKCUi22VIostFHKa8jsqRRbqsSWGgkKCgrKeFItsVSKUXmhoKD82fDKiz5KeanMHu+csVaCgoKCMp7USCxVYgt9wO4ZVeVl8VSJLTViS50EBQUFZTypfSSv0VVeFk+1xFIjsdRJUVBQUMaTWqmlWmxhDNrdo/kBDpXFUyOx1Eos9VIUFBSU8aROaqmRjFFedai8UFBQxps6qaVWYmGOUl7DFk+txFonsTZIUVBQUMaTeqm1VmJlDjpGKy/vUlmDFAUFBWU8qR9z5SW11EktDTIUFJSXj7lBZvbebpTZGmX2RvkjZPZGma1BZn32kf9bqZeNUV51Uku91NooQ0FBeXk0yWxNcmez3NOsQFrkXuBmuadJ7n6Ep1kOtciRFgXSokCa5VCT3NUos4/7kf9xNMisdVILc2jU8qqXWlF5oaC8BB4Jy9Ush5rlnkaZvV6qrZEoK0XccgG1iF+fzy15yCl4yCl8yCnM4xYW8qpK+e3lIkaVWFonGWyQWppk3m3dTXJX0/86kTXIrHVSK2vI4Rm9vBqk1iYZCgrKH0WzzN4id7fI3c0yR71UXSnsLuLVZrKTkrouxFG2xYCLo0kfXiO9d4304TXgHyOQPrxGev8aaQYBmBVL+S6+81gag5jHKSzjU2vEykaZpVnuapF7WuTOJplt3Bv4QmiUWeulVvbo5dUgtTai8kJB+UOwNMvtrQqoReGul2rKBLSc7twUBi6O8j2eNDOa9AEe+IwAzCGCC2PApTHgsp9hMRGcTwBmRZP+EU36Rwy4PKHTP5N1t4jXWC2Wt8gcrQqkRe4a75a+ABpl1oYxyMvqaZBbG+XWZgUKCsqLpEVhb1NCrUqkQaYq5jck0yNuUrYTgLl44BMCMPeRrZbHgMtiwKVEcAkRXEwEFxPBRU+xmAguIYJLn34wEVxIAGZGA5/Gktfc7fTL5WRXi/ktCmdbD9KidI17q38PTQprg8zKUo3yVAlUXigoLx5bq9LVqnA3yIYL+YUJXadiwOV4YDYRmBsDLnmkoaUEYCEemIcH5uOBBQRwIRFc/Oh/lz02GgFcRAAWEoAFeGA+HphPBBc/ZbEFBGA2EZh/k7Ilix1fLRE0yx2tSk+L0tGssIx3D/wWmhTWBvmo5aW2ehpReaGgvDhaFI42Jdwg15UI2hLp5662/xUPfBLzRDrLCcDCa8CXeGAeEVgSS/76DmVzYseBtM6TWbRLD+nh+YyoAsbVAsbVPAYuhx6cQTuX0nHkXsfOm5RvY8ClBHBhNPAlHpgXAy55XLURgDlX29+MJa/O7c6okShalK5WpXvc++E30KSwNsqt7DHJq0lubVGgoKD8XtqUnnYlXC3hp7Oux5LX4oHPY8CljwqlpXhg7jVgFgFYcJOyJrnzSCHjWi07s41XTREADBG9W8znSkRciZQnkfIkUq5E3C0WsUScLiEV4Dc2cotKWfFZtMC71E2x5GXRwOxrwGwCsOhxIUYA5hBIs+91nSriVbcobO09SKvCPu4dMiaaFdYmubVbNbo1L1ReKCgvhFaFrU3paVE4SgXNt6l78cCXRGCe1yxEcAkemI8H5l0nL7tH3ZxPjwD5jQwhq1ss4ElkPImMJ5FyJRKOWMQRizhi4SO8/xRzJVKeRMaTyDkSMUvE7RRSatjpaV1H48jfEIBFeGAeAVj4SGGLCcAXMeQVmez4etlAuxJuVTrGvWdGT7PC2jgmeTXJrc1ya6sCBQXlN9KmsJOUUJNUlc1OjAGXEoBZj6Z1y/HAfAK4MI68Oq3Lt46TxRJzBJIenljGEYs5YlG3WDAWhByxmCuW8CVKnkQG8pvyGRHxlE1EYAkemEcEF4+UYOB8POnze50nK0W0NqWrXeka9/4ZJS1jrbyaFdYWVF4oKL+VNqWd1APXS5Up9DA8aRYBmPuo4FocDcyKJa9I6zpV253FFvOF0l6ORDpGYT0fjljElyiE0l4Sry6fERlP3RQNzMMDC7yL/URwcTTpk1vUbcX8unali6R0j3svjYYWhbVZbuUMj0leCmubEgUFZcy0K+1AL1Ivld+nXYgGPiOAI/rAA/OvkWbfoqyp6r7PENH5EjlHLH4h2vpJLcaXyDliUSuvKr3LnwAuuAbMIo4UfUvxwMwb5O8K+ZXtPU5Sj3vc++pXaVVaWxSovFBQXgY2oAeqk0gSuwLwwKzHEzc8MI8ILk3tPE7iN/Ilct4LqrZ+qQoTy1kibjHr+k3KajwwnwgueryKH0tZW8AtaFPaSErXeHfXr9CqtDaPTV5KVF4oKL8BG9gL10pF97qOR5M+9pqLCC6NBr68SV5bxozrFvP5EmW3WPiHmusxXLFEIO1p51UndxyOBuYRgMc14Jcx4PI8bn57j4vU8y/tr7FVXhqrp0VpbVXa2ntQUFBGjx3sQ1qUmiRaQDTpU+9MjQguuQbMvklZU9udwZWI/+iC67klmECi6BAAaZ2+0cBcArDg0YcGX8aSV5aJWsi9MKnHOd5d97O09dhalTau2jlaebUqrW1KG6kHBQVlVAA9NrDX3a40Z7Kv40mfE4FFj2quObcp3zVw8ngSGVcsecnmeuQvIV+i6BRQM2nn8MCCR/5aRgBm3abuqJGwyH0w0OsY9z58Lu09trYxyMvmaeuxtvfYgF4UFJRRAfY6gV57HjcrBlxMALyrS0ujgTl3qD80c4p5Ehn3D1mbHz1CvkTGEDKzaZcIwEICuOjRuWazE2mnmhQ95D7PuPfhcyH12tp7bDy1E0LlhYLyB+Ag90EVInIcZR0BmONdV4oG5sSR1zRxi/gS5R/zqeKY6y+eRE4T0jK6zkaTviSCS2LAZURwEQGYncEmknosYK9rvLvxOaDyQkH5AyH3QW1KbULncTzpC+9SFx6YRwAWVbASeeJxr7kE3WIBW8Rni/jdIgFPougQgAnUbddI/ySCS2PAZQRg/nVweamwltKPgL2Oce/MnzBmebX3WEk9NrAXBQXlVyD3Ojv6PXmcZDzpU++EkQAuIgAL8hg4tog3XutcI9WWRMiRirhSEU8q4klFXJmIJxXzpPJWXvkt8hr8yLVKS/HA7FvUTW3KfmofDPbax71LnwYYk7y0No93AZLci4KC8kuAvXZqH9wi58SRvyYA870uiAbmp3b60YR0nkT60s6KeBaeTCxUSEU9cnGvQtKrEPcqRD1ygULKkYg4YkkVK+U6uHzkZA5gUTTp02z2HUqvk9LrBse7V3/cwzbSmOQF9NrAXjsFBQXlF6H2uTv6rLndRCIwnwgsjgGXEcBFcZS1LbxSnkTKGSdzcaUivkzsdZYXr7b4MjFPJuZKRHyJlClmZdDORYNzvN8XRgAX3qRsrpOyO/ogSq9j3Dv2MeReO9Bj549eXqBXXn0oKCi/gKOzH2qVM+I7NnnLLiK4+Brpi0LGVa5YzJGMz1IXRywQ98glT5lL0qsQ98hFPTKRUibukYt75GKlQtrT3yFujiUvxwPzvRddEoH52d23yX0Wap9rvDv2CeQ+O9hrF2hQeaGgvEhcnQOWQl4sAfjSW3bhgbk3yd/QRV08sXy8Jow8qUj6Y3M9i7hHLuntkfX2FzKvRQNfEsDFMeAyAjDvFvX7Bjmvo99N6XOMd9+OMHZ59dnAPjulHwUF5WehDkBdA+L4jnXelW8iuAgPzC1n3eGL5WP/ZpsX4Cy+XMKXSwRyyU9UJVLKhAqpQC7xwpeJuTIxVyriiqWdAnI85fuR4wcWRQMf53GSqQPOjn7nuHevF3K/HeyzC7Sjlhe5z0bps1P7UVBQfoY+F3fY0yDJjCbN9H7zHwGYd4+yvUMAcMWSl1l2scUCvkzy7FTxcZElVEiFCilPJn56k26xwPsFh0WMGDwwl/io+Irv2ELu1XQOQOPfw/12qtdffXbhqOUFUfrs1H5HxwAKCspzoPY7GINQj8l8t3NNNOlLIriMCC4mggtLGLHdYsHLL7tEPfJfmir2yL31V7eI//RWHLGQK5EA/Prb1O8JoNe/C/DAZ9Xi1q5BuGPANe793DHgoA44yP0Ooc41KnnpbBClH5UXCsrP0jngkOoQnpob2T4JT5oXAy4ngAtvU79v59e+/A8ZORKh6GfKrsfTRpFSJpA/54wzrljMFnNz6GEEYCERXEIEl+BJX6YxwjoHHV2DnnHv544BB3XAQel3iEYvL2q/vaPf0TmAgoLyUzoGHCyVe9DiqZOkRANfEoDFMeBSArggrcufKWKPy1mpfLlErJSJf27aqJQJlTKhQipSyvg/VhhHLOJKpLWczFjyCiK4OAZcSgAW3OrYCvaqaIPwuHe1t7epY5GXh9pv6+i3dw6goKA8B6keHjBbM5jn8MCCRz8Nu6iMeZsnlnJf7pyRIxFyJMLHJ3bJ+nueT59S2qeU9iklvQqO5OnCUMgVS6kCIJ66mQgu8i7bXyd/VSel0AbhrkHnuHd1x4Cd2m8X6Ua35qWzQx0D9s4BR9cgCsqvMfA8xv2o/jA6Bhzdw65hKyLUSO927hhZqgcXXgeXA/yGlzdnlAj5CqmwRy5UygUKGV8hFSllsr4e2UCvrL9XNtAr6++R9/coBvsUg/2ygT75YJ9ioE8+0CtUyrofXerohSMSd4sED7rOEcD5MeASIrCYCC7M56XShzy0Ife4d3jnoKNjYPSVlx3yzurH/bj/JNh/jOPRX8fz7vHifOYBfx4G7LRBB03lpqthhg5h6hGmAWEaEJZx5AZTjzB1CEOHMDQIXQ3Thz20IRft0bZP+BO2vXPQQRt0KI2QxgZ39LXcpKzx/kgiHlhwh7KZLea+tO8a5ElFHIkQoHVWN9YXVZTkleTVNFRV1ZRV1pZW11fUNFRU15VX1pSWVRYXluQXlOaX11U2AW00Lost4nMkQqFSJhvoVaj6laoBxdCgtLe/kp2AB2cTwcVEcAkBmJfODO0asNCHPP8KfT42eXUO2LsGHLRBlGcYctGGXHSVhzYM0YYhuhqmqRGGGqGpEboGoWkQhhqmqRG6GqFrHqEdgaZBaFqE5h3SGoSuRbrUCE2N0IYhmspNU0HeQf6YrmGIpvLQhtxdKpg25KINOWlDbtqQizbopA05R+4Z9N5wv5TmOxlqiGVA2EaEqUW6+m1UmYoslIM8MdDNI7E5QDcP5ApBvoQq7qXKVJ09Rtqgg6GGWXqEbUC6jQjbhLCNCEuPMHUIU4MwNAhDDTOGIbrKQ1e56UNO2pDT+3eEQef4v+JPvyKDDr7GNWyD1VaoSZZ/HVxKBBYRwSV4YF5mVxBXIuZKXsaCF08mBrs6oq5iDu7fsmPbt1t/WL1t86rzZ4+GXD4VFnoaE+aPCTsdcsXv8sUTJ333bv5+xaYNK7ZtXr1rx4aTvkdbyaQ+rapbJGilAJUNdRX1NfWtLSy+kCyswwPecz6WEoD5STR/ct8AYwj6V+jzzgGHeJTy0tuhrkE7bdBBH0L5CU76kJOm8nQNOnBBqBAAACAASURBVOgDFnq/hd5vZPRqunp09F4dTTHMUKpo/SZ6j5op66PJh2iKIYashyGW0sRSukjEEgnoQiFbxOvmdjIFHIaQz+gZYvRqGYMWpsrBHDAzVE6GGqKrIYYaYqghVp+eMWhhqJyMATNd5WIMQwyVk+4teYYhuspNH4YYaoiuctMHbX9sw1UOpgZi6hD6kJMslDUDLdXlWaUZN/LuXMkm+GVGHkoP35MWsiM9fHdG5IGsa0dzYwPy7lwpSrlWnhNfVZxWV1fU3FrfRqWQWCyQL6SKlR3yoc5eI63fRh+004ecDDXE0CBM3SOv6RCWDmFqR2BpEZYWZmoRphZmamCmBmKoPYxhN0PlpA856EN2+pD9Jbz6tCEHa9jZa3ZrbIjK6qoQxuOBeURgMRFcjAdml7HiuRLpS7gkiCMRChTSh0UF77/9xuT/+Y+P3n19zsx3ly38dOeWVf4nfQL8fU767vA7se3Ykc1HDvywa/va5Ys/mzNzxkczJrzx6n++9l//hYvE3Um4d+DwoSWLFn4xc+YnH3/82eef7d9/uBGsj6UuwIMLvGv2dzp92pR8pgpiDDnHd9DRhhxdgw6JftTyog3Z6UMOhgrlaVyMYSdfyGAw2lrbKmlAERsoaq/PotXfrytPZjamA5UJYOXd+posZkNSZ+WtppL4jqp4sITQUYjrLIog54Xxy8NYxWG80lB20eWu/MvkvFBuw11afTKltZDeUccilzBZFLpYQlOo6FIFXargdFSx6c0sZjufWshhtzM4dAa9lctq6+Ky6RwagwmyOJ0sHpPH6+SI+QyVi6Fy/gGttjM1HrYeofWZ2rq6KvISMqMOJ55ecO/Yp4l+s5P8FyYFLLt/9qvkc18nn1+ZfO7r+2e/un92eZL/0iT/hYmn5iX4zrp3/PO7Rz9O8J19/9zXqZc2PcDuzSb65d2+UJQcUfIgpjz3VkV+QnVZRm1lbkNDaWNTVWNLXTPQ2koF2zq72pkcoFtI5kspImWnQkPrM9EHLIwhG2PYxdR42DqErUfYeoSlQ5gaN3PYyVA5GEP2H/G4IT/5529CqneprB6NDek1mfI5ODxpLhFYQgAW4YFZzdwinlj6Es7w4kiEAqU062HOm69NenPym++/8+5HH7z3+ccf/POzf8z/cub8OZ/P+/LTeV9+OmfWx7Nmfjjz4w9mfvLhxx+899H7738w470Zb78z89PP/v7KX//+979/+sEHa1evWb506eQpk6e/PaOwrDSRtpUALowBlxLAhXGUdQ0yCmsYYv4hb6oxQFc5aEMOqWHU8qIP2RlDDqYK5QkMtYc1oBc3xwtLLrRnnGMWBAmKL9annSNlXyxNOscqvNyefak6Lag4MYBWcKUt53J5chAl73Jj5mXwYSijKLwlO0xQiRNW4TqLwjuLsZQCbGtOKKckBMy52JB+npwdRH4Y0lEU1VF2nVqXSq+JB8tvASVEZvk1WlG4oDyEVxrSWRhGKwzhl1xmlGA7CsMYhSHdJaFAXrikCitgNrK0MHPY9SLbq3IwVA62HmFpYTJHVJYdnx62I8HvyyT/xclBa1Mufpdywcu3z+O7J1z8LuXiupSgb5MDVyWf+/p+wLIk/0WJp+Yn+M5O8J2V4Dc7we/LhJNzEv3mJJ6cl+S/JOnsipQL69JCNqdjdmVGHc4m+ObGnnl4K6gwCVOchi/LuVVVnF5bU9LU2tjeRSfzZV0KNX3AwtJA3QaEY0Q4FoRjRrhmhGtBOBak24R0mxCOCeFaEI4JYWlhb9N+Q29w1Y5Bi1tt9ahtiMKgymJfwJPmEcElBHBhDLgQ4NfxxC9jtZ4jFQmVsoyc7In/969vTZry7tvvvDP17bffnDZ1ytQ3J77x5qQ33pr85luT3pw6+a2pU6ZOe2PqtDemfvDeB/PmzJv5+cwZb7/zzcqVAWfP3km8V1lfC9I6G9pbklKT0zIyu7qZ6bSTBGAeEVxCBBbFklfUSprYwxBL9SLfVL/tfUgfk7wYQ3bmkIOlQnnEsIul9nC5nfzqa7IaHLUIy6+M6iyKaM4Nb8gOb8gO7yiKIBdgy9JC67LCqUU4Uj628kEYuQDbmoshF2BpxbjWXIywKlJWF9WWh+kowtFLIhqzw3mVkZRCXFsuBszHkHLDwbwQal5w84MLrOJgcu6VyrTL3WXh1EIMtzKSU44jPQzrLscxSnCiKmxnIYZRguVV4GoeXOnKvyJsT2UMmlga6AU2ma12c40IvddQV1OUTfBL8l9y/8zSR2J6rrBGyWOprUu5uO5HBgz6NiVoTXLg6uTz34wUcWeWJp1Zkui/KPH0gkS/OQl+sxNPL7h/dkXKhe/Sg7c8wO3Lue5fmIgty75dW5nX3NbY3kEF2Uwql0fhcsndLJDNbO/saO/sJNFo5G5Wp0TBUbsEFoSrg9nDzjH1BnPI0WN0q20etRXS2BCZvjeNeRoPzCeCS/DAwlhwBVXQzhWP4du7Hn/YxxLxWULer+N9pIjfLRYIFNKM3KxJr746dfKU96a/M+Pt6b/Au9Pe/vjDf8ybO+/Tjz+Z/NrrV/FXWUK+pE8pHegR9cglfUpJn1La1yuQSbNpIXhgDhFcQgQWEsElVeIq9rCbrXKN++hjDDlkqLx+I8MOlgZiSBSCxrvSaiy9BNeehxFVR1VnhLXnYWoywzqKcE054ZQCbFFKKLkA25wTDuRjytJCgXwskIcF8jHUQmzbw3BeZaSiLqolFwPmY7nlkRUPQrnlkbQiHK0I156HacwOoxRgmWURpWlhtOIIZmlEZXoYqwzXWYzlVkQIqyKbc8O7yyK6yyJYZRHcisjOIpy4OgrMx9ZmhIgqQugdDfQhJ0v9Yt5q3Vq4WwuTu/lFSZj7575OOrM0JWjt79bW7zDdiOy+S7nwXUrQmuTAVcnnVt4/+9X9gGVJAcuSzixLClieHLg65eL61Cs/PMDsSQ/flXplS+qVH1Iubki5uCHl0oa04C2ZV49m379W2dRMH7Bw9Ui3xj3K3mCqHAKtc9jqUVs9w1ZIY0MkOkUK48SIvMAFceQ1XcKO0Zye6lUVW8Rni3jeOSBPJubJJXyF9AlyKV8u4T36+tORL0GVika+E1UmFvXIcwoeTn/zralT3vhlcz3mvenvTJvyxt/++7+jiXieXPz0dY7dYgFHLOaKxQX0a3hgDhFcTAQWEcFFFaIitso17vJiqhyMIYd8lPIyOCCGys70DlqUYQdbC9F6daymNFllsLQmsiojjFGCY5VF5CcHkwuwNZlhrNKIqowwSgG2MDmEWYqrfBAK5GOKUkM6CrHtDzGkfExnMa4pJ5xTHqGoj2rPwzTnYCTVUZUPQqmFWHoxjl8Z2foQU/EghFyAZZdHVD4IJedju4pxTTnhHYVYMB/Dq4gQ10QC+ZiuYpyoOrL9IUZQFUktwgoqI9llEZUPwtilGGHNVaaQz9RArGHX72xvtwFhDtmaWhsyIvbdOzHz/vlvxkNbY2JtStDalKA1yee/GZHa2a+Sz61MPrcy+fw3yYHfJJ9fmXx+5dVDc06smnB6y+yEu8RGOq9bB3N00K/2BnPY0a129Fs8Gptn2OYZtkEaOyLSSe/TDj+qvBbcJH9LF9G5v3aeBEvE6xYLhAqZcrB/WK/TWy1Wl9PisJvtNpPNYrSOYHXYrU670+NxeNxWp91kNetNBp3RoDV6/+r1ZmNtfd1H73/w1uQpY5LX//z3f2OjIphCLkcqfFZehYxrBGDuI3ktKBXksFUO9u9+O/1+GKpRV14GB8RU2VkqB3sYxcHSeJgaqJNSI6kIVdRFAPnYivRQSU1kU05Y3v3grmJc1YNQegmuJiMMyMdWPAijFWPL00OBPGxBcgijFOetwlhluMr0UEZJhKL+KrkAW50RKq2Jqs0Ma8wJp5VghdVRbQ8xJakhYD6mqwjbmosB8rGUAm/JhmvMDudXRgqqIqmFWHIBllMe0VmMY5RGdJfjuoqxrNIIUh6WXIDhlWGE7Rnd/VqWFvnt7VW7eGaEplRXFaakBW9O8l/8L6+tUaktNWjtPewu7KWdAT5fnfzhC98NH2MD9xdWVnK0Hr7pl7rLO3ikBpfa5tHYPGqbR22DtHZEpJXcpx/EAwuI4NJH8mL8srxYIh5PKlZpNW4YRhDE6bAP9ig4XdSO1samitLCtNTSzNSy7LSC1Pul2VnU5gYmuZ3PYujVw8+OUARBenp6d2zf8frfXpv2xpvvTp02Y+rUGW+/PWPa2zPenj7j7bdnvD19xsh08u2R+6dNn/rGm///f/4nnkiQ9fV0SwTspy7S9sqr6CfyEuawVY7uYde4j0GmavSVlx1iqexslaN7+N8etZOlhbv4PEHVVWUtjl0W8TAphFaCE1RFFqcEF6eG0kpw5emhnUW41lxMc054U054W154VUYoKQ9bnBrKLI1ozA4H87Gc8ojC5OCOIpysNopegitLD+VXRjZmh1dlhNKKcbzKyLY8TEFyCJiPac/D0IpxQD6mPQ9DKcRSCrG1mWHcighOWYRXZ7RiHKc8sqsIx6uMAAswtBJcZxGuJSecWYJhFIWKukq5Kmu3Fv4NjeVo3DwD0iWRFd0Lvn92xf2zK8ZbOi+IoNWJIZtjb5yMuXEaF7w78ODX/lvn+W389Pze5Q8yEpmDBoER4aidz+0T9rCDr3EOWN2PzOVR2yCdHZE+PW0EFsSR19JEXY/lxRb9FKaQx5OJ9SYjgiD9SnltQVZMSGDg4T2Bh/deOLL35M5Np3dtO7l3i5/PllN7tp3as+Pguq8D9m0L2L/jit/R1BtXaaRmq8Xy9CC12axR4WETXnllwquvTZk4adqUN6ZPmvTu5InvTHjt7QmvvzPxtXdef3XGpInTJ06aNnHipL+/Pum1Ca//7dX33nmnqrLS5Xb3DPV7Z6/PVF4j08YYcGGFqJAz7OQMu8Z9GLJGLy+jA2INO9jjfcTjj9rZrfWwezWcxiR5DUZYGVGXFV6QEiKvi6IUYLMTguuywsn5mIr0UGoBtqMQW/MgrD0PU5cVVp8V1vYQU5sVRi3CNeeGgwUYZmlE/v1gcgFWUh3VXRZRkhbKLotof4gpTw/tKMBxKyLb8zAPk4KBfExdVji3IpJciG3MCe8qxpELsDWZ4d3lkayyiNbccDAfwyrFdRRhu8sjGCU4egmusxjXkhNOKcSyyiKasoJFZVfEzDqO2tmt8YypsRyNm6dDyKzu3OunE3xnJQf+608VR2mutfcvb4gjHIuJO339pv+N2wHXog5fPLo6YNfik5u+8N3wj4Q70V0KlcCIdD/fX84eo1tjf2yuEXnJ9T3pzJOER2teseSvqQISRyRhiwTdIgFb9LiiEXAkAraYz5UIveZSSsXXLpzcvvjTgH3bbkVHNFRXluRmJMVFg6SG+saGqrpaagdYU1kUsH97ZVFeecHDyEtBh9YvO7h2cXrcNZfT4R2hbrcbaKgO3Ldl9/pVF4KCfHz9P916bPryjZOWbZo+76v3v940de5X0z/+YuKcr6cu3fDB6u0/7D7gd8L3m4Vz929cRW1rhmHY7fFIexVMAY8lErBEArZI3C0S59Ix+JHKayERXFwjqeSq3Rz1+MuLPexQGEctL/aws3vYyVH/e6Nxc9VOAaNeVhPJKsXSS3BFyaHUQqykJqriQWjGvWBKAbYuM6w2MwzIwzJLcMWpoUA+piYjrDknvDE7vC0X0/oQ0/4QA+RjOotw+ckhpDysoDKSWxFRnBrCKMVRC3Hl6WHkAlx3eQSYj81JDCblYSofhAkrI2nFuJrMMEYJjlKArcoIY5dFdJdH1GaGkfOxnPKIllyMoCqiowjLrYigFeOq0sMYpThWWURDVjijKKy7NFwk6OJoIY7GM/qWCkwImc7Kxh9POr0wJWjt+EvnxREfte/6jdPXb5y+fuPU9bjTN24HEKKPhQZsOu+z7NTm2ad+mBl/A9shHRRZEI7G9XS3dKudYp1LbfVobR7NEyCdHekxDGWxA/HAPCK4hAAsjAEXdYgbJD1ScY9Q2iuQ9QkUgwLlkKBXJehVCXqG+Gr9IIIgMAxX5ues+2x6sN+BXqXMarHwWPTKwof3b8fW1FS2tre2A60t7S0ZaUlxEaHsrg61atDjcddVlu1Y9s9vP5ls1Gm8I9RqsRJCgla/9/esezfNBl17F/NYes2u5Kql6ZSv0sk7y3iL04AVd6rmx9ftymw9kl7X3MkcHhq4HRH83XuTH8TfcLvdCIKYrVZxj5gn4/FlAoFMLJCJ0mn++JFTJRZeB5fXyxp4Gpirdo/7SOwediqN7lHLS+3sVjs5mn9ruDqILxWJ6wmc0rCOAkxLTmhVWrCkGttZEJZ573JOUgirLKIoJaQlF9Ocg2GXReQnh4AF2JrM8LY8TF1WOLUQ15AdDuRhSHkYSgG2KCWElIdhlkbwKyMKU0JoJThmaUR5ehhQgGWXR1ALsTmJwe152KoHYbyKCGYpriw9lF2KoxRgKzNC6SU4QVVE9YMwMB9LKcRSCrCc8ghWKY5egqMX45pywptzwoVVke0PMe154e25Ieyam8IeJVcPczSuX20mTw8JbUinUJoT45d0ZnFy4Jpx182LIjVwzb3wbddj/UbM9YjYW/7XY0/igncHHfr61A+zTm3+Ig5/iTmgEVsRrnakx7o1To7GOWB2/9hcHo3No7MjAyZDHgcTTZrrPVXiGmm2cLAMccoQpxBxCRGXEHELEY8QgQROB99sU8CI0zu4eGzmub3b9q1dGuSz4+ye9ce+/zr09LGE69eKCx8WFz4sKcorLS54cP9OLPYy5syxM7s3Xj686/SOb/etXUQIPmu3WR9XXtXFhT5fzTuxeXXwkT3nd60LPL4//t6922VN2Hp6XC0FW90R3ci6UdaUkJ5x+bx/8NEdYcf3H1m/cv+ypaTGehiGEQSBYcRs0w5peYNa/rBOqtKJ73X+gPf+jAiwMI7ybYsC4GthrsY97iORrR61vEwOyPvKcf+d0Xq6VRZR853uwqDmzCudBWElKSGUQqy87mpVVmTGvZDK9FBGCa4gOYRSiGvKxXRXRBakhHaVRNRmYyhFuOaHWHZFZFUmpqMIR8rDUgqx5elhYAG2szhCXHO1JD2MXhYpr79ak4WhFkVwKiLppbj85FByYURdNoZXGcUsiyxKC+VURNFKIhqyw6lFOFF1pPcMsobscF5FJLssUlgVCRZgOwpxHYXYivRQWW1UVxGuJiOsoyC8Ov0Stz2TP2Tgaj2/3Ey+AeYbkA4O9+EN/0T/RcmBq8fdOC/MXEFr7l9efyPGNybO/2lzjfgr7nTs7TPRUYcvHV97euuXJ9a9fzcOy+xViy0IT+vmapwcjVNmcGltnufKS211lAtuRgNzicBiArAID/yzhJ9cK1FkC6VZAnGWQJzNF6dwxTeZwmqp1OI0Pz2+VKrBO9ewpzZ+d2TdgqObvg466oM564s9d/Ky7+FLvodC/U/gAk+HnD7m77P1yMavjq9fceXotvqKYrfH8/ROIAhmdHVEBPoeW7fi8LoFp7atvXJ0T0TAMczpY8EnDoT5HowMOBF19sTlI7v9t689sm7+8XXfxIReEAp4PxnsNueg3iIwWaVaczeRPC+aND8GXEYAFt7p2A30cfhaiKdxjftg7FY7e0YvL47ayVU7eZp/X7g6mNmjEtUTGLV3G6sekFqKW9tqObQGUXd7CwUsyo6rzwhpyg4rSQ1pywkrSrgAPAy9gw+ovH8xOSYg99a53FvnqpIv3MOfac8Na8wK6yjGVWdiyIU4Uj5WVB1VnhbSkBksro4oSLhYlXK5OTOYXYZLu3Wh9P6lh/cuskqwrLKIjDsXyXlhYF54c25428NwYXUUkI9tzgkD8nHUQqyoOkpUE8Uqi6AV48gF2JZcDLskjF0cWp12qasgtDwpoD0jQMDv4mshnsb9s83UebjD9paWugzc3gS/eSkXvku9uCHl4rpx984LMVfypXW3og/GxJ25Hnf6WXk9nkISY/xCAzYF7Fzgu/7juzejOqX9EivC13kEWqfKAj1rLq+8dDZPkzSbCC4mAIuvg4tvkOf6VYd+fr93elLP9CT5O0nyd5PkE+7KJyTI49kW57NjDEEQBNFoNIzOjrqqsvzMtPR7t5Nv3UyJv5V862ZWckJpfm5rY72Qz3X92FnPxu2BFHI5GWivKCrITk5Ij7+VGn8r9fbN1Du3c1KTqktLOinkvr6+X9iD1akyWeVSdeM10sxo0siF2fdpp2iDAwItzNO4xn0wcsYiL5ircfE0Lv6/MTytm6OyCBVybs8Aq0/HHrYL9bBA5xEYEZ7aWVGaVpB0qeB+cM69S3cjfa/478VfPnT8wLZzJ3ae2L/1xIEtJw9tDTi2/cTBrddDDide9atPv3T76qkUon98hF9GzKmY0KPBZ3xuY45ePLXnvO+u8PP7aAVhoef2nzmxM8B3d2Kkb+ndc2HnDxCDD8eEHLmFPZ4Q5VufcrEyKfB62LHSe+djwo8X3zlXmRTELY/wnnjR9jCcXH6L33i3o/puR0sepSEDqLkv4HcJdB6+1vPcBgp0kEDvrq/ITb6w4e7x2QmnFt7znX3v+BcJJ+elnF+dErQ2JWhtyoU/5+JX0NqUC2vv4PY+Wer6eWJv+sfE+mEubj+zc8HJTV/cuBrUxuBKLEi/FdbaIK0d0tp+is6O6B1wR3/DDcoqArDoOrg0BlwQ1rI7tEUUBypvAZKbgCQOkNwkSwt5arvT5XY6XM/gdjlhCPplMSEI4vG4XU7ns5s/wunxuBH4mWH9k8CQx+36mf043W6H063pUKZdI83GA4tiwKUEYO4D5hWu2iTQIeM+EvlaF1fj6jWNUl5OmKt18bQu/rjh5mvdfJ1H4EUPCfSQUA8L9bDQAAsNiMg4gtiEiE2IxIwI9NALPwyBzs03IHwDIjQiAj3E17n5Oo9AD3MGTVXlmdn3LuYkBt8jnjvis3n3to37d2/eu/P7Xds27t2xac/O7/fs2LR7+/c+uzb57Nrkf3QH9vz+Q3s3H/LZfGD35gN7Nu/f/cPObRt27/h+z/aN27ds2L3t+4QI3xMHtu7YsmHXto0H92w+e3znoT0/7N2xyWfnpgO7fji2f8vFU3uC/fce2LPZ/+j2fbt+OHFw25ljO5Ki/AqSQ3ITL+clXQSobaJepahHyRu28jV2nsrMH7aM9ORzW6eHBFp7fUVWZe7t6ryE8gfRRXcD82OPZ1/dn3xxXfKFb1POr04J/Cbl/KqUwFUp51enBK5KCVyVEvj0jdUpQWse8a9kuqC198K3x8b6/WzN9RN/3fKPvemPu7Lr7J5Fvhs/CQvY2QKCOidkcCNaO/QsOjtscCJCreBOx2b8yO8GLYyjrOjTkWx2uckqMlmFJqvIaBaoBwVKAUvKo/8KXLpcwOqX8Qfk/D4pT8Zn/vomz0PGZ/aIOYNyQb+UpxR1S3mM0WylFHGHBiQlnMt4YD4BWEIEFxOABYX8uyKtS6h78cPqN8D715eXQA9JzIjU8ggzIjEjEhMiNsFiIyw2uIU6l0Dr5KvtPI2NO2ztHjIy+9Qdsl5QIOiSKfkap0D3/IH6Qg/Swxu2VlcXpMSeyU24fIdwdv+uTVvWrTiw+4fjB3cePbD96P5tT3Nk37aDe7f67Npy2GfrIZ+th322HfLZdnjftqMHth3Zt+3o/pEb+3dvOfzon4d9th3Ys/XIvm1evJvs27PF+xjvfx3cu9Vn1+b9e7am3r6Ym3g5Iz6wndYhtCACE+J1vUAP8/WeX22OxIZIXYjUgYgtiNCE8LVOmliaHHcmOcYvBX885eqhlMj9KRF7U7B7UjA7U8O3p4ZtTQ3ZnBr8feqVjamXN6RcWjdS6QSuGTHa+VUp579JOf/NjwXn9drLOPciNWh1YvCm2JgTz13q+llu+t+4feYq7uA5nyW+Gz/KvIMTCrnDFrve9Xx/GZyIymp6wDxJIC2IAZcQgMUx4GKqMtlqkxstYoNFaLSJ+nponc3lYF0xuaHkl6E0lVIaSxPjImOiruQ/uAs2lFAaf2WT5+ykoYTSVFqen0KIuJQQF9VUnkttKhvNVtSGClJL3l1wCxFcRPR+DTS4vFnZKtLBL2FAvXh58bQuvs4leHm4JSZEaoZociVFKCTzuaRuRiuTWt/RXgs2VrVVlzWVF9Xm5VVkZpekPMiLT8mOTUzH30wIi7sbnJAYnJoV18roFGhdQr3njz5UkRESaJ0PCx/GhB3KSbh8l3Du6IEdOzZ+s2HlvCP7tvod3XPi8M4Th8bI4Z3HD455q2MHd5w8ujv11sXcxCtZd4JaKa0iI/Sbe0Co9wgNkMSKiMyugmJCfnFsQenthwU3cnKJ2VnRmQ+uZqTg0pPCU+8Fp8RfTrl9IfXW+dS4gNTrp9OIvmn4I2lRB1Ij9qZidqaGb00N/iH1yvcplzekXFo/IqzA1Slnv045uyLl3MqU86ueqtRedL0WuDrp4vqb+MMxN/1/dcL4zPzxdOxNf+yVPYTLB5rKM5srcxh0yrDZbnAjumfkpXcgRqenShwfTZpDBBYRgaV4YGEBJ1Br4hssUp1FqLeKpBJKZ2tVR0tlZ2vVL9DVVs0E6svyUpcsXrBw0YItm75rriygk2p/eatnobfXAPUlQWdPzJk3a926b28TI7paq2jtNb/y7K01tNb6qrabscCKRz/duOAWdT1T1S/WIwKd+yVK4GfhaUctL7MT5utcAr1b+FIQGWC5HRFpTWUNebFxZzERh0Mw+6+E7r50Zfv5oB/OnlvvH7D25MlvTpxYfuzY4iOHFxw8ONtnz2e7dny4f98X5/y/SojaXddSy1FZRAZIqPf80UcrNsJ8rfNOSvrVy/seJl65jT/re3Sv75E93yz8bOv6FSeP7T153Mfv2N6xcXTvybFucmyv7+E9p4/7JMYG5SZeyb4b1AI0iM0ekeF39YDIAAsNtIcTPQAAIABJREFUNhC4AZBuAqQ7bW3xLS13Gpvi6xvia+riK6tvl1XcKi67VVR6K78o7mHBjZyH17OyCZkZ0elpUekpEWn3sakJoWl3g9PvXEq/HfjgVkD6Df/0635p+KNpkXvTwranBv+Qeml9StCa5POrks+uHLn88DFnv045+3XK+W+eKtbGNFtck3rhu/jIozFx/qOcMP6I2JPE677306LLcu41lKTXFaXUFaUwaWS1xa53IjoH9DR6J2xyIVx1V0TbVDwwPwZcjgcWJnZtl6qbjVaZ3iLSW0VSMaWjpXJU8gLr8h7c/eizWYuWrly2dHF9aQ4DqBuzvEg1rdUFJ48f+urrtYuWfBUZdqFzdPLqbK3KAYJiwCVEcEkMuARP+jKdFSTSO8UG5OUY4Ffh69x9Zs/o5OWC+Xr3S5GXR2JGZBaEJhdlFhBu3Tx4D7f50L7ZO3fN3LPnn3v3zt6zd/Zenzk+PnN9fOb67Ju//8ACn33zffbNP3R46ZmAddjIgzdi/aoeYMT9KqkFEf6+cTtKxEaYp3YQb9+96PtDXlLwnZjA074Hz5w8uHPjynUr5vge2X3G74C/7/6XwKkT+wL89t8lnstNvJx9N6gFbBSbPSIj9HtaJzLAIqON1nWT1nWHTk+i0RLp9EQaLYH+6AaNltDVlUCl3gXBO+3t8c0t8Y1N8XUNt2tqb1dV36qovlVWcbOoNC6v8EbOw+tZuTFZ2TFZ2TGZWcTMLGJG+tWM+6EP7gSm3ziVHnMinXgsPebYA8KxdPzh9OhD6Vf3p0fuScNsTw35IeXCdymBax5NQlcln//Gi3dCmnz+0aKb13FeAlelBK5Oiz56Jz70+pgmjI8gxvgSY3wbWsv5fFYn2AQ0lrfW5LfVFsp7lHoXrHPCP/GXyYXoHJZYyuxo0pcx4HLvD6C1yxL0ZpHBItZbRUplV1dbNbWpgtr8K3S1VZMbywLPnD55wvcWMYrcWNbZWvmrW/0Eryjz0hOCAgJOnThanp/W1Vrd0fwr++lqrmltzbwLbiY8+ukgPOnTRnm1xAiJDb/rvfQCEYxJXl5zif5YPHILItRamjqaU9Mv37u7jwrG0YvD/X1X7Du4+NDhpU+x5NCRpYcOL9l/YOHBQ4tP+68NC9/j/Zw79vqJsv/H3nuHN3Xki/v87r3fvVvuPrubbEvYAAkJIaGE0IwLtjFgXOjdgMG4F5UjyQVjDMa9SLIsS5bVe3W3Jfeu4qKuI7k3ehKqKwnF+v0hIISQYMCGZO99nvfxg8zMnDlTXs1nzkhmxnePXOwfne67/WCOK3y/7/b9gdHp3lv3CXTWQY91+JSw3EwUEhYID/U95L1xu9s6aKgvCh6IhAa8AQDISRQsgJDxSF4tyoaBsQf9ow9f5+7670z335lSd+aoO4kaDUWjIf8Ym8L0erJeTzEYKEYj1WikmoxUg4Gq11O0WnJ7O6m1Na++PreqCl9RgSspzS4sxBYUYCUF2eKiHHERXlREEBQ+gl9A4EvwgoIcgThbIELzual8WjwnB87JDGQlH2Wd2886s4dxZrcNZvxeZvxexpk9zNO7mKe2M2K86FHbGJHu9Eh3RrQnK9mXw0wmU5OxOBgWB3lZeWVhwvPJp8Fu3aTVeuvbB1euXx++NDJ4YfjKN9dtS61n5HXnO+vYvfuV/aR0xUq0yhGjcs5Q2LH1/lduqe9MDNye6Ltxp3ugv82ibwa1jS/Eom8e7mnvNrQOWFQzzPLcQvpARZeuqQ9U9IEKs67pBel1TV26lvL29CyV/aOYUWGX2+Fhvv7NwKj1DcymGdJ76/6Vmctrrs01MGa9+K3VMHKhsIJGpyOKCk4ZTEzQSG8VxEDDXE/4OwYEbgwI3OgfuNE/wMk/YONJfwe/k/ahYZtPxe7PzArJyQWyc2AYHASLDS1nnukeuTjwpuTVf+fB0Li1Wtm+z3Pjvq1rAg65H97ttmvL+i12S08c3n4qMiwaGRIJBL8BUPCgKCAoOw0pIr9Ref08Wi1ZpyPr9RSbyDo6SCpVvkKR19JCbGokNDTk1tfn1lTnVMpyKiqyS0uzC4uwEglWJMIIhRi+AMMXYnlCHF+E4/GzuMxkLu0sl3yGSznDo5zhUeN5tHgeLZ5PPcMlxXBzERxsODszgJN2kp1xkoMN5zETBSIMlZaMzX5peWGyIdhsSEUFtW+459bdh6P3rWMPrePT1vFp6+j9Z2PGx5GjdfSetfemBdfumqmww6hcspSOaKV9xwX2+OTInYn+2xN9tyf6vrlt+fqm+Zublp/n65vm67e6btzu/uam5esXJf55btzuvn6r6+sbL77ozVu9l75R0zVHM5Ub0CoXtMoxXb68qAvff/v+4O3pt+6sR2PyZeVlyzMwF9x5MDJpvTA53WbW8MWpHDa8qSnLaKTr9DSdhiwXxIQGOvkcW+97YoPv8Q2+xzcc87U75msXELgRFbkzOdUfjYdj85BoAhyTC0fnwjC48HJWfO/IxcHR6YHbD+akwo+rPTRuHZmwjkxYL31r7bryFQLqv3rxOw4rFrg7fO627hOXtZ+cPLIjCgg6HR0Rgwp9A0SjQmNQIehkhJASZ5PX0PiDwdGHr3Obg6PTA3emNK8hrx+v0XQ6il5P0emeDjzzNRpyZ2d+eztJoSA1NxPr6wk1NfiqyhypNKeiAldenlNWji8tzy0pzy0qJRQU50qKckUFeKEEJyzACSU5AjFOIMIKBGihIEvIzxIKsoRCtFCcLRJjGIwULA76kvKCZKJDGazE9o6qgZHeW1MP7nw3ffvbhy9ievQ76/Wp8aKu8+mKNbaVS7piLU2z/8ZY19jkyK3xXtvm152p/pkyOeOUr13I6NTg1LeXlBfIGSq7LKUTRuWSqbTDtbt1XDEM3rEO3H6tgTS79N26f3WG8pq4Nz1w5/7AnfuDs87og8HR++CF4coGHpMZWVoap9dTDQa6RkPWaCk6DVkhPHX+zL7TcfvPnjt0LuFwUvLR1FTf1DTfxKTj2BxoTi6QlxVOSgzAJwXg04KzM0NxGUFSRlzfhYtDY9ODdx68VGWe3OPQ2IPhsYeDo49++eNkw+PTl+5ah8Ye9N+4Ozz+8OLUw5Laun0e6+w++4e7/bITezcf2+Xq9MUipy8W7dy8LgoIOHMKEhcTHhc9t5yODo+NCs9MQggppwWkmNa2xuGJB0PjD1+ng4bGpwdHZ01eM/CajSd2e/R7tfqR2lSqPIU8r6WF2NRErK/Pra3NranGV1bipdKc8vKc0tKc4mJcURGuoBAnlmSLxRixBMtgpmJxUMzLyCsLE47NhjY2Fer0TX1DPbfvPhj9bvrOtw9fyOh31rF7VvDr9pwOj0ylvW3xlSpfIR/OG50cvjMxcGu89xfL+OTIpVvthA5P20eC0CqnTKWd2JLZd2tseGx69uf+azBw+/61iQc/Por7PHndnx4YvT8wen9wthkaf9h343Z5nSiPBKmrTzObmTrd4xmipWg681Xi02WFCeUV6TJZZlVVZm0ttrEhp7Exh0qPxeRA0TmwgshjRT4e7INbWEe3MY570v08qrBA78WLQ+NWmxlnwsCd+0PjD689tF63Wr+2Wq8+sF65Z/1q2vqV1XrlvvXiXevFKeuFKevIpPXilPXqA+ul76xtlj62gJeVlYonkSgc7sFdbl8u+q398g/cHZb77dvit2/LZrulG5bNX/PxuycOeSacgZ+Lg5+Nhc41Z05BMpOQAnKsgBSj6Ggdnng4ZLPwq3fQ9ODYj+SlJWt0FI12Dl32M2qz7awZDBSjkWI0PtpWe6w2klxObG4mNjQQamtzq6rwlZV4gSD9URg4U3lFZKLDBCK03tCs0Tb0DXXf/vbB6L3pO989nAnj96037o4VWRIyFetsi69MpSOxc+fA9eaxqZG3bqifYnRi8NZYj6wnMU2xBq10wqhcs5SOuHavtivqkTHr4NhMp9KbYeDO/WuTM5bXo6E8yzwYHn/Qf3NM1WVpN7XoDQxb+PCUvEgqyelaaXpNDbq6Gl1dnVVVlVVdja6UZRBJKDQOisbDyyMOV+xwFWyxE261E7qtE7uurj8f2nfx4vCEdWj0wUyqMTx2/8o969fTVu3AcJ2ypaq5ubSquqC8oqymrk7VZrx4deD23aHRe8Nj9y99a70wOQ1evlYkk55Chu50WWW/9G/2yz9wXb907eI/Oq5Y6PTFIrd1S47scPbbu3mbwzJP51Xem9bs3rrhfDyQeBaZcAaYa86dgWclR/JINnm1jEw8HB5/+Dp9NDw+PfQjeWl1FJ2eqjcx9CBTBzJ1IFNrZGgNNI2eqtFSNFqKRvuGpPYjtT1asmm1FNt6Td1JlkmzXkpeaGxoXn5Mq6JUq2tUa+peVl6j301PPrBavunAqJwzFfYYlQtauTFTYV9qif1m1DI6OfzWPfVjbo/3j0+O6C8X5LS72/7iN1rllCZfJrGkD4xOjYxPz/bEf10G7tz/aubyGhq7PzR2f3gumHh46Vtr/1eDWi1doyY9Iy+l5HRVWUplZeYTqqqyKmUZeY/lVQrzKduzme/lyPd24ns6sr02VCeH9V28ODJpHR57MIMKPLjynbX35hidww48tn3v1vUHPB19tjsf2+Xqu3tz8JGdZ2MBTOb5bHQyDptMJKLxOennTiOO792ydd3HDp+/77D8A/vP37db+g+nLz60xYlOXyza4brad7frxi8W7fV0QkBOhJ7cl5yASk5AJZ97GV42/TlU8jlU4jkkOjWamxfLJ8XI2xpGph6MTDx8nd4ZmZgeHv+hvLSUtmZsIz9aLj7VVnauozpF3ZCpluO07URNJ0mrpWj1NJ2epjXQdAaa1kDTGmhvUmRPG02noxgM1Oqal5AXGhuBxUHLKihaXaNW22CT151vH4zdmx797uEMGb9vHbv3sKI3I02+IkvlZDvzhVE5twwS70wM/tKCx9vjveOTI4M3Whi6IxmK9RilM0blkq5YndPuarred3HCOjw+k3n0RhkcnbG8JudUXuMPRsaney73aLW0V5WXG9/LUeDtxPNyivNxy0oIMQ6NXJy0jrxIXiPjDy7ftar7LgJh0FUL/7hi/n/Yf/7+xi8Wua37xMtp2d4taw9u27DbeZn3hsVedos81y90X/2e++r5HusXu2/41HHFQseVCx8L63tzOaxYsMXus2O7XJ1XfXho16a0pOiM1FNpSdFpiVFpidEzIeV8VGpidEpiVMr5yBlmeUJqYlR2RgzvsbwuzIa8Lkw8edpI1mgpWh21uTRBHLuDDXfnR24viN9XluJTme1Xnx/azIDJhdGq4jNtFYnttWkdzZhOBb6zjahW5/+kZbQUje7xek1D1qhn118UvZ5aVZ2FyYaiZyqvMAYrqa2jWqdvVr+qvEa/ezj5wPrVxNcUzcFUxSq0ygWjcklXrMtu26K/LBmfunD7l+SviamRr+8YhabwFPlKtHIjRuWapbTPVG6oHRRdmbReGJt+66r6MUNj97+emrG8Hg3luWD8wYXZkJfQy5Hn7RTot80vNqCtd/DSpPXC+IOfv/SlyenLdx9kYtAf/Xbe2sXvOq1a7LhyocOKBfbLP7Bf/oHL6sXu9su8Nn7h7bp6u+uXXs6rPDeucrdf5rr2E4cVC5xWLnoirKdxXLnQ+cuP9mxZt2ntx/7Hdmalxmaln85IOTVDstJis9JPJydGpyXHYDLi0lNi0mecNyPlVHrKKWzmKQ7xFC8vqkVRc3HqwYWJh6/TOxcmpi+M/0BeOh1VLk0uOn8gKWAb6uSuuMCd54N3pId6Y8K9iFBvGnIH99Ru8bkDpWlHqrL9qnMDZcTQNkWuRvcTG2Raik5H1RvoehNDb2LqQJbOxNQa6Ro97ZHU3qC80NgIDA5SU8vX61s02ka1pv6V5TX2nXXqvlV7tQHb5pqhWIdRuWCUzmnyNRT1/oFvGiamLt6Z6H/r2ro13js+OXJzrKe6Lzmt9csspRNG5YpWOWXIvxSAcQO3Ry+OW+dkyr82w6P/XvLieznyPR0z92zMOhNkGBqZibyu3LUO3po4cWTP+iV/cVy58OkFlG0NZb/8A4cVCxxXLrRJzWHFB/bLP3BcueC52nokrxUL7Jd/4LhykdMXiyDBhzCZ8eiMuKz00zMEm3mGRU5jU9KEzEwBIyMjLTYt5dTMs2elxxFxZ4WUM3xStFIuu3TXenFy+jXlNTLxjLxoNnnF+HocO3bo5PHDgX6Hgv0Ohp48GOF/AAjYHxm4LzZoz7mQXWnhO8kwTzbgrmzCPj941FJUjehGfnSTJLa17JyyMrmtPqOzJVujImg6STotRWeg64yMx9B1+peLQF9KXphsSCY6hMNL0+oadfomjbbhdeRlCx5vfztV1U/IUKzPUjpiVK5olXOafDXXEDB0vXVi6tLtt+2v8cnhW+N99QPYx19d7YpROacrviRrjhq+6b00/uIZ9Jbl9SNTPVde1gsT0xcmpi/OBZPWS5PWvqu9rysvbye+p6Nom11DctjQlSuX71ovTlh//tLX7ll7vx7b5e5kt/SfTl8s/BklzQTHlQudvli432P9fg+7tZ++57Lm49PRIbjshGz0WSw6/sVkxWdlnMFmxYtZ6M4Grq5F1FiWL2aj6aRUTFY8JuvFJdiSsanpdUU5NYXZbY3i/mtfX5qyXpx8QTv8DJemrJemvu38kbwKz+87F7g9POQ4JOR4RIhveLBveLBvaLBvaNCxkKBjwYHHAgOPBQX6pkH3caK8VM3Pk5eWotVRG4vjxad3ipGehad2lsTvLU06WJF1TIYPqM4Pr2MBDcLo5qK41vIEZVVqW11Gewtu7uSVhQnLJaJa5WW2h4yP5VXbN9w9es+2jfWS3LdOPbR+PXW9oCs+tfVLtMoJo3JFKzemyddy9Cd7vq4bn7pwZ2Lg1njP2zBX3/jUyDejYF1/FlrlkqG0x6hcMCqXDMXa3I6dbVdUV6esl19j2Mw1F8anr9+dntHKa+rB9KWp6ctT01fmgrvWq3enB671vMaG/SN58Twd+R529cnhI1cvX/3OemXK+vOX/uaBtfer2x5OdmsX//315eWwYoHTyoXIkH2pZyOO7nMP9tuLyYzD487nZCfMBBz2HCk3ScDIrBDjNS0FYLtMUUVvr2G0SMm0/NRszLkc7LNZ8D8qAZ+dUCrMaavjGBWlLVJye0tJz8Xhy1MPXtgUP8XVb61Xp+51duJ/KK+kwvP7zgfvQsACUfBAFDwABQtAwQKQMP9HQP0BqD8C6o9GHuREP19eWpu8ys5Jzu0tObSp5KBb8ZHNhb6bJSfcxH6bRAGbxCGbJRFbC+EeRdE7S8/uL0vxkdIRmk6SVkuddXmhsRFobERxCUmnb9bqmp6WV/9w9/i9B5P3rRP3Xo7xe9aJe9bvpq1Xx68wdMdT5avQKtuOklNS63K61sfyVeX41IWxyaGbb1RbPbfH+ybuXvpq1CjtSchUbMhQrLeZK0thn93m0nyh/Ou71mtT1iuTczPfZ4PLk9M3v33ONy4+R143737ddkXafrWy42r1HFDTcbVGPVik0VI06mePSry0vDztqxJPdvQUdH5d33G15ucvrb/R0NRT7O600mXtIscVC39qG2vm8nJc/gEiaDeDnJyTfT4Xl0jMTSLgEwk5LyY3J5FESK6Q5Kqq6cpquqZZopMXt8gorTKqqppWLsLjcYm5uPPP5MrJPp+bc/5JCXjceT4T3SqjqmpYYEe1XEZpLiG21Rfohhs7r72gKX6Sa7Wd12rU6jxNJ+kZeSWF7z0VGXY6Kjw2KjQ2MjQ2MvTUI0JOoUJiUCGnUCHZUT6caO+fk1d5giRhX8W2jbLNG2XbnGUeLlIvV+kO14pdruW7N5Xt21S6363kgFvR0U1CmHtBTpC6k6TVzb68sjDhFGq8UiXV6Zu0uoan5FXfNdB5dXzw2sTItfHhV+CriQs3p77SXCnN69yRKv8So9xoix9T5V9SNYc1l/hjE8MTU5femLxGJ4fu3r06clNZ2hWbobCzfYwJo3JBK52yFPZMvV/H1SrttYYXzp23S9uVyr6b+ocPn/1G7OfI69IoyDMG8E0hQjNEaI6YZcAIARhRaYhXa374TOqVwkaBl1NFwqHiDoiw68VVlfRAedrwgz5r/MOdHD5f4LD8tRZfDisW2C/7Fyp4N4eaQiVn5pNS8wjJeYSUmZEsYGKapRRZIbGuNL+zUdBez2uVUVtlVHklVVZIyCMkE/BJxNwkQm4yMTeZkJucR0hmUDLIpFRbCcTc5Py8lIby/KYKSrOUqpeXtFZR6utyGmUEmeK80BwuNIe/Qu8IwHCBOVyjpmjV1B/Ka38a9ODZOCDhDHAuDvaI07Bzp2FnT0PPnobGn4aejYXiTx3jRP2svMoSJAn7yrc7Sz2cpV4uUk8bzlIPZ+m2R8jcnSt2ukrgnkXEULWapP2pvf9XlRcmG5KdA5NVsmxbXU+j1jQYeuq7r9f33KzvufFKXK/vvdE4cEshv8AgqXdnKNbZ1l8YlUuafC2+zb2mL+nyLfXE5MWxiaE5XXDdmRiYmLxwe2JQd0nA0vmmK9Y93udyQSs3YpTOZM0+kRkusQAicA6m+ewhAMN5xmD5COX+w29fLK/LoyDPFMgHw0RmmMgMnV2EZojQDKk0nFVr8rVPfwDlVeUlTThU0gkVdb24qpJumNgCj0z3ikrz9Nz8mcOyl1t8bVy1aOOq71/advfT407yaClUcjqZlPZS8FkYCRdHJqUVCXKUNQxFJa2+hNhcQZZX0upK8wt5OC4TzaZnMaiZdHIGjZzBY2JqSkgCFvZJCQxqRpmYIOZgKwvxqmpWayVV1pRWqo4v1kaLzBCRGfIKvSMwR/DN4Ro1Vav5Xl6t0qTC8/szAZ+UxJjUpOiUxCjbwQ4byecjk89HJiVEJiegiHEnXk5ez8XTpXzXXMkLkw3JxIRyeelqTZ1O3/ysvNQNhp6GnusNPTcbem68Or03mwduqZSXOFTtoTT5oyPsGJVLunxdcssKntEfvFZ2Y7R7Yuri6MTgzVndBbs53nNrvG986sLo5NCFG6qavjSMyiWpdfmTOmQpnbBKF4rmoMgMl1gQrzZO3iRCcwTfFCIfoc1UXnxTsACMEJsBsRk+u4jMMJEZVmk8N3vyOlzSCRd3v7iqBV1AYS8CU3AUErc5EO7s8PlCh+XPe5K4cpHjyoVOqxZ9zxeLHJcvXLd4/rrF7zutXOS0apHjyoXrP3vfd5cTl3iKz0ihUzNplJeEmknOzyCTM7gsbG1xXn0xvqYwp7mC0iqjKippChm1sZxcW5pfVZxXWUiUFRLryshNFRQBJ5v6fSFZNHJmAS+7uhBXV5xbX0ysLsUWa2OF3RFiyyv2jtAMFVggz5FXwl5M5LHMjDNZTz9LTTudmXY6My02My02I+10Zmps/ll/7s+HjW9bXlmYcEx2REtrid7Q8oy5bPIy9jT2XG/sudnYc+O16L3ZMnhb2X6ZT9cdTZevy3y0R27bAltG7NxZ2Zvc9VXV7Yn+u99em61V2O2J/smpy1N3r1661akaoXENganytemK9VjVpkf7XEpHrGoTVXtYbIZLLIhZn91zgcgMFZjC5BfoLyWv8LmpyluTl6QbkHTBYzE7fIPsYfFbHZcvclhuOxjxlLlWfWj3yb/WLHpv9cL31ix6b82i91Yv+OeXH/xz7eL33ew/cXf+1GnlIocVC9d98v7aT/6Rftq/iJHApycz6WgmHfMKMOgYOh1TwM+pLc5tqSC3ymiPgkcZVVFJU1bRlFV0RRVNUUVTVtHqSvM5LCzjcV46DcNlYpsqKM1lpJrCnJqCnOYSSmN9rsSEFFlgsy+vU35YXHI2Likbex6HTcBhz+Ew53CYczj0WRzmLA5zLht9lpoYxP2Jp42/BHlhsiGZ6FChCKs3tPw4ZpxdefXcaOy92TR4S6m5WigAwzOVjhmK9WiVM0blilG5pinWZio2UNQHqvuSe76uvjM+OHX36vjkhdGJwdsT/bfG+26N98zguWTPrfHe2+N9dyYGxiaHJu9enpi6dPmWuv0iQ2AKzW7bkiZfk/V4wYVWbcxSOuLa3Bl6X5EZkFgQordtpTmR16VRkGcK5oPhIjN81hGaYcI5kJeoG3jhpQt6EGIz3C/M8YDP2hCUq+PyRfafLbD7dL7DioVOXyxyWrXIccXCdYvmHz6yNiJm83F/+4OH1/ocXXfcf0NgxEZk4jZM4dEE8l43h483fvnhFuclDivn4xJDC+hnBYwUDjubw8a9FNzHsFk4IR/fLKMqZNTWn6WhnCzi5bAfl8Bm4YrFBHkVVVFJa5FSWqRkuYwul9JLO84KzVDhK/WOwAwVWCBaNVX3lLxayhMlZ3dT448zCGdpxERKXkp+XhopL42Ul0bMSycQ0wmEVGJuKjE3mZESxo3yUv5S5ZWFCcunxClVsueaa9bl1XOjsedG08AtpeV6nbQvidDhla5Yb1uCYVWuaKVTunxtqnwtsXNHWXdk5wXmhRvtN8Z6RieGxiZHJqYujk+OjE4O3ZkYuP34q8FuT/Tdnui/M9E/OjE4Njk8MXVhYurC2OTw7fH+a3eMlmvS+v5Utv54ptIxVb46U2lvEyVG5Wz7lldi506uMVhsQYrNiLmY2nOE0Azlg2GtF+j3/v3kVZFwuHhm8pJ0ISTdCETStt17V50IdbT/7AOnFYsOHlrj7bHMccVCh+UL7Zb8y3nlh7kyv7KL0XwDlKEMZbWH843Qgl5ExeWYyq9iueqI3Xu+2LZpKeTsFvctS7LiAwvoZ0W0dD6TyGeSXpW8Al5+SwVN/iJ5NVdQi/kkHjOPzyTxmCQegySTkOWV1O8zSqnyCnptE1ZogQktsFmTlzS54Px+0amd4vgDwoSjgpQAQRaUnxPFJ57hkM6zKKksajqThqbTMaxMOCfKW9mM+QXKC42NyM6Bl1fQdbomra7doG1QAAAgAElEQVTxTcmrsed64+At5eAtZesImWMIxKhc0uVr0CpnrMr10UFWxZqElk+yFI5cvX9lT0LbCN1yTXbxRvu1O8YbY913JgZsLrNh28y6Nd77zaj58i3NwDdN2suihgFsgQUgdu5IbPk8qXXZ441524LLKUvplNPuTtEcEoBQiQUlMr94pvyieFV5gfBZRwjOjby6gBdeWmwGJF2IZOZBnxN2QYDzug/n79mzKq8mIBjlYr/0A/vPFjgsW3gy3EkEwgt6EQW9yOIBVFEfqqAXKelGiEC42IIQmwF/iJO7y6eIZHcvr8/OIY6IqefEwkShLFVYmS6UvQqCylRJVXpzJVkupf2MueQyaouMUlqJEchShbJ0gSxdIEutqMyWS39gPbmU1liTJwIBoQX2Cr0jAKEC8Afy0mgp7XJcgySumgqR4v3Ls46WJB8sjN8tjt0pjNkpitsvTjwmTg8SY2Gi3BhhWiA3yusXK698SlyrvEynn4G8ZpXu6w19N5oHbyr118or+9IomgMpratS5baDrC5YlStWtSlT6ZDcujJNvja7bQtZfYCrDyiyRFX1pjQN4hTD+aoLdNUFWtsFumqE0jJEqO3PLO+KF5oiGNpjuR3bMxQOya1fpCnWYFQuWNWmJ9qyrfLy1HvYhkARCIjNCOEczOi5RghC+caXkRfXGMwzhQtB+KwjAGECEFZpeC15CX4YNhZ3wAVdwAyuDojNAFMVliU5mkDe67hsYRDCuXQ4Cjjn7rD0g907v/B2X3YGv0tsAUQWQADCeSao0PR9dlEXoqAXeQqzw/nLDwMBZ2/vz+F+O8XkBHFNjNAMF1rgQvOrILDABGZYbWO2vIIml9JsCpNL6fIKuqKCLpfSH72U0hvriIW6GKEZ9jgvtFhz2iasZ+VlAgRm2Cv0Dh+E8kGIVvNYXt97h6bRUdWd+W2tOEVNemPhmVouooocWoHzK83wKUrcL47bJYnbJTq1nYV4/seD3q68MNkQNDaCwUrq6Kz5qZjx0VGJ3saebxq7r88FTX035X03FOorBYVdqLzOXVlKx3TF+kzlBrRyo01haJVzptI+Xb42Vf5lunx9psIBrdyIVrr+EOdMpVO6wj5NviZVvjpdsT5L6Yj9fqnljFY5oZUbsapNhM7tDN0JAQgTm5EicCYT5JeIAITyjGGtw78YecleQ178PZvSPe14ryIvuBCES7oRJUORzPawfQdW+4U7SXoQkWlejksXnCXujifuJjcGiszwxz0NcE0QAfjIAiIzIOlFpvN9nFd+GH7KbeeuFUEnN4srYsWdKKEZJrTAbBHxyyKwQAUWSFVrRm0jtro5s1VGaamkNNUSm2ryGmsJDXW5LZXk2kas7afQDBdaoI/yWqBiI7KpiiSvoMulNLmU3iqjyaX0uoZsgRk2i/J6sgTT6qk6A01vYhrMbL2ZpQOZanW+qiVbXpXaWHSmho2QkcOKswPa5DmaHx2L/yXIi0yNkyvKjCa53tCs0zdpdU9otKHRNhp6G7u/l1fDDHg5hfVcbx64peq/2dZ5SVzRk8DQ+eLatmUqHNLkazIVdmiVM1a1CavahH28y45WOmUpHbOUDk/9dESrNtr2/h87y9W2H2/bnse1byWp9zJ1fkIQJjFHCn+12vp3k1c5zIezZxPSYz3N20HwSvISgnBxF6KgBwkkeuzZ+yVXB8kU+bis+jC7xLegD1nQhxSZYQIQWmSJbu/NlXWd45oibP4SmYGCXmSW+KjrmsWws+7bt684EeogNgOSbsRrNYgZJgRh1c3o8rbzIhCobcI2VZNKO+OLtLGFupiytvNNNaQibWx9Pa66OfNpKwnMMJEJ0VhDVJTTW2XUusbslkqKvIIuVSYLzNBZltdz0VK0eprexNCDLIOFrTMw1Or8diVe3Ul6rlnebthoO5sqFGFb5aUabYNO16TTN9vQG1oMxlaDsVVvaO0aVAzcUA3cVA3cVA7ean+KticM3FQ9Rtl/U9F/U9F/U9l/U9F3U9F3U9F/U9F3Q/6E3hstT+i53myj93rr4K2O/ptK7dWSukF8gTmSrjuKa9uaJl+b1LIsVb4qQ7EhS+mEVm20HXF4Hs42YWUq7DMV9miVc067O7FzJ0V7mKUPEIIwiRklMr/WyPyF8G8lr4I9bgmedgRvB4Gno9C259UBF76MvIRmeEEvElNw1G3Nx4TKkwIT7NCRtcgUz8J+lLgLEIIwPggpscReHiobHBRXdSXwwAihbcusB5nEOLDFYUlUmre35/L9h1cLzbDXl5fADK1rxFbKU3ld4SWd8c1V+UXaU9zuML4lvKztfGMtQaKPrGnCVMkznpWXEVFfj2+VUWqaMRIDqqYJ2yqlFmliBWaoEJx7eT2N+tFHr3VG+k+Z5cnHg8q9ncvdXSo83/xRiQgsDkalnxWKsZKCnIJCvI3CYmJJKamklFRcTKpSUFpHaPKLNPkFmvIiy4bqIrv9Er/9Er/9Eq/jsrDzitiG5kqh9mqJ9mqJ9mqx4Vq58Sup8Sup4Sup6asq09c2qru+qbN8U2f5pq7rm/qe6002em+09N1Q9N9UDd9WD93q7L3earwmax4mS3sTRGA4U3+M2LkD2+b2eD3lmKl0zFI4ZCm+X3+hHy+yCB3eJPUemvYI2xDEN0GEICA2I/89tPXYGP8u8iqD+RTtcUvwXI/3suc/llfRy8oLhBf0IVlt4av/8TdkimdRPwqR6LFj+wpqS7CkBykyA3wQKgTh5n7WnZHGoUFJmeU0H4SKuwBJDxKV7Om86qOYzB0+fnYBMGehCS7pes5AsQWeAhAmMEH4pnC+CfLkl882iBkmNMHr63Oqm7N4FojIhGiVUctViQIzVAjCq5uz6hpwYgOqrgFX+SN5iY2I+jp8Uw2prP08ryu8rONcU3WexBBpy/sKvLq8ZmCW7z/buN25ZpdT5fa3c8I+CxOaiQnNRIdmYR7x6N/o0IyMUKIojGuI4IERPGME3/QEiAAEbPGXyIyQmKNsFFpiirpO2yjpii/tPmujvCexotdGUmV/mqw/TdafVtmfVj2QZaNmAF03iKsdzK4dzG4YwjePkFpGyK0XqIoLrOZhSmV/ZqHllACEsg0BVO3hfM3+fM3+vM49+Z17qdrDFO0BiuYQTXuUoffjGIL5JqjIjBCbkWIzUgQifu1B4vOMAeUZw1pmLi+2MYRrgghAhACEzy58EMYHYTLDOc3LywuDh5fDfHh7NkV5rCN7OTx52ljUAfC7gJeqhqQXJTABq957d4vjkvzGoEzh0ZBIt7z6QHEXUmgGBCCca4KUd8VfHa64faFe30/lgzBhFyDpRsLi3V3XLY7P24ctPZ5XFyg0A7b0NoQgIAQBPghlGYLYhhABCBebowos0XwTjKH3Z+oDBSaoLc33DWKGCY3Ipuo8m7z4FmhzVX6FMoVvhgpAoL4eX9OEERmRjbWEypZMvhnON8Oe5BUZkbUN2Q21xHJVEs8CKdTG1tcSxIYogfkVe4cHQnkgbA7lVZYgPru//pDjyJnliuP25R6uz1l/zaW8fgjkB2RD0GgISQLlm2ACM8z2LmuDD8L4INQGzwTlmSCPieAYw7nGcK4xnGMM4xhDHxPyBJYhmG0IZhuCWYYgliGIaUMfyNAHMPUBTH0AyxDIfpyGYwzjmaBCM1LSdaq4O76oO05siRKCKBGIEoAIIYiUWKLElkixOVJiiRZbosXmSCGIFIKAAHy58f8rgg9CuS8lL8738gJmFz4I55vhMmOCRkN+NXlx92xK9LDjejsJnpKXoOvlqirqQgrNQETMZl9/e0JNAM8AZ2ugfCP86XpyQIiqL+fGSM1XI7IyyxmeGSqyILClx2Nxu0gNwcVD0YUDkT+6O4BhCGAbw6oHMM0jFFl/Vu0gof2SxPR1jfpKoaw/k2UIYhuDf5DFDBcZkQ11ueVtiTwLlG+GNVeSK+UZAgtcYIbXNGMqWzNERpSigl7djOabYXwz/OnsRZq4+np8VUsWzwKVGKLr6/ASfYzgh2lmDg+E8cwwnXqO5XXQYej0crnvW5fXD8mGYjBQUgFMYAIE5ldoPcRLIXzMD2cZnP8IGA+E8kHYk5KfSjn7s/KXDB+EcY3hLSMzX3kZQjgmCB9E8EFgduGBcB5ok9crPm0s3uPG9nL4/pzXucOF7QC/6+WqKgABgRngGeHMjgieAS7qQop7UEIzwDd9n4BngolBlKmPeWukztBH45ggPBAm6kKKu1FCM0IAfp/Ylp5rgrAMIRV9ad3XG7u/aWkdYZT1JJX3ptYO5nZeKbh0x3Jz6rL5m5qirjMsQzDPBBfYMpoAoQlRqI4TGVB8M5xvglc2Z5Z0JAjMcD4IL9DGFOhOCU3IqiZ0cWc8H4T98EbgPDOsrO18hTKFD8KFJkRJx1mREfl0xV4KLgjjgnMrL1vYWLV9o8z7LYSNL5aXBCYwAnzzLA/7lxuZP5i6/9vhgTCOMax5pvK6DbL0wRxDON8In3V4RhjPCJPqXyVstMmrfI+b8OlDqucOF7bDeWbgFSojtCDE3UgB+JN5OcaIYjB2cFDy9bBMaj7HNkL4NumYnkkJcI1QrgHaMsL4ZnJ46JZW2pvO0oewDaEcQxhTH0jT+hVZ4sxf1d5/eO/yaFdFTzrbEMo3wvhGgG+E801wLhjBMz16KTAgnpTMNUG5IJRvgvNMcB4IfV57wvlGuFCP5BvhfBOMC0L4Jtgr9w7XCOUaIbq5DBttTxvL3Z2lb3zDfmbygvIM8B/17//x1uAZoRx9WPPQzOR18bG8eEb4rMM1wrivJ68fn7AvbIfzQWDWq8o3wnlGGNsYXtuV8vVQpamPYZPUc5IZYGx9WPMQdere2NAtDc8Ip2tO8gw2GQF8I8AzAkxdIFMXrLootFqt18b6S7rOcfRhXAOEZ4TzHqV53EQmKM8Ie1z4k/+C/WQlTTCu6dlavSowngn6BuT1tr5V4oXyypNAuQY4zzT7I///eEUMULY+rOll5BXCMUB4RgTPCMwuXCOca4RJ9a+y5/XT8gK44OxX1QbHCOMYYJ29pKvDFZWWJLYR+pw0ekiRJf7G5MWbU5eLLOeYumD+j9LwjQBbH87Sh5q+qpm2ToNf1TN1oXwjYi4a+ZVh6CFMA0SrofwvlheMawB4prffF//HIwwwtj6saYYb9hdvgwx9CMsA4RoRXCMwu3CMcI4RLtUnqGdJXuUJhyXtAAec/ao+gW2AikxRg4MSSz9HYERyjDDeD/+XpQ8zXKt88PB+20UJSx/GMcJ+6t7Z+oia/ty798cn7412X29pHKJyDDCuAfakqwQWlMCCnLt7+Sl4RkAEIhgGKLYzRK+j6rVUrYasfb2/RfbrlRfX9Kbb/7nwjYDYjBSYHo1tIYiQPPXyxz0oBBFiM1Lwy6j8bMExwFj68F+QvMp/VfLiGOFsI7S5G3NtSFrblcYyQjlGONcIcA0Az4RgGSEsQ+jYd9fHv7tZ3pPB0kf8VDlsA1QMxoJfNT58eN9qtd5/+G15bwrDGMQ2RnBMEI4JwtbDWA1wdhP8DY8Pm4spGki+JiKqyU+vpYI6ukFL1Wupulny1//J66U7xQAw9fA8dYTAiBCbkUIzkqmDpcuDaVrok/dOAYgosKCEIIJvRBSYkWwDnKKBsvTPf+/8lfLS8qLrQ1gGCMeI4BiB2YVthLPnRl6zXtWngLONMAl4amigoG9AxLZE8Hshgm6kePiUaDCGP4AquhxvtVqvjPeKwFi2HsL9qXs3wPmmyNqh3L47rXfuX1ZfK6YbgnmmSAEYIwCjBZYoZntEWvK+DPQBtjGcC87d7fwAiQVV3I0SgIgUebBP6aFV3O34qrhGJa60NYvdkGTS04xaqkZDNmip2v8d8mIbAI5pbtvctsr+8e8fTVcjwLIA7F5Evhm+p/Sga8m+1PZggQmxtWjfAsa28+3B3C4EB0TwTECeGhLbcJJlgBd3oc41B+4tPGjP25XQHGhbnT26lgngm4CfGpO/fNgGGFMf3vhvKa+KhMOSdoA9t/IC2EY4ywBT9uJvX6kp0Z7PqYYyOyOw/P1nz22Mj3fIyNneqKPXXcrjWZBsA+xnymEaw+ja0DI9vt3SUKHiFjexihu5xY3ckkZuuVwgqSbGhW6Pj97O1URzLHCOET6nN8U1ARwjkKIIOVh6eJdk/xb+7g8Im/872/Xj/O2beb5buUfdWIfxNWe69Iw+I9OgpZp1dFBPN+poRt1Li+z/5CUEkUIQyTUCPBNCCCLYhud0LtsEsMwACwSE7fDSRlhFJTyZfvwwcV8o7/C+gkOL8Fu3k3ZT68LFaoBrBPhdyNT2kPnkLbuKD4TUHH+Pum0e1vn3hE1n5YFiC0poRnJNgNCMLDCjRE+57FcH2whj6sMbZ7hhf+E2SNOFMPQQtgHBNgCzC8sAZxlmTV4iT0fZucOSNoANzn5Vn625EVrUFavVsTGYJHgMMvq0T+Cmfx5Z+tsjn/3u6Irf+29/51zOJqYGwgERbONzS4CzjTCJNk0mF5fKynh8MY9bKOCVCnglIkGZRFhRUlgj5BTEhew7jzwibZYU6XAcW645uyOOEWAbgISWYJ8yH7/yI2GVvvCaE8fKj8zDOs1DO87Ldp6X7fLP3G3BkvDzZVFHxIHpsphKOaatI69OhTNoqTotRa3JV89sa+zXJa+f6MFXbmcE2wCkykPyOiJEIJJtAPxlRzOVIY+EYgA4BoBlAphmgGMAxEp4pRSuECHUTISWCpjpCD0N4OUH7c/dR6MFablItQDVIgLqCmFVZfBCaUQY02c/ac+nRI8lOR6O+dvhZb4cNYyqgZE7IRITMqctwrv4kFvhgRx1BM+I4NjqYwB4JoTIjOKZEBwDIDIjRWYkzzTnM+gV550BxtCFN/zK5QV7Rl4CTyfm9o34mH2MVijHNOeNyDEjSM3IxMxTEWHRCCAu6GjQSZflfut/52f3l+Nr/+zz4X+dtP9LTvEx4UAM2wiw9c/pA5YBWtbCb23SlpbU5OXTcon5ZBqTxmSzOHw2T8ATSijkfKSvG/oMtLVBLZOXcHQolgE21/fFNSIkZlRJd1R5T7SsL4ashbkK9mwU7nUT77fn717N9rZneK+les/D2P8tb9tG5gF/cdBBoX9RS0afkT1o4nQbmBY9o9fI1GkpanW+WkPWaMj6H+nsVyEvLAZKLISJTKii7kj+7E1mrhHBNSAOFR5aTd+e3BocXX/yA5J7ojKYa0EyzADdAtC7ALYBkMhhsnJYCx/eng+rzfQvTfEtTDoiiN8nidsnidsXm7pLet6nMvlYTZa/Ah+uIyOM9EgjO7JbEFVCD91M2I4hHa+khSrEsOYCeJrIz06wE6g8sYK7cx7aYWG+R3ZHOLsbwbAALDOCaQTONweeawxk6gERiMxWhcU1BpA1UM4cj7RXg6X/9ckro7IyrbIypbIyWVqRmJMbnpoVmIELK4UdssnL9n2E5w9thZ3an98MmVt5GQFBXzS/PzqNDQsOBxDImPjzydHxyeF+R06s/y+/9X/ys/+b34Z3fVf8DuG3IrfsuKAvmtcdyXlm9JvgLAOMVUIqLCovl1aVlFYUFJVKCkskhSWFRaVFJeXlFVVFRcWUnBQhl1lcUskuorM0KLZxDldeNh698xsAlh5gGwCqFkZSQygaKE0LI3dCSB0RxPawM80BvyVsnpfhMC/dbl6W4zyssx3jYEI5ituYXN6alVsVh6mO6zEwL4DcYZDdrX8UY2o1FLWGrNdS9FqKVkvR6imNZWcl53aXeztJPZyl3q5SL9dfgrxycNBsHBSPg+GwsAiWH6T6OKTWL7s9wtY4M2pD4/NTsowA0wQwQYBtQZxWBjkX7t1fcXg9f+fekkM0PVygQwja4QUtsJJaWGUptIUN6aDCWvEhGX72gMeHYRv/Hur0V9jWRVHeS0/vWh4QuCZq/8roHZ/H7F6adGwNNsSZHulVlOgjzwmR02BHqfuKGGH9vFNmVpSRgZRQQ1zzdq3J956f676PuJfCCpCVQktrYJIWmFANsI2I45VH5pO3AHV+qaqQpQzPv+VuTmwJ4j96QIf4/qZmdQX6avya5FVZmiSVplVUpFdUYKQyQlUVraqaKxSRSLRkLCG6BHq49LG8eF6OiUc8spOP8ZWwZ00xe3BNSF5PZF5NQFzk2og9S8OPH4ICUUhkDBAaFOi12m/9H/zs/uK34V2/De/62b17bMX/hO9cQG4KYeoAjhnJtSC/L8oEZ5tgeYJMAoFCZ3B4fJFQVCAUFYjEhSJJkVhSJBIXCsWFAnERkyMgEGkEKp6ljnwD8noGjhEQgEgBiBSYHiE2o0RmVFDN8b0lh/eU+riK9i5nev+FuPm/sl3mEzxWUXcvyPP4K2FraDEUUx2HrTnNrk+KKUdUK7AWPcNioHeoSW1qgk5H0uqojWWJkoR95R4O0k3rpZvWSbfYST2cpF4uPxDZG5dXJi4Cj4Nl4SAnc3zn5257J2/LwVKfPDWU8zjOega+ESEEUUIQyTEAXCNCCCIFJoBj+D7YZJkAJgiwTADLCPC0gKgTUdyOrG6LqmxE4oqCAeaxyhKgpRTVJAGaebBWBkSRD1GSIuSkiHYKtC0vPD/UDXN8fZb/usQjy6O2Lwl2/tfJDX/zc/xrsPP7YRvnBzn+M3jj+6EuH0C2fBi18/OEAytTfFbtjrYPS3CnIz15sbsKkw7XYE4W4v1ReT4pZN92BhxkIjU0oIMGV7LhzUKgsRhgiUMPE/d4M3e7sHYuz/f0KDiQ0xnBBhFMEOAZETwTkmdCCkwInhHgPJaA7U5tC1KOAeCbELO4OP1ZY8AYuvCGwRnLizqX8mIa4GX6n/hKHHFsVSmpoaFQ1VbToZYbTfrevoGh4cuDgxc1BkN9c11tHFC8y5Xn5cj3duJ5OrE9N8gSDxS0w1hz0Y56gGNCcEAkVng4Yu8in8X/cfTT//R3WRi829F/2/KTG98/se4PfhveeWSuDe/6bXj3xLq/HFv237BDHyH9lsbHb6Qqw3hdkbai2CY42wjLF6Hx+PxsHAGLy8Xl5uGJ+cQ8MpFEIZIoeAIJl5uXnUPA5hBwOfkECpHR8Rbk9bwuAzhGQGJGFZgjC8wolg6OawtH1Z3cwNv9GcPrtznO8zBO83DO87Abf5Pt+nuc26eUHX8ibHHl+nAaEuuU2WmyGH5jZkcHT6Usra8prODkVp2LrYwIlh0/KNvvJd3mVOGyRur8pXTLBqmns9R7k9TLtXzXpjcgr2wclIiD43DQQPxxGP6kL+7on3Cb52E3/jXfnaSGFphRHOPzBxWuLTypOYjQHiEyofhGZGJL0I6ig/GNgTwjwDYi6CDA1sHFcnhpNaymAmgtQTYJYHW00CqcfwM6oBztR8D7NqcHNGcGKXLCOvPhWgZCw0R00uEicmBQ3oFM8vFqRkQq9UQwy7eKBmnJDBBG70w/YRe57aMIh/dCHP4e5PD3iE0LEB6fIDw+gW7+MMTpvWC7v57cvWR7wAro5g8jPT6J2bXs7P6VGftXnQ5Yfyp5e2H8fmm6b3V2QENuSEtumBIf3pEbYaGh9GwUIt8nKtdHxAqprwCqaoGSFiCrLnhXySF8O4TWCQ2WHfOvOsY2AVwDgmMA8tUQrCKUpYMLTUgRiGRq4SQ1hKmHz3WwyTLA6Nrw+peQlzaEoYOw9Qi2HphFWHqAqYezjYDMkKjT5+m05Kflpe4gtIljuwzarp7BTo2xrV2r1ui7unru3v12enr63r0HU5N39bno4p3OPE8HvqeDwO1L8eEdJVmIgrYYlhFgzWpVbZtWXDMqu+Bo6PaFR5b8vxPr/+Ln8NcT6//ot/YPJ1b/5sTa3z5jriccXfobn4/+49iKP8RGO7INCOHIaY4RyTYAPBBOFmFyc8m5hPxcYj6emI8nkJ4hl5hPIJKJuVQMBUfvRHGM8Fm+qVftOLYB4BgQHAOCb0RIzCiBCZnfAclRRQTLju8uOnSk7MjhUh83yb6PaR7zMh3mZTnOwzguyfd2ZvscZQNsKbepqaGpWdHY0tHY0l5f31RXIasVimrI+dUp56tQsMrAY7K9HhWuayvWL5U6riz33CCBbps7eWXjoAQcPB+HSMWF+eYcWZLj+U+c+z9x25azvDwKDgTJfNl6gGN47pBAcI0IRO2Jf+VsWkrxDJUdP1l+ZD5hyx9wm041BHBBJM2MkLQDqlKkgg1T0mCt+FBR9F68v0vq4bXJB9ekHFp79vAaX8Dx/NG1qcfWp53YgA9348btrsg8rqRAGnkIFN3XJ2/3SdL+E/n7jpH2salBFGZwNQuiJkMbMvwC4E4fB3160GP+0VX/s3fpfx1e+d9+G/4S6jIfuuVDpPvHEbs/Q3kuQXksAdwXQzcvCnd6P2DTv1yBNcjdy87uWZl0ZG26n0NW4EZs0MbsUBca4Fl8/nAc4bCWF9XDilRTYAoqRMWE8WhBa/CeboK9O4X7fo939uDt4ZgQzG4EswuZqAheku++XbI/Xw09Ve+/WbAnoPwoTQvnGGbZEs+OPd3LyGvkNkjRhtB0EKYewdQDswVLD3AMCI4RkdsBY9dltzRzdVqqTpev1T6SV2d7brsk7u7YzfGJu319fe3t7Qw6TcDj3bx502q1fnfv/vUb1zuxKUW7nPlb1gm32nFPHGRkYBh59LSKGI4J4Bhns7ZMPcA2IfOq/SP2fXhs+R/87N7x2/DXx+Gh7d+PX9q/62f/1+/Z8O4Ju3f91r/j+8X/nFj3p5iILzLIO1lqGBdEYNpDMJzMfAKNRKQRieRcYj6BmJ/7FAQimUAkk4i03FxKHDWRpUGyjcDs9sLrw9ADDD3A1AN8ECkwoVh6gKMHOAYE14Bg6YB0Rej+0iMb+XuWMrzfJW2al+MKZ6VKS2orSmvLKqqklTU1dY0NLcoGRVujsr2hVdXQ1FpfU19XUlZDp1VnpFZFw6uCj8sOexVC3c+AU3AAACAASURBVItzg+ZCXngcjICDncoJPIA/uiZ393vErR9TPefTPI5UHsOqwlg6gKkDGHo44+lbNgB0I0A3AXQQwbIgM9URHkUH1gl2bxbvW0L3WMfbCa87yTciJHpkRQNQxY/IzfNrJEWoSBGYwI3+jv84+MXvD6z8rd+GdyFuC+FbPgzYuQS65SNg60cRbgtDXP4VsXlh1I5Pk46uYSE8q9Enk/KPBFIPFdFCWykRzPyAvxG2fpnnxaEFpdL9/kFyX5S3DZe2nwbbmu67Jnb3p2Fu84+s/tOhVf9zdPUfT679c6Dj30Nc5oe5fhDhtgC2eRGw9aPjPsvgnkuALYuBrR/B3RfDty6Gbf0IuvUj+JaPUN6fegPr85DbarH+7QxAzURoaYCWhuBRg7aT9nxA2OpJ3MVlhdSVwsur4IUtAFEV4SrZs5DqYcff/X6++6dUz6i6k0w9wPrh+GTM6mBj6gGGDkbThtfNVF63QIomhKqFMHQIhg6YLehaOFUDy1dDomuDznDRhZLymqoCuYKl0VD0epJWR+5sz22TxE1/O2a1Wh/cf3Dnzh2j3tDZ0dnT02s2d6vatDV1TU0xyEovF/GOzUxIMDEHn0El+RHilpMOxzcHUrVwhn4WKswCEdzuSLYlkmlCno53PjR/3rHlv/Xb8I6f3Z/9NrzjZ/9XP/u/2Tx1wu7dE2v+dHzVH48t//3Rpb85uuQ/j37238dW/s/xL/90fN1fTti9e+TL9/d99E+I75fZzcExLYFOgl0b8H5nc7OwRAKBSM4n0vKJ1HwiLY9IySNSyER6PpGWT6ThiaQwwpklhL3rBbsRdf5kDZypn7VemM0O1QF0HcAyINgGBMuAYBkQHANCaEJJQBRGGeYh2Ps5w/v3RPdAxmkin84ViorEZaUFFaVF0rJSaVm5TFZZU13bUNfYUt+iaJC3Nbapmzq0Tcr2ellVJYshJqQVsRPVnSSt9vmqUr+8vPA4OBEHoHEREXi/T3K9f0Nwm5fr+g5pqz1n1w7JARGIEoORHAOCbUA83eB0A0DXA7w2QNIIL2tAlNchZNVAdQ2itAZIKQ44IznJr4Gk1AbuKPXBiwJaqJCI3IP/ynXPpfi1kyP4cbtzI1yTjqyGb/vwpP3fjq394wm7P4XY/z3E+f3wTR8gtn2M9PgEvvUjiNuCUOf5cLdFZ/d+sTfRLS11bwcJAjJRCibgTzq0lujlSty+mujhnrc7j+LfzgL0nEgjCyUnhpemHaOjvDL97U/t/izE9X3f9X8+uPK/D3/x2+Pr/3xiw1/97f8W6vCPUOf3w1z/FeG2IMr7s5gdn8Xs+PzUjs+jPT8Fti7e5bssxG1B7M6lab5r8mBbBGf3STOOt2YH4fDHYgg+NeRwHQWuJsM7qfB2LkJVEllficQUB21i7t1XeDhFGcoAEXQjwNQDbAPCNh6YeoBjRDBmdbjStTCKJrxu4C3Ji6kDmDogSxW+v+jQGt6uxTRvl3z/DA5JLCyvKpU21IqVKqbeQNF04tvEsV9dGrpx89blK9cGBoctXT1t7eqS8goWk0ehsHPJVHFUOOe4e2zM4SNEpBsJ8hnu6O+wW+ZlbdzC253aGsLSI5ivWVUDIq8lIoN/klAfztQj0ii7UCErgrw/Pr7pM98NHxz97A8+i//TZ/H/57P4P3wW/+fRz393Yv1fAja9H+K1IGL/Yrjvp6iQlTGI9adPOZ1JcD2XshmB8jp5YOt54uGctoioxsCton1fMrztiUfX4o/75CLO4zGw3LNZRHwekUIgkuOJ6VDimWBCjAs+8O8477/lu9rxdkGr/UhqGOtte+ql4OgRhHbINsGe3xO3zMO7zSfuWJ534CANSOXmEPl0Gp8jFBaWS6SywippcWVZqay0TFohraqqrquuqS+vrJGUy1iFZRSmpKiIYdbRjbrnfETcpMsbMOZ0GQgzkRfmcZyYjguPyQncmnvgPcK2eXjXeVjnebhNDtxdyNqTya0htlH67MzRAWw1vKwS1iCAyRmwWnwgHbUDF+TMgHsUnN2fhjlQTw1X8ZF7KXvnZTstwbr7Evb9lrDpT4TNJPLJTipMx0VpuKiW/IjStGMkuHv8geUhLv88sOI3B1f8P991fw50/EeE2wKExydR2z87tXPZ6e2fQ7YuXgtbFbJrSfKRNYzoHQ24wB5OVCUTcoC0J5J0uI4crqfA2ynQVkqEjBrWzoRbuFEaLkpOhVRl+wvO7seHb4o/sCJiy4LDX/zuwLL/8Pny977r/nx8/TvH179zwu6dUNd/Qbd+CLgvRm77BOW5JNJrKWzPMpTXpxGuHwQ7/ROyeVHU9s/OHliVfGRdlP/6+HBnvJ9TTogrGenFitkpjj8gS/RV4UL1XGQSP6C1MrqxKUrcCrA64RQjnK4DRKZIERgpMCIpGhhdC5/F4fSS8roNUjQhFC2ErkPQH7/Bvg42f2Uqw4+WHXEvPPiP/G3zsv9/7s47vokr3ftKD+n0TugQegum2dhyBxdswL13WyNNkVwophoDbiozI82MqnvFNrYxNu62yhSN5AakkGQ3e8veN+/u3X03ZbON9w9BltQlububzf18fh9/ZkbHZ57nOc/5zjlnjuWDq/GIeIOssFJR3dDcc71zZLiRpUl7y0nbyODQiKWj82ZdfZNOV0lq9EZ1pQmvLEAveavSfEqP7rnsPw899IzSZyYmXKUP2GIK3FsdknMjXkUDxocJ9wPtdELGCbikKRXMO3KlPtnggE3TiJYRQ9LgIzv2xfnvP1Fw8MzZAyekO0/luxUW7j9XJCxSHrpiOFbeGKO6kaIZziYtIooGdJxEz0MGJ6QZFZe2ppM20DAO6R0gxgCllsywtuPPoB6vKXz9yaQ1aMjq8gi3ioTt5TELKw69LPebo/B9Qum+TOsH3EzQcRKtHdTx/yOn/vkyOWC5LcenNuwFlfBFpfBZpbtA7vZkhfsyLGQjES2kUmP1UrHxrNh4Ps90ub6+uaup+1rT9ZaW9vqGFh1l0qoNGiV5RalsbiabhktYu2bCoXtkQz8x4dBYWP3F7l6sr9POEw6e+A54KRUSSgFrFfBpZcZeNOx19NCzmLdA6TlX7SdsOBrVGXtuJKNmUlo3Kf2GIDshvRNqHgQtWoBRi0fRbHmqR4rba6l75xUEvnEyZEsE6HYhYgee43Ou5Fi0IXqLNmg17ncADzqriR2mciYp6C4FTWoh1gCyJtiqE/ejmY3nI+UZ+wGfpcc2P3N80zPxb76asm9OmvvCLM8lEp8VucEbcuK2i3yWZ7ovgvxXn43cYUACx5SZalN6myHbqQWtFGChgEFKJFZHeOMhRiLlHoX8TJ/7vinPYYLHKKBPldF8IUqVffDM8Q2ZBxdGbplxZN0TRzc8GbH5GRfLktxmp+ydk7p/frr7gqwDC3O8lkn8ViIBa5HAtUjAWthvDeK3OjNoTVDc+jT3RZnuizIPLsnxfh0OXCMNXnfm6KaShH0Rp707LyfQepBryRvrkJlu5IS3RMbciD03lhF+PcqzPlzFiCofmQP9D9NJ973g9cF/TxH2TIoX/X1zmuJBHQ+aHNDF0ayIjuj5hFAgPzAfDUjRF8hrdHVNLT1drZ11RI2pWq+tJtV6DUphqKYCRXPRi/6YaJkySKDY9xTq8SzuNZ/y3V55OKcnodySo7DmYAxgdEKm8b8Hap2QZgSQd2ZqxgC9AzJOIpV3ZFfr0yRQ2AVtkn5CWvlWnmECMU7JTHfyTHdyTbdzTbdlLlXelpmmpcYpqXFKapxEjJOIaQoxTSPGCdjwYESN1E4iGk4M9iWn9cbnj6SI+hOPXE/wro0Nb0nfUxMW2hmR0huX3ptYNJal56GqccSVBD86j76XDA5Yw0lOD6cjfcnS/pS8gdT0m0nrDYdmYB4C5X6BfP8TCvfnlV4vqIRz8QChNudKDVbT0NDa1FZjqruMyk9jl6MwqQeWvJ+MfoMMkbWDVlZ9x2mYdhqmnLrbTspi1wdds4Y3ODR9neM84eQfvLbmefIr8EIVYLkCgJQpQlXkavTwM5hQgAkFSq8VmgDRzUQ9D9aPI1VO2OCEdd+SDLpx6FofaNEAVko8SuYosryitj0Xv/s1ifdyJGBtetSmbI8lIs9lp0PWl2UcoMpjT2jjG7QZdkpCU4CcSEzURFBEioUCrBTA6UDeAHNG2KYHr1+JU2W7Sw+tTNg9K3rbS1FbZ8RsfzHRbVaG+wLg4FLpobX5wRukgWslvqtAn5Unj2wQifdqKqJpA8gaIcYAWbRiOZEoxIMj1GFiTXSSOgLQRN+kslmdxGGExo0Ia4SG8ZzOohgT6FeR5HYuclN+6Dqx7+tpBxYkuc2J3z0rduer0dtfjNo2I3bny4lus1L3z093X5jluTjHa0m215Ic3+UZERtzD6+XBq4BfVdIfFZIfFaIPJclvjkzZsfLB+PX5AQsO3NkHZbp2VUU30fkwESMGxXkZTpyzHAsvCkC5QD9BKydgLTjkM4J6Z3/o3TS8RLSnnPrseE1Tdiz/u7wMjghkxM2OeGmaVnjlAzqTd5be2QR6fUK6rMaO5JqOGmqayJ1teVK/IKyJE2Vn4LlHcBTduLR81WBAsWepaSPV218/LWs5I74/IEkFS2unZTWT8lqJqXVE4jxfxagR2WcQqrekhkn/4pCwwSs5UDTbalhCjGMw4ZJxDABG5ywwQnrnbD+ezZP5TjcNJ3bPC1rnJZeu53XPXW1w04MT1Q2cFfqJ5GW27lN07n1UzKT8+8z7P1RZHTCDdOyltu5Lbdzr93Ja5yWXTZnZ91MPNYata8ubL3h8GLS9yVMKFAeEMj3zlcd2oHHeFKZhyjxATxpFRb2RMVBgcJ9tsZ9sUY4G/VJaEinbp27MVo2aFXY7Xj5Le226nfaLK3vTWrHeYq3U05ey9lJnicdD+ElrxCXK4ATyozdaNh81F+AeQkwT4FSKCg/uJgMyOtLqZ6QVk8g3zhU1/GPHI9D1VZwoBqwaQCbTtKvSj8btT1q24wEt1lZBxeDnsukgWtlh9bleCxK3zXr7OE1pwsDe3WicQMyTIpCsWAB6rEWDzQRqU4KHCFFPWTWKCWy6sR8lZSrRG6Wp2jhwEvxb+YFr8sWLo3Z+UrElmfj33wt9cC8HK+lcMCavOAN+YffyPFYEn1oWULy1pKUvY1njt9SZTB6cLJSNmYQF5Kxu7HAPdiho3jYdTJzmMohiKQqMpXXgpwBaqrKMVRm9hslYwRwS5nefjmu8dzxqoJQEvIvT3c/F7lNenhNmvuC6O0vHt/8TMyOFxPcZiW4zYzf/VqS28ys/fPF3suRwDX5QW8UhGwsCNl0MnSzNGBNjufi+LDVMR5zo7fNiNs1E/RbcSVmpwE5XHopPLHiyDVD9mi79FafrGUUqbFBRhbUOyDtBERNQNQkTE3A2u8/wtDx4PeB16+nNVwWaRfreETHw39XQS4ZnIjeAWtYUHYrZSHp+wK6/6VyLz8iO1IDhmDZu/G415R+z1d4CkrfFJS/+RLu7lUbpewvvs5qbjm018dLaydyKychgwPW8pD2QZ1/fyO/ONU7YeOUVO989CPoa8W+d/1aHtTxcNv4FfNU5ehk1a1JTMeDWh7S8fA/wKl/siDtI9I74OoJWaVTqrNDOCMuHs3O70tNvxEf1Rbj3xSxqTJgKXXwWXSfoMRNULJXoNq/vfLwwfrw3L6088OZng1hT1d4LFL4bNGE7NFHJNan7DSKA6qaNLcuqHsLiL5zAzZl/VAxb6fGnbrpCUN/bzkph1UV4ixVwhtosADzfALzeh7zeRbzWUoE7DaFJHfG6Zxw5TiiczxoCL0D1jthvQM2TEqNU1LTnVzDOPIg/g5Y54Cb+kCzFqDVAG0Au8uTzkRuObbp6ahtLyTtmZ1+YAHot/Lkkc2w36qk3TNDj626kOs7ps6ZqM07aYwXqIUCzCtJfVRBJBzFwyXqiEEqx0YBYyRg0YrtJoQzwkPqrBtlSXVnjskzPODAlVFbn497MBqal3lwCei3qiB4g+z41mOR6+N2vZblMe/08c24xK/lfJQVzarXZVRXZveZxANawEwBt6jsRHXYetSniIgr0sStwnwWot56barDAHEm2F6FOKqlfCVCG8BRUtSPZnRcTTDkB5ek7MsNWZO0Z/aRdU9Gbnku4c3XkvbMTnSbmbRndur+ua53C4D3csh/de7h9S6W5YVtzg1aD/quzPJYlH5gQa7v6pKj2yGJx9kr4W2nI7qK4wf0IvM12djN/J6bSFsP2NwvaRyEGgYhgx0mJmGdE9Y/di5p7SDBfR94qbkswg5oefgfJ4MTqZ6Q6R3wicF0WV9aYFP4WsrvabnnU/KDAvmBxZSve31oWGtUdGccfCtZQ8v6JgnbdN3YZPXghOm6U67nZSQv+Yda+CXZ/xHVQjoebnZc7hvX948brzsVFA9SPPTPc+qfK70DMTmRqnFp1YTMNC41OBEDD5McVGYVFY1lI32px9qiDjcfj+qIrbCIcFpsdCI141IVI47uittfE7LNGLDV4Ldd5/MyGjwDky3EQxbgfmuokMM18W6miLqh4rfHjXaO7L55NUkZ56EMX4IFPokJZ2A+z6M+AqXwaZUwpSNOaRPjnETLw/oJqf52nul2XuWdvMq38o138wy3c0kOJGiJaiTHeDvPdDtP54S1PKx1wBQPN/aDowaAVotZPdSnTCtLdUvZOzdq64y4Xa+m7Jsr8n49P2hDQdCG9NB1x2LfOBuxVQ/5V12ODsfCniUDFlGHFlKHtpFBZVQSQ0nslMRCAQwl4SmxTStmDCBjhBgjZNGKO0sSLie+Gbfr1didryS6zUp0m52yd26G+0KR73Jx2AbId1XmgXnZnotB/9UFwRvPHNuSgeyvOB86cDXZroX4SilthEzatChN+G48cBsesA8/nK6J7CKzbBRgpgAzBfCUmKbEjE7i1MOTRsRuhGx6ySgJdJenVJ8MvZq4Gw5cGf/mzKitL8TseCl+16uJbq6djLOS9sxJ3T8v/cCCbM8lgHAZ4r86L3jDidBNJ0I3FQRvRALWQN4rMo9t8Mndk3t0c2HIpgvHtpUn7DEih2/J0xkTYjFJRgziYYO4p1HS2A9STph0Pm7aUHZQw4l63zX8C8FLy8MUD+sccNWEtG5SpudhUU9iYMvxo9ejg1uj4Z4UDQvWjEsbJmQ1EzLjOFLJn7juVA6MmwbGKwfGTR1OlYk/QfKSn3Jvh7Rfhpf2fzW8XKJ4WMvDOgesdyB6B2JwIpXj0qoJWc2ErGZcZnJIjQ7YNC41OqU6B6zl4UonXD8J63kJSktKzAjUnxfcVri3MXe1PvBVzPMpxUFB2T6BwmObPiy8McW/Os7TFPMK5ivAPAWol0AlFCi8ZiiFSwh/YV24khbXTMh044h+UkqO5ChqYkquJZ6riYXO+ctO+lzVR+aLD8QHbYgUroo4vuFMQxRmB7QOWMvDpBMmJuC6YbCnUWzWijkdZNFKqk+EnjiyIW7Xq1Fbn0/YPSvTYxHoszI36I3ItO0ZBxdneSw6fXj9qWMbPVM2bS5wO5C/Hy2NYSiwRyfqprJ4StJOZsZqjpUTCTYKsFKARSu26UGuEhkjAVW2V8q+uVFbn0/YPTNpz+wEt1lJbrPS980TCZchgWvzgt7IC3pDFrBGdHDpkdAVPgnrAeGCU2FrMJHw2sUYGsthdJJz+sQI8uh1KmuSAhlKbKEAmhLXkWnHNMeuURkWCqgiUpWaxF4y26oV2/QSxgjZqxCbAbpZnmLKD7qcsBsKXJWyd170thdidrzoQlii26yE3TMT3GYmuM1K3js302OhyPt1OGBNXtAbBSEbT4RslIVtSkzchgSvh3xWxr85K3LrC4lusxC/15WZB/sqUq0EYCUAmxoY0wKd7RIDA1OOx0sYO6hhRT3fA15sFsEBWjv8T5OeR9QcZLDDVU6p0YHo7IjRIdXzsO5BAYi0Swx8XrujYnDcNOisHHJW3XBilfwJ0i7R2qF/pql/P0GUHWrgi/qc+gGnscuBGey51E/Vl7+DdDys5xE9j2jtsJ6HjA6xySEm7VIFc+qqreisufysWX7RqiyxlWFsftFIhrg7Ka49dn9N2CzcR1CyR1CyW1C2V1CxXyA/KJAffE4pXKLxX6sNDKw/WtCXprKJDTxC8bDeDqPd6WdkHuKAddE+q1ODNyTuWx6zfXGK79rQtXO9XnnC79UnQjctU8oTOm2n9A7Y1SIUDxPjsIGBWm+AwwaAJUHOhPTIUysy3CW+yyK3vhC5dUby3jkir2XAsc0nj2yWBq4VeS2T7F8k9lsRF/UG5L3sQuAKZbpHWmmQJ3FERSQlq48KUI/TRCxLia0PR0ZmCmCNsEUroZBAOHBlzPaXjm960oWPBLeZiW6zUvfNzfRYKPZZIQ1ceyJ4o/TIhqPxG1L2zEzc+XKmxxLZ4XXnIreRIp+qosh8PHLUBE5USWk9aNECNhJoJjMOqoNFmogQddhy3O8YfqSDzLQ9cmurTmKvlPLV0lFC1H45nkICL8bsyPZaErXtxaitzye5zUreO9e1MTth98yE3a8l7pmdtn9e1sHFgPdyyH8V8mB//2qR8PWUffMS3WbF7Xr12ManI7c8S8IBZgqwaMVmCrBqAJsG6GqTGBiI4v92VlAcqGFFPe88NrxwNovgAMoO/zOl4xEDj+h4xOBA9Dzy9QKkXaKzy9odFYPOSpe6HFgVf4q0iyk79E+29u8i0g5V2wt7HOSA09jrJKvthaQd/In68j+X1g7r7aDJAVQ6AMqOlNkKT41cQYYqpEPyguHSs2NFl81nFUwBaUeMDsjkkBodUp0dVlqB+Oux+6vCdphC5mv8lhIB24zB/k0RiZ3xub0pZwfTFTag0imtdEopDtLzMDNZerHgyI45M0LWzErYvih19+LoXYsC183aOUOwf+HT+RFvNlxNpNsvfWgm3qUVOjtMPNIchAOmeLh+ABysFDNqMWeAxkjRtaKY0tS96QcXHFkniNo2I2v/AjhgTUHoplNhW04d2QxEb01I2CIWvp608+XEHa/6RK6aIfdcbAx5mfDZrg5spzIZSmx+hCBmCrDpQYtO0l4cpxZ7Fx7bkOW56PimZyO3PJuwe2ai26xEt5nJe+akHViQ47kE8VstC9t08sjmE8GbpIfWSbyXZ7gvStk7N9Pv9TBw95kTfk3nI0aJHEdN7mRd3kSVVE4lrsQDjmrC0zSRGiJ5mMyxfPnWYyRgpgBaD7Im2KaXDOLZDWcjKtLdIf/lEZueObbxybgHc8k5SXvmJLnNTnSbmeg2K2nvnJR989IOLEjfvyBl37zEPbMT3Wa54HV0w1Pp7nPrCo+5yOWShQBG9UDtMEQ6YIr/W33kB8BL80+H1+OIsEu0dmkLX9LnNAw4TQNOU7eTqOHPEXaQ/An2edIO6e2yLgfa5zT0Osh6/iJph36Kjvxgae2Qzg7qeVDHg1o7grF5xdazJ0auuph1cqTkgvlCKX0aZfK0dkjPg3peouMfxEfLIwYHYnRKCRZSWcVlFtGJwfQzQ5llZpGWg00OxOSUGp1SgwPR8jBphzUcWMVK/8/bxuHK04E71uxdMctv/Rzh2jlBWxem+awvTvNtlaffvlXyq9uVn3/Q+Lt3aga4CwQHkV9pMgdMOOGqMai7WWwhAYaSsEbITAEtF6NKU9wA72WxO1+L2/lyhvt8sfdy2H81eGSDJGJLQcgmWeD6tD1z43e9Fhi8dFne9vVyHw2Zwhtgm07yoEt/eRDEGCCbARpAs1qLYzQSYW7w6thdr0Rvf+nhgvqsxD2zUvbNzT6wSOKzXBq4Nj94Y0HoxrygDaD3ihzPpZGxG+MjN8gOrTsd/sblhF1a0L+tODZXdXyzOuimTnTXKB03wLROMvZleJm/ZIOYMUCMETJrJV0liSQoPBG+LmX/fNc2i5gdL8bufDn+zVfjd70at+uV2J2vxO16JWbHS9HbX4je9mLMjpdjd76avG/umYhNTRcizVrxX+FFAjY1MFglrrQ8eBj8jT7CgervBS+MyVKzAMnB/2qiOJjgJCQHNfLFPU7dgLNywFnV49RVcoVqFiDtEPVjW/i9RHAQwYGtjrI+p3F4srbdqaQ4hOCgH92wf7DXMMXBOl5i4MVaO4SxuWW20+fMRSdGSnKHy2VDFfnDpefMF8ptJ0kOMfJiAy/W2UHKDrsal3pYCfGwQj2PGBxSk1NWM5FbPZFb6ZTpeETryv5H7qvhIIIBJ+zln99rGL9ZariSXiI9jhUmdBLg5I1Lv542/ekX1/74YfPv32v4+O3aj24bG/kTGg78ivEUB5N2WO2EKRZq6gH7q8RWEmApkK+WMUao42o8JvaGAlfE7Hg5ZsdLyXvnZh9cnBuwtiBkY37wBiRwLei1DNo9P/Lw60fi3qhI3Nd5OcGqE3Mm2KYTcw/X8scowMUUi1bMGCBHtYyvye1RpKIioSxoXdKe2ZFbnknY/Vry3rmJbrPid7/24NWkxyKR9+uQ/6rcQ+sLgjdKj26Whm+C/Val75+fsmdOtvtiKHid98m93kWeGBzQfiGmT5lu0Yldu2e/jV8upFp1EnsVwlfLBrDM+sKjisyDJ8M3SfxXZHouTjswP/Wh0twXZnktEfuukAWtPRe1Q5nlWXc6bFidba+SWh8C2rXsNWgS1/WDBA+T9sfIFhbEGdHNx4TX+7+eRpksnAWIhynyryYNBxIcVGsv6nXq+x2Vvbyuf7KqwXEFY3I0LPijm/e9pGYl1fZz0z8b+eWvP2Dfu0FxMvVPzYXHF8lBOrvEyIu0dlBJ5180n88bLpUOl+cOl58YKSkcu1RkPienC0g7rOfFertYY/9qKEgOxjhQyYrr7QU19nwNB7tEPDz44vQbQs1BKC22syW/e6vmTz9v/vhe7a9vm357t+qz9xv++GHLJ/fqP32n/v7PWj671/DbO1VOkzvCbAAAIABJREFUptTIyNQc9G2+4A5Y7YArR6H2DsmgSUyjIpqU2KsQm0HSfjmuPMM9df+8yM3PJrrNyvRYDPmtyg/eUBCysSB4Q37whvSw9SEBi6K3zpD4LpVnHey4Et9nlFwm45rJdJYS85RkkoKsj0zlLFoxV4nY9GDn1UQC8ssLWROz/aWjG5+K3/Va8t45iQ8XoZL2zE7ZNzf9wPysg4vFwtdhv9X5QW+cCttaELJJ5r9W5LPcG9rlC+1K91ws8px/8uhGZbaw9VKszQAyRug7+GV+AFMxa4TtVYhFK+6Rp7YURVefCtfnBulkLh025AXXnj7adCG6syRhAMu0aMX2SoQxQF9MFRkMMFPAjRZJ9RCktsMa+2PljIYFsf9N8CI4WMOBGg6q4c/fcBDWu62/+u1//Pyj29ecFSj9E+OXmhVTrOzeLx3379//+Ud3KvlCNSshvr3P/OREcpCWA7V2idYuITi4gj5ROFqEDJVBg4rc4fLTo8UXLedLradQJpfgIK1dorNLKDuo4WCCQ3ScFOUg/GE01ByEc5DJnlvPnxgcv9TMn1JxEjUHfYVWGg7+RujgLKi3IR9OU797p+63b1V//G7dp+83fPZe/Wf36j95p+7Tew0f36tvMhdndohvmK/8bFzTyRRqWEjz7W2hscO4AyZZuGoEarsODhsAGy6iKQlrgkZJoPZ0GOi/PHLzM3G7XkvZNy/bcwkSuKYgZOPJkI1A5Nb4qI05nkvS98/L9Fyc57/6ROz2+aT/DjKkmkzt1eZc1MTfILNsj8wlxyjAppMwRsiqE/dUpGhh/5PhbyTsnhm59bnYnS8nus1Mdn1TgNvMxAffjjnHNRwDvJdLD60tCN54MnRzdvyOrLhtkN/KjP1zXK8yxX6vl6Uf6JGnWHXiR5elvh1hgE0vYY0QY4RoA2jVSf4qvYQ2QK5tH4wRsmklFhKwEIBNDdBqYEwHdF2T1PWDOhpS849LLuIHwEvFZGEsoPny0+xfSgQHazgI58RG9tToW41/+fNf7t+//x+/eq9jClfRWSgj+vrT+F9Tak6CM2LzO9f+/Jc//+bj/9M6qVCzoIaDfnTDHrMVvi3IpB3S2sUuDCmZ/EuWc6dGi2XDZfBQhWyo7NRo8SVLoYLJJznIxTWSA0kO+qI2lAOVrKTLef6m84LRnqviJDgHau0IaUdaHKdvT6rsk+WVfN51x5lWvrCRP0VwkIaDcA5Sc5CWQyrteQQHq79sEsaCTbYTH71V+dl7jR+/1/DJvfqP79X/6p2a37xT+8f3G//0QXPD6KXF+iMCjX+7reT+z1ot3GU1A6m/vS0eINUO4w5YzcOVw+D1NsmIHrBpANe+h46r8aePbojb9WrMjpdck7tsr6Wg3yooaD0StqkgeGNB8EYkcA3gviRp58xV8JanlAfXqw8FaY6A2phBLWD7JoJYdWLWCLEmZBDLqj4VeiFme4730vg3X4vc+lz8rpeT9sxOfvC9TLO+UNr+eZkeC0XCZRLhcth3pTRwLRSwJnX//JgdLx5ZL4jY8pxOesiiBf4mvL4kLWDRii1asUUnfnCgFVspsZUArGrAphZZCMCsBYZNwM1GSUsnWDUEEhyMOWE1/yB0j9tBWBBlRN2PDy8lk4WxgJqD/+UFoqzYYD9p/6D3959/cv/+/Y9+8+GNabJ5ulzvOKVmITUH/dgW/k1BKAu0jiv+8Mff/+lPfxy8W6egMzBW8mNb9bel4WAVI0IZEcEhX1wh7aCOF1N2CcrKSmynzowV5Y9clQ2X5Q6VFYxeLRwrumwrRFkZZQd1PEDZJZpvrhmp5080Ok7W8Ce6nGe7nRca+VM4B113nu0fv9TrvMhMlA2MXxqduNI7frHHeeGG47yag1WchLIjag7qcxa18KfkrFjJgl/Uj3MQyoD93IXfvlPzyb2Gj+/Vf/Jew6fvNVjtqqzrQEXfyUGmYkNV5Ivkoczr4o/ervnDvaYu7hzGQvjjRQO3wyonrObg2j5wsFJs0wCueVOvMr0iwyPNfb5r31ai28zkvXMz3Rfk+q8pCNmYF/SGazop81+TKlzikbllzqldPplbqi9Hc3qINcLfuhSlFbMmmK+WDalzmi5EKrM984+sS9s/P3Lrc5Fbno1/89XkvXOS985N3js3ac+cRLfZiV980+/OV6K3PRex5enIrc8nus2GAlZeit/ZXhz7mOSykIBrPGUlAKsGoNUAjQM0DtjUgE0NmElgxAAMVIlvNkra2yWNPWDVEEjZIIyHleMwzv+gTPsB8EJ/CvDScLCag1SsiGLz6Pc6f//5p/fv3//NJx+9/3+n6qauqFgR/hOAF4yyYiN36r9+8/P7f/mL4/1+o+O05iEO/mWFsxDOgg1TV7V8fqk1CWdz9A5AZxejrKzIci53uAQclMND8oKRksKxSxct58rpAoyTknZQy0tIO6j5znZRcaDBnjs4XmQdLxlwXuKn5B/cJe2TFe9M4e9MY84JOTdRbhkv+cU0ZZ642ucsojjpVUbUyJ/qdpy/5igcGC+mOOk1R+HQRLHJnodzEM7BGAcRDDwxLv/03QYXvD6+V//ZvYZ7U7qTN6QHK6M8amKOX8vQD5//xW3Dnz9o/vSdhm7mrMoOYt8nLBgPYw64agjqrxHb1ICFAmgjNEqKKk+Ein2WHd3wZNyuV1wvCjM9FiEBa/KC3sgP2pAfvKEgaEO+z+rYpC3e6Zsy9s7L811ekXmwuyzFUZ1L68HvmMQxBog1wWMU0F2eYioILU3Zmxu8Jv7N18LfEISuEYSvfyL8jSfC1j8RvFoQvl4Qu/OVdPcFyKEV56I2yzP266SH2i7HjWiyv3jj+VeRgJUAbBqAwQEGA1gU4FQAjQM2DWAlAbMWGDEAQyZxf424t17S3STpaJW0dkgab4K1/aBpBKJskIaFcB5GHTDmgHE7rH7QW39ApoGq7wGvX00r6CwVA+As/BMRpGQADS0deKvu089/d//+/d9//unAnVqClalYCc5CP7Z5f0MoIzE5zn340Vv3//KX3376K/u/9eMMhDKSH92wbwy1ihYrbNkV1ky5Lav33er3fz3R9161ijlzauQCMlgqHlDAg+UFI5fPj527YjmlpGVqFtawEMFJNByo/mpbQBgLYiyEs7D6kYu19hNj41cdExWOiQrbeMkUr+DZ8rduY//3LeN/3tZ9OEX+Ypq8N41PT6k+vE3enUTNEyVj41cdE/IBZzE/UTE6frXfeanbcaGVP0NxMoyFMRZGGaiBPfmftw2fvdfoItfH9+o/uVf/+XuNv3m7ZoCTl/SfstmVf3yv6c/vN39yr+Gze43vT2hIK4Qy4OPHR83COAereNgwAvXViK0awEwCtAGkDdD1K3EXorcnus2O3v5iwu6ZrjWpDPeFmR6LYP/VBUFvFARviMneFZu0FfRenrp3TqLbbInfEhzwGcKzbfqvweWrW8MkjBGiDdAYJe6Rp9SeDiNBL3n6visJO6/E7yxJelOR4U6CXtUnQ64VRd8sTxlS51i0EtoA0kaINoCuYZeFBKwawOrCEwmM6IH+KvHNBklns6S1TdLUBdZ3g7W9UHUfWDkAmYYgwwikG4MoC0TaIIKGcQ7G7DBmh9GHwjn4yy37Q4QxoJIW3Xj78eFly1LRAM7APxVhDCS3ZTdOlP3ytz///A+f/fp3/2W7c73NrtKxJzEGxBnoR7fwWy2nQYwG++/V//cnH7niP/R2k8Kag9Lgj27bN1kr0bC5NePFXW/pbL+48Z+/++D+/fuf/eGz5jvd4v6ruUPF50fPlVkL1AxMcWKSFWsYUP3V4CM4A6lYkYrJQRkQpxGMgVSMSMWKMAbCGQRn4DruZI+jqIk/bXLkV7MFiqa0rDI/eW3KIF3ETJT/223t1JRi1HFljL06Yit5dxK/PYlaxkvGJ+R3p9AP7mju3VZPTit6Jy6SnFTFgDgDYwyM2qCuW/n/7071p+83fQEvl/74fvP9D9t+Pq2fHCd+/37jp+81fHyv/tP3Gj5/t7HDUqikQex75g/GwkoXv6rFrsmURSe2VyIjhEiHHJIFr4vZ8WLUthkJu2cm7J6VsHtm6v55oN+KvKANQNQW+PiWk6GbCoI3Zh1cErH1uZgdL5SmHRjRZH/3hoYv5pI2vcQ1neSrc1kTYtFKzJTEqpNwlVK+WsZXSflqKWeCXWvtLmaNUQ+W1ce0QH+VuKtJ0nQDqu6DjMOQbhQibJCahjEOVvIPpOBhxcNjlR1WcTDKwSgLux4S/4gOorT9r4YXzsA4A9VOXul8Szv0ThPzVufgeE2fw9TB40a2EGUk/8L8gnAGrBkvsn7Q8dFv/+3D/7rbwpZhtOT7dph/qDQMRLEAwWY3T5eP/+foL3/380/+8P9c2fLnv/zpsz980nrHUGaDcQbUcmKSlXwNWA+EMaCSzVKxIi19utpS3mTRtoyaGka0NWMKHX0OZSQKLhNlc5SsGBlICb8WIe5J6XJcqGqXHMnf6Q1vTFX4tJtP900UXewHQhqjvKqjkxqSh51X+pxFvY6id6ZwdrJMZ8m90ivB+qVN5kLKkoszkJqBcRZGLZIWXcq7vSV/+EXr73/e/Ml7DV9GWMMHt/WTE4RrOPbxvfrf/6z5z//efpM+jzIg9v0jhrGwyg6bBqEho5hRA2YSMFOAa3DUeTWhNHU/4L30+Kanjm96Mm7Xy64lqhzhMthvtSxwnezQOshvVbLb7KMbnjyyTlAU9+awOsv69Zndt4kEzCRgoQCrVmLTgzY9aNNLLDqxWftgB9nYw2IWEqDVAIMBY1rgZoOkoRs0DEOEFcI4WMHDCscDPKHcP4RKjxvJ7wWv9341LbdlKWkAY+CfmFhEYQVUVrCWKepx6G85TLccpi6eMHHnlIwYZaAf38JvEspA5dZMHXNqaLpxcLK+k9eQbIGrz/xYclFVw0pITqxhJUpaen7sDDhwCeVbP//T/fv373/0yX9w/97fc69q6pfWyV+aNSyCMQDOQOg3eadiJCpGpGCzMQY2WS9fG6vsHunoGejr6e3v7x8eHrH0DQ52Dra3DFfWjqJ6y8VaewExCu8k/RbgXmc6c9pHC0/h4Xhlir4+y2krNVhOrKD8BXJ3Qeme0GsxA1Mlg5NXHRPy0fErubcyVhoPzVX7rNAEbtEG5/Wma1gEZxGMQy4P5hiKw3uLYiaunf717crPP7z2x39v/fzDlk/ffzCL/M27tb96p+azD5o+/3nLH/6t9bN3G96/VVo5DJfYxF936rGalYVVdriqHxqoEts0gJUAxijAqpPQBmiEELVeisFEHifD1qV7LIjd+UrklucjtjwXs+3FJLfZ6e6LcryXSw+vOR+5hZB4d5cmffcKumtxilYDDA7QGsD1J9BWArASIishsqlFNrWIwYFH5Spm1gK3aiStbZKqPoi0QCgLK+2w0jWM+rE7xV/DSIMKm6jr8eFVbstS0ADKwD8tqRhIRYNKWoIycDV3qduhu+WovOWovOHQmrjzKgZSMeCPbuS3WA5rmPxWTtXN67odukrugooBVQz0TzYDYyA1A6pZCcZASlp62XLy1OhF6VCJuF8ODpQjQ5evWK8MvN9y/W21cfyCkgFLLZkGx1nj+EUlDaq+1hZKBlCwIhUD4XSewXap0UJ1jLT0Dt7q7R7uuN577VpXU1NbV1evwzHp4Cdpm8Myyg0NmW8O9g6OXu8dqU2pgZcqA+ejXhHtxy/3pmga0+WGBH1DdlZjqqDcXSA/6FEd0UtffNt6aZotuTetabGdW6c77PqH3s8rvfZXhRWNAjgnVbOInIaOXIvxvewrL/BvOREyVJpEayXjrYU/t6C/fbv2s581f/azps9/3vL7D5r++071v9H4VPvZESyz4Wrkmd60KzYJxiA/sFlZWMHBuhHoRqPESgI2DWAhXUtUIGuCGCPcr8pouxRddSJEJ/UnQG8K8jHkBtYWhrdeirlZnjysyWFNyNcX7L8AlpUAxrTAkFF8s17S1ipp7ALrboI1PV9Sfbekvhts7AKbOh/IVazqFmgYhAgzpGJhhR1WcrCK/fE7wjfEkAblVlHnW48NrzJrltwGqGj4K0K/duVfUwoaVNJgFVvUxWt7+cpbfGU3r6vmLqE0pKTBH928r4dRSUMYLW22y3t5Qw9vaODKXBf/WfZAalasYcQoA5daC86Ons8dugwPlkIDZchgWd7w5cKR81ctBSoGxhigwppzeSz5qjlNbhOraEhuA76SKkpaUsFmK2mJxnay0lzaZNZ1jLZ0D3Tf6h3qvTFyvb2nobm1tr6ppq6xtr65o/vW5O27t++8NTE55RyfcvCTdnaStowPj9o6BnpV1w0J1WcSGmC55dT57hRZc3hhW5xP1dFVVKBP9RGyKWJSH8BX7GIo3w5zHmbJC2yM3FcV5tVwPLUzSW6GNKxUxcAYg5SYJbHX4/dWhx1WHcq+4HcmT4jm+bUWhPYURVso8QeD5b++XflLp27y+rkxLLO/OLb15JGCk8IdV4XLDIdFvakKG4T90NgqGbiCgzUWqKkT7KsWu2ZqFgIwU4Drr3P4ahlfLeMqEdaEcJWIvUrKV8sc1TKuEvliKf2vm7wIgFYDNg0wbAB668Tt1yQ1N0HdIKQxQyobrODgCvtXJbfDcjus4L6kCjtcbofLeLjCDiuZH7k7/I0A2sCK7wmvbLlV/JVacFaqZqWPwy+Uhr+tsTWc9Id2MJjgZGr2cX9dSYNKGjKyF7p46hZf2ctX3uD1tewVBQ0qaInqxwMxziAaFqHsskpnvuahOy5O1bJXenhDL29qtaM4k4fSsMYV839MemE0pGEBghWhNHzJfDpv6DIwUAH0y5HBsvyh4tOjF4rMp8uteSoaVjMSNSPBGFBFwwobiNIISiPfEnYIs+UazFcbR3XXh6/dGui72dPf1dHX3nqz5dr1xqZrdY3NdY0tjS3X27puNbfdqKmqGhsde+9n//Hu+7+4ffftqek7k9O3xyenxsenpp13JuzTZgt9va+nfaitzVpXR2M4m5/bn57bn6kcyuzD9gyeXjh4au5Q4cLKptBSBiq3QmVmidwK4izyaK4qrJDcChabxSk3kzZTgRtR/zVXhJmnfRS5fpV5gZ2Xoh1qwFGRcevUUXV+wPl8n+TTwsXlXhuqQjwbj0M9aXIb9D/MFjkHK2lYNww13ABvNErGtACLASwG0Dhg1YisJGChxA9EAmYSMBMiM/FgR5VNA9A4wKGATQ0MmYAbDZLGTompDyJHIcwGKVi4goPlHKxgYCUDK7/eIsw36UdK/h+g7wev9381raRzUFqC0sgXbYYxSPEogPSm4wzi6k4oA6MMgjEIxiD4Q6lZRMNKXfDScFINK1UzUjX7QDiDXBwR4SyCsoiShr9DrpuiNIwyCM4gBCdV2mDxzdTiUYBwVfuQpCgN4wyC0jDGII9mGEo/GHbq2TMdPNHLV/byppu8oYErRWkEZWGXqTj7wH4NK/2qOKmalWpY5OHtEPwRfzWsVMMhrjKuT78ogDIw+ggcXccYg6gZhOCkFRbwZF+GpCdV2BxVPCamONlDj+Bq+4W+ccPQeHWf01BpP6ukoRKz5KpZoqBhNSv9wlpXJH9AHqA0hNEQToM4A6I0XGGVnR09Jx26KuqXiwYUsqGrp0YuXBgrLLHkK2xSjIFwxlXycQeAShpU0pJr5uregf6+/pGB/rGBvrH29u66huba+qba+qa6xpam1o6mtq7q2gbl5fMFCULg8KbcY3vKkKjutqaJqbt333nv7tv37r5z7+4796bvvDU1fWd68i5jtQ8NmIcGzH2DQ0brVYyFcE5KWMFrlf6j514fO7d87MzSdoOvkpWq7bmuYGJfjg9Kw2pWSnBSFQND/RmZ/enhXQnH6iK81UHuZb57i4X7ioTh57yDL3hvKvN2J4IiG6KC2mPODuUoraDC+vcZ/yoYWMHCSgZWWyBjP1TXDba1SXrqxIOV4jHtgyX2B1tAqYcigRE90FclvtEoaW6XVPeCuiFIbYGUDCxnYTn7oMIfnS//UH0/eL390VR+f+K5wQw1K8VYBGelhF2GMsixlugVVGB+f6aKhl19WMXAChussMEVNqjcCpZZwBKz+GRfZmhTpGf9cWlvWvEogPSmnRzIujwKVFjB8yOiHaZQqCeVYKVqFnE1wBfNgLKImpVRrEzL5VJ2mYaT4awUZRC5Dbo0Iopui52r8X/DFCK9lV5mFl8eA+CeVJRFlAws7cvAWKnLKsqeS9lzNZwMY6RKGpbToIIG9dzJ3glqdLJ2dKJ2cLy63aEsHoWFLZFFo0CpWaKwwRUW8PxQNngzJa0rKa0rKbMrSXIzJb83/WRfZuFA1tmh7MsjQJlZUmGFXP7KreDFYVFaZ2LurYzCwewro+JSs7jULC63gAobjDEwzkpxTqrhZBpOpuakOCNV0XCZRXKyP3NvTfgyKnCexl8g91xnCjnWGpPamZjelZTWlZjVlXaqO7+w+1ReZ37G9YyQ5sh1ukMbdYfy+zMvjwLSnrRLo4DCBl8ZFZdbQZSVKhkEf8hxJQ0raFhBw18cfHGKswjGgDgjRmmo3JZ70Vx4YvgSMlgi7i+XDFQggyUnR85fMp+Q26QYI8EZCUZLUBpS0pDiy08UF45d1T6k1ZekoCVyWnzT3urgbtus3MioZXBopKe3/3pH97W2jqaWtqrqmrJzBdJIochva6r7gtitT0VvfjJivSBigyDLa/WZRD992bnmKkNTpf5GawtjsznHJ2nGPjQ02tc3dPNGX3trj26wVMlASgZW2qDaa8d7lLuu67zadN51LccUDKJg/sZDEaVhkpPq+Vwtn3uVgSQjWfG3UoK74ldXhWw0Be+tDfdvi4aGssoZGGMR9cOnxXfX+ZhyhUvBwHIWLrfD5XZYwcC4GSJHIO0QZOiHTH1QVS9U1QtV9UCmPsjUB+kHIO0QpBmFMAtcwcJldricg+UsrHhk6PR3se1fTY+6prCB5VZRx2PCa+QD6xrSfZUuIOF6Qmpn4oVhUfEYENceP0fjJ1B4LtcdPtwYGdcWF9cWF9USHdoUFdoUFdgY4Vt//GDt0V1VR17XHpqh8n5SKVxMBmytPLJGd3i57vAmY6hH7dH9NeFPK4WrtYekbcl1nZJbXdLeLmlPl7S3S3qjC6npAlVdOee7MgpupIHdqVk3kpM7EmJaY/0bItYag1/FfZ9QegkUXkvIwDerj2wzhb5OBuT3ZxYO5WwyhSZ2JBxtiU5oj4d70qCetMyupIT2+KPN0WHNUTGtMSkdsYX9kHLo0tVbF8r7i6vMqoDauCeUB7dVheytDQ9qjBTWHVutD1qg8Z+l9pul9puj9l+g8V9KBrxOBS7XHV6pD9psCt1fE+5XH+Hy16f++BpjyCzcd4n20DpD8E5T6JtVYXuqw4R1x0ObouJaYxOvJ6R0JmZ2JWfeSE7tTExsjz/WHH2gJvx17aEnlV5PKL2eVHo9h3oLlF4zUO9Zar/ZDzVP7T9PHTAL938N95uB+ggqPAQVHh7VYbuqjiwl/H3qjgU3RW00hfrUHy8aEqltCNCTCvemnezP0jlytXwexedp+TyKzyXsMpyVajgpwcnKLOBV66kzY0UnRsqgwQpoqCxvuOSM+Uqx9WKprUBJS9UsSNlBLS/V8rlaPlfHu6rKpfhcLZ9L2GVKBlYwsIKGUBbR8LkYK1W5Hl1fBqWKgZWspNGBTU3fmZy843BOsBzPsHazxTYwNHqzt6+pvkFx4QQYuj9ijSDsdUHc9qeS985J3jc3Yferx1YLghcKjq14Ns194anUSPzyhZtdnSOj1p7e/usdN661dTQ1ttbVN5ODl5QMpGBgpQ003Yij+pLxURE+BmBjwFeM+UYpH/5UMrDGLtPyuSQvQxnk3EjO6ZGcYrNYRcPkw6fm41T4w+Qyo4KByzm4zA6X8nCpHS6zP4BauR0us8NldriEh0t5uMwOl7OwnPmGJ9P/GilpGGMR14GKQZQMXEFDLmflNrDs8eHVebf/mbJtgooDr+L+s9X+202h200hr6p9BSqhAPUWKL0EqNczmNcMzOdF1Pt5zGcG5vMM6v2kSihQCQVKL4HSU6DyEqBCgdJToPQSqFwHngKllwD1FqBCAeq1APcP0RyBiahzROwFIi6fiMkmjh/XhLlrgpeqA+eo/V7V+L6i9nkJ930B83lK5S1QegpUQgHmLcC8H1Sl9BIoPVfrgzaYQgSo92tqvxmY90u47xzCfw7hP1Pt9wruOwP1fg71fgHzeVntO4v0mUcdmqnxn034r6T8BfK9Avm+Z+UHXqo48DwqFKg8BYoDAqW7QHlQoDooUB4UKD0emv2FvJ5QCZ9GhU+7yivdBUp3gdJDoPISKD0FyoNPKoVPq7yfRoUzMO8XcO8X1T6vqH1f0fi9pPZ9Afd51hU6pacAFQow7ycw7ycwbwHmI1B5C1RCgcrrYT0egordgrLtgrIdAqX7E7ivAPN5BvMWKL0ECs+nUe9nUG+B0usZ1HunMVRcG7+IDJhLBSzSHQ5tj02+kRB3PTa6LTajK/lEf9blMcnFEXFiR9LuqiORHSdTe0p21oOygdMK+ky5RXZqIKugP01NgySL4LS0eEwM9aRHt8UdaYoMvxYT2RaX0pmYeSM5oSM+qzsFYxA1JwNvpmZ2Jef1Z5ZbIPBm6pnBbK09T8fnU/Y8gpMRrOzqmOT8aBZqOTc9PX17+u27d96+e/vticlp5/ikwznB2h1ms6W351ZLQwNZdv5seniqx+LjawRHVwgi1gtSDy7JPX6wKCdeXSStM+iuNTW1tXdca+tobG6tb2ypa2iub2ipb2nAh8+pWVhJIyobrLKIlfY81J6L2nPljFRug79DKhpRs1KKk1FcLsHKCC73zJBIRSMYg2CslLLn6vg8LZ9HcLkYg6AMgjIIxkhVNOKSkkYUNKz4zlt8RYqHP1X0t5d4IlrrAAAgAElEQVSx/lXf9en3ue8/VK5hkcsvlJEqaFdsH4ySXNe/w9qHY3lERSMqBsEYqWtdCGWQcyOAmpVquVw1I83vzyyzgiiNKGlEaYPkVuDG28bHglfX3f6X5DueVh58QuUjUHkJVJ4CpeezKuF8zGcu7vMK5r0HO3QcD9+I+r+CCp9ChQJUOAMVzka9F2I+SzHf5ZjvMpdw36WY79KHp8uxB6dLMN/ZqHAW6vW0SviiSviKSvgi6v28SviUykugOjhbJdyBHtqHHt6A+q9Q+cxDvV9ChS9j3vNwnwWYz0LMZx7u8wQqfBYTzsN9nld6rVb5zMK8BSrP51HhHJX3bJXwNZXwRZXXcyrhC6hwFipciHqvVPlsUwX4qoIiVSFiY2ZRj6JkgFQOGXQDenVtfjEeU6iOO0HEZWgiw9Th3urgQHWojzpkFe63FH9gvMvylajPGtR3MxYYpA4VqaNOErFRmqOrMf95mO8GPFCAeglQ4SrUfz3qvxkN3I4GrlX5rVH5r1X5r1X5rUN912C+qzHf1zHfJZjvQsx3AeYzF/OZh/vMx32X4r4rMN91mO8GPMCvOl3cfja3/cJhKmoW6jUX81mA+izFfJfhfotR37mo95OYUIB6vawSrlT5LVIJF6sOblJ57MU8N6v9X8CCnsL8Z+De80i/lbpDK7WHXsV9BUqPGUTQUmP406i3V324e8PRLaag10n/BYT/JmPoturwLaYja/SHFxD+L2A+zyuFT6HeT2PeL+Der6h9X8R85qr9wptjgJupy3WH5+F+C0n/NYbD8wn/lfqgsNbY0GuxUW3x4M1UWU96YnvCzqoQr9pEi4N59857Zp4x221v3X5neurO1PSdyanbk1O3x6du885JC8339vbXGbWa4gL8Qh5VcqrBpO1ou36rf/jWkKXjZl/r9RsNza11Dc11Dc2Nja0tje3tTV2Gpupjtem764+eHwKUNgRlcy8OA2cHc84MZCttCMbIlDQip5EKGimn4QoakdOIkkYwRooz0goLlNaZuL/+uH9TlH9jZGx7wgZTqLg7VWGBSsck54dEBbcyT/RlnRnIuTgMXB4RF4+Ii0eAMjNYYYbkFkhhhZU2BKWlOC3FGBlKS1U2RGlDFA+lsiEYLUVpKUojKhuisiGoDXEVk1thV2G5Ff66FDZYaXvwK0obovimMg9LflsNyLd99Dhy3drl4BdXHvj1yC1UNgRjZHIbXGoGMVqqtMGXRgAVjaC0tOIhZB9GQIrRUpyRYg+FM1KckaGMK2iw3Aq7wl48Ir48Kikdk2R1JWd2JoE9aW71x7dWha3UB0l701EborQiFWawaCirdoL8/E+PAa+OtwaelG8XKN0FmPci3G8XHrgG8xNpIi4RMeeImAIiup5MG6OAajK1kIgRaSIzNBFSIuoCEVNKxMuJRJRIlBOJii9LSSSqiSQlkaggEiuIhGIiroCIjtUcD1CH7MADX8W8BdjB5zEfL3VwCZFwnczsIjObyQwDmXyViM8jol31FxNxV4i4i0RchDo8SB16lohF1NEGIvkkER2qPgJrooqJuMtE3AUi9iQRjRBRuUT0BSJWTiZUkimtZEYfmW0mchym/J8NXfvo7vSv3r770VvT/8EMvt1SNknkjFNimhIPkDk3yMxeMvs6mYk94oicSFQRiVoiuZZIbSLT+6hslhJPUuAglaMlUoqJeD2ZEq4OC1KH6YnUJjK9mcy4RmbUk+n1ZFo9mdZApDWQqSYiWUskqYjECiLxChFfTMSdJ2LOEzFFRFw5kYATSZWaxHpNstXW+cFtx4fTfFdL8Vn8+AVNzFUi/otIXiHiEtRH38QPZ6nDTqsPq4mjpUSSkixACJWHpnqxpupN9Rk/NGyX0m+eXCiQuwtUB3fihwOxw+tVwpdRr5mYt0B+UFCxXyB3f0bpKag4IJAfEFTsE8gPPBgVop4zUO8lqO9qle8Clc/TKi+B0uNZVDhL4ytQeQqUHi8oPefKvV5TCp9UeApQT4HSQ4B6vKwWvkr4vqDxEag8nlQKA+okVH9NUtPJgBqgw9r37p1779y59/add6embk9O3Z6YmnZOTDknbjsm37Jx4/0j1v5hW/+w5UbvYGt7V0Nza019U219U0PDtWtN7W3NHWR9FV5nVNVqs41nXlH5C+Tuqw3BIU1R2V0p6w0hK7SHVumDUq4nXOnNUfdK9L1gTS9c2wtX98KVNyGyW1LRnZPXleZdf3y22leg8HpCKXxKJZyBeQtUXguIgA3G0PXGkJW6oCVU4FLy0HLt4VX6oDX64DX64DX6oDdMIRtMoVuqw/3rI+La4rK7kmW96YUD2cUj4qtmsNwKoYwUpaUoIy2zQOeGcgoHci6NisussKw3I+dGysURQNSdEtgYKevNUNgQNStTsw/Ah9JSNZvrOi23QFfN4IMKaamGleGM1AUUhQ1W2RCclWGMVGFFMEamYXNxRqZ4SEaMkSlsUhUtxdlcnJHhjNRFQIyR4ozMhc6Kr0lhhVU2RM3KcEZ21QyWmiGMkRUO5igZKcbIroxK5DYYfYQ+GC0tM0On+rPDmmN86/8/c+8d3sSZrg97k+wmm7PZFEhjEyCkbDnZPbub7CYBEnqvpphqirEtS6ORbNM7JASwDdiq01TcwL0AoblJmiZXucpVBmxLLpIsUQIhJMS/P0aSVY1J9nzfyfWES5ZGo3nb/T7P/ZQ35IiKE35hy0epwZxLYcClrcG569bkrl+Wsy76cnjUN1sjL26JubJtdxFrX0nUvpKoPcVRu4sidxWxuJe2binctCpn/YyM1R+mLP+TkunkJX9ULn0NmjdJtugNeH5Q0oygxOlBgpnjZYtmZITMzQr5Y+qy97HZO64dv//wu8eDV0MbGSFcNFe0OEK65iQcmoZsk8Bb1CinAgW1KEih3EoUrEZ51SiPRrk4ysVRgEQBLQpWoLxKlFeF8ipdgnBdr6tRvut1OQrSKBdHgWtIVAYS/jW8cbU0OEa6Nh+JrER5tShfh/JqUX4NynMeTwBoUbDcKZcRdgYSQaJcCuXqUB6Jcq8gUQQKMJ8yD0miAIlytSjI3LAW5VejvEoUpGE2LY+tv6IwNFZ36Gs69DVtVWU1+acJ8ZZymFON8mpQXg3Kq3ZvhbNd1W63KkdBGgUrULAa5VWgYBUKXkWiLiCsapRXh/JrUb4O5dc6pQ7l1yGgDuVVO/uHeVQaBWkUZB6yCuXpEG4tzLlBX+5pbehqqdOXnKMhlhbmVKC8ShRkHqMCBctQTi6yvghlSVFRNHZ+GYavxeidWNmXWOEpVJGBfn0Z4WQi2xLhLdvh9SC0LgXZdhWJQuGtB+ANB6ANILQ2BFqxDVp9EN4QBoVsglZtglbOky77jXjWC+JZwdLlX0KhAngzDG9JhDcfhDaEQCtfEM56TTD7v8ULwqDVx+HQRHhzHLzpILQxXBqyQbJyrWT5atGyjaIV4ZKQmdJlQaLPg5I+eQte+pxoZlDSlOmpkXDJ2VOX4aIKzfWWG9dbrjc3tugbmxsamuobmmhtZVZuQWZ2XkZWbkZmzrmMnKzMvMs5V67mXs3LPp+SmXEo9fRsLOITZNP7cMir0sVBwulfSJYEJU17SjTtd9KZQUlTghKnBCVNeVE6+1NkySp0xVZ0VQwaEouFAOiqSGTVanjFZHjJG9K5DPIGiaYFiaYHiWa+IZr9O/HMIMHnQYmTgxInByVNDkqaEpQ0NShpalDSF0FJXwQlTQtKmu6UGU8LZ/1eMudV6dxx6IIJ8iUfpy6ffnbVwsyQkJz1a3LWheSsm58R8qFy6Z+USz9NC56fsfqPssVvwvP/nbL8TXjBs6JZ47GFS7PXRF7cuqck6gTOO0VGn8R5e0qiIi9uXZ27fkFGyKxzq2adW7UoM2Rt3nrO5bAjKuAMHSOs2CGo3J5ARe8qYq3P37gsc82W85uir0bsKmKJyrcfw8EkbezeEvby7LUrctZGX4s4XMbhXt4WR/DFFduBy9t2FrFO0zFI1U6Fbo+8Zre7SCq2n6Ki95eyt17Y/MXZlXMyQkLPb5pxduVXZdzdRawZZ1cuzgxZmbNuZd76kIKNaws2huSun5OxeqJ80fOi2c8JZ/1Nuew1aH6QcOar8PzX4Hm/Fc/+L/HsZ8WzX4fnjZXOHSud+yY872104XjZovGyxW9hC/+ALhyHLngVmvuidM5vRbOChNO9ujdIOHN4gMTTgsRfBCVNCRJOCRJOfzlpRlDCR5vOH743GvCytFWqJdsuSiNIFChHGfQBK9ywgymzzRwGV+FcUVrnUhwWDKxI3kljPOZPCuXSbsu13Lliq1CwHAVLEDaOAlUoT4uC7hlYzJXM/V1SgfKcL0AS5ZajYJXzGbTOm1c4v0WjjuxT11kDBMyiULC6UNDRUNHRrDPode06oqYwiYDZBMx2FRvxbo4DEz1uxQCoE9MdUEv4CImB2uQdjP/b1QPu4rg5AuBwVM0FkaGpukOva60sKUfYNMzWoqBWxme+WI5ydShQgH0dgpWuwrTb0YJjKCpET+Wih1RobAXKrULBaoyBSGa8uJUoyPypRUHmoK1SlM1gPY4COAoQKOcyErUP2rAHWn8NYVc5sJKBS7AU5QjgLRCy9RwcTqBApRNJK1CQRrkaFFCjHDUKUChAotyv4dD50uVTJQteFEz9lXBqkPDzINHUN9Glr0rn/l2xMaYwLo+8Ul/f2NbU1q7vaGvu0JZXZWblZWTkZGXmZWXl52Wdz8zM5ad8NUvG+QTd+iGy7k3Jkt+IZwSJvggSTQ4STZ0jWSZAtsyVLP1EvHClOPggvOEEvDkWXveucG6QYNozghljBTNeFsz4g2DWB8LZLwln/F4w/SXhjNeFsz4WL1wmXb5BumKhdNkfxHNCpcFfwaErpcFcaO0ueH0stC4SCgmFVq2QBk+XLP1QsmCCZO6rktm/F89+QTzredHMX4sc/AnDb/6XcMbTwhlBohnPimY+K5r5nGjms8JZzwhnPi2c+Zxw5m8YEtPFlgpnBAlnPCOa+Xto7uvogncUi99LXvquculb6MJXpHP/Szz7eeGs54WznhHO/I1o1u/Es8dC896WL/pTypLP01dMTg+emLzkNXT+8+JZz4lmvSSZ8zo8/y104T/SVrynWPK31ODx2KLfimY9L5r1BjJ/gmzhGHjeu8qlf04Pfhme+yo6b1LK0r+cDf5X1urZOWunZq+Zkr1mWvaav2es+lPa8onJS15FF/xOMus54fTfiWaMkcx6STzzz7JFY9F5QcLpQcLpL4tmvi6e/ap41guSWc+IZzoYJOGMIJHrBUNnT3tGOP054YzfimY8LZgeJJgW5PjXW54WTHtWOOMF0cz3xPP+KJn/onj278SznhfPChLP/J141rviebOkS0OgFaHQqihoTSy09iC04WtoMwZt3SZauv3SsbsP7z8evMxtlbQkohLiMPoRhXLpwKlVIwstjyF9TnbyznVAuTTCrUS45Y+70utbIySm0ooYSj5SWW4CYhEQq6ZA0KbDDXqdQV/bUUfXfoOQGI+Ao35eY0cSDKS9ngfjkX7Lv8Hs8nOH2mspg17X3lBenrqXRKJIlKtVbCcQLgFztCj7CrprHVayGS1KQ49oUFCHRtSh26rRiHI0ikbYFMajFbHMqGmH9VAHyLq2jXIHFDpQntEfGQimUZBGuTTKdWqFYC3K06E8HcqrQLjOTz2+XuHYPLiXUTA7+agy+egeWWykjLcKjfhUsHzcqc+fFX4eJPr0GfG0D9ClU5PXL8zaIShOySa+qazQZWbnZWbmKjLOAslH1yl2TMXCXxTPCRJODhJNDhJPCRJPDRJNeU4085/Qikh4UyHCwlHgEsK6gESpUaAe5Tej0TUoT46EbYNCNkEhsdC6iZJ5y6XBp5EtbGjtdmjdKWRzKhJ+HmGVIGwcAYoRDgyHKeCwChQsRTgVKKhDeVUOMwIoQziXkKgcODIdDofhsAR483Eo9BC0YQe0NhJavRlaHSpdBUJrjsAbw6Srp4mXvCuaO1E05w3R7CDRjCDxjF+JZz0tmh0kmvkXyfxPJYv+LVn0sWT+XyTz3xXPnSiaM140523B7HGCWa8IZvwqaXqQ4IsgIaMJzggSzXpKNOs3ollBomlBgi9eEswMFi47KtqwT7R+oXDpn4RzX2KcXUIGFz4PSpoalPR5UNLnQYLPg0SM/T49SDDtt8IZLwpmvC6Y+Z5wzl+Fc/4qmPOXpNnjkmYFCab/j3DBX4XzfyuY8ULSjA8Fc78QLFoiXLZJvIonXRMtXQtK1kRDa8PFq5aJls+XLFspWbFLuu4EtOkQtIElCZkmWfKxeOEmaNUmaNUMyZKPJPM/kixcI13JgdaslK7YBa37CtrwJbThALSeC60JhVatkq5YIQ1eIQ1eJ10ZCq2KgFaD0Jp90PqvoVABsiUDiRAiW/ZA63dA6yKg1Qsky7+GQzPhiCsIW4UChFMdqUf5jWh0LQKqpRGaK9KHo9G8Btoqcck2Agq0hkFKxve/8PzgCDCKa7i0PIaWRzOZ9yPKKO7GLFQZn3pcFj4BRxFwVHXeqdZqlaFZZ9DrOuq1dVeTSZRLQJH/efzy6ApQq4j1/4QIm1LsaNZeMeh1hsaq6kJhmXAbDrEpjKeB2GoJS4tyUtFT8zEqFz3aiG6uRFmUq1swLi2PITEehY26AoGbMNBGon7KAVOO3QKkZPwRdiMKBSoxniol7lI6cj5Nej5dkp2alHSSG7tzyYZDi6adWDDhzIygpE+CTv8jKOmzN6GFH8rXHio8s1WxM0y2czHGHiNZ8KxoRpDo8yDpF0HSmc+LZ78imvOBaMFcaCNHFi1N/rpYcagGBStRLsMqVKE8BpfLUbAG5ZEowKiTX8OhaXB4LcrXotxyFKxFeQ1odB3KZ2z2GpRfi/IJlEujXKf5z2W0+EqUV43ydCifWTb1KF/nIBBAGuUSKKBBATUCkCi3CuURKHABYUnhLUJ4czwcGgWtmS5Z8hvxzCDRtHAoJBkJy0HCs5GIDCQMRbYK4c0CeLMA3iyENyfBm0/AoTugdSHS4LXQiq3Q6s+li4PEM1ZKg/dA67ZIV26CVh6DNxYjbIagKEE4SiTsCLwBgNaEQSGbodWboJWh0IpN0MpQaOUmaOUmaPVWaPU2KCQaWrsPWn8M3pAIb0KQrWeRsEwk/BwclghtYktDkuFtCjiMAZoMJPwyEqVCOAQKODcqh46iQjhXELbKAet85kCjCwgrE4nQoIAGBc4jkRnItrNI+BWEjaNAMcLWotwqlFfltDzUKKBCOGUIuwxhqxCOCuHgKMAME0O81KN8RlOhUO41NKoQiaxGeQ0oX4fyq9wsOYehg3C0Utb1q7JHD0dB2A+0VeKS8IDghYG0IubnLY9iQYRGyvZ9n5ZF0zL/5SI9LpPzHgtJTvGGORz287sEwiYhdlXmsdYqVWdLnUGv62isrC9KJTEuAUWMHit/hlAyL80LpBWxlCyahDkkxmsoPWtoqjE0VTeUZanE4TjEJlEugQAEzMIFGyDh6a2SK5eTtpbDkeUpO0nMDYDkMSQ6wp4BUo9TbwkEKBOzAn1dq9j+uH2LUyrfk5cmLkyTXkyXXkyTpBzfnshefpq7/CQ/OPLAktckc4PgOUHSmUHiKUHiKWMk818Qz/69aPavxTOCRNODxDOeksz6e8L8kIOLI/cuidqzeP+XG5PlJwrTJZfTIZXyCINQhD/jvQIFGUtZgwI4CjDvuFgODyse5WqdBr538z0vo5zqZzkKMtZ3lcNeBisd6qqDviRRIB9hfQltZEtXl6IcHcpnmNPqYft9WJiVWYSwS1E2gXJykIg90PpcJLIc5eIIR4NytA4VmKt1/iiNcpm2a1COr+Aoh0ABp7rNdQExI+Uoj0KBSpRX5dSpq4fpV48Hq3D+HEPgMM1n3qx2vu+6bYWD7eW5s7euix0ii6lR7Kh043CY4aDduqLCuTcQfkcE4WikkU1X0R9HA179bZVqURgujQq0x1IYz/0jCvO+AIcBwt/6UUMcOnnnSBbfiKJVRNMBSuK6PYyfZyYQoEQY6X/dwhxCGlmefqCl/Gqnvsag13U0VjeUZmqTdxJQ5CiUQa+Gc0Y4xfNxT86jUJBEAALh1JwXddRXXG+uba8qLk/egUvCcMk2QhpBINy2UoXyCn0gv6kJzyXlO0iYhUvDNZJwEmFrZQAtA0kUcI0ODnM8fkLG1ypiAn3q7CtuqSig4um3ez13MkCDxeSnCvLSxAXp4vw0IXYiOgFYdhpYLgBWHItevvng4pADiz+On//X0/P+HTcvSDAtSDIjSDL9KcnMseLZr0hm/046e1/sMglnhQgITuIsh/dsLZCfuXAWKkgTFSkOkSjw2E1Fi4I/m+gYWXxXlw+HCzJcsPsDUD78qZOWdaz/Sicj6c7Vkp530HoY6f7FBQfuFC3lRArKyVO7bu53rhL+PwK8mj/CKvZieylspDVLoVwKBSg5n1b4p5gIhINLI/WjBa/WyuIzoSrxaE2nUhHLHaoIhFsqYqkkfhQ3SgbS8hgSATQQ2y+6EQjg94vMR2qI7dWnBAx4X+NPsyNRLoHyaHmM3x4nEACXbCtPP6AnCg1N1YamGkOTrgnP16YdxKURo7J8nfcpEUX6RQRH8+XRI2usNMqtlHFpKIxW7mouL6qvxOmiwrLko+WpeyvPHf5GHFuag929fStNf/9rfPD2vQdVmkv5Aj6ZcqDq3OFSiH8+fss3CaEq0Ra1IJSCtlXKuWXiSAIFKRmPVsSQKJfCuJSzICeBAMXCiEANcR9NtTTK7R2ARLkamKOWuoYJ1CpiXaBGoQCB8QpTE/PTJAXp4rxUAfo1Lx5YGs9dngAGJ3CDE7nBImDFV9HLv4xe/lX0svfOzBsjnv1RwvylXy3ccmjx1gOLQ44uOs0NTuQGnwKDE4Dlgl2hmVhc/llJQZqoSHF4NOD1/6PQKLcC9a0H//gHdllJ/zeFlseMlinyFWfzR6inSMl4lKft5VKJngy8Btoq1aKtOOSteVGY/5PdfKwMHimLDqiAIACBAG5T30NwmKOSsHxVOedHUR7zAAGKBR7LTwOxy8Qsv/hNy3gUxlNLozSQf3AhpJHa1L2N6uzOlnpDk86gr9ZTl+jUfbhk2+jxS+OjcjLVe5l/KXk05WMdUyhQjnFIydbSU6u+ObEq5WBIXlJsU0n6YE/bjfbmRl3l9Qbttz1N3/V19LTobpt7fxwa4tJ3t5XaTPeHHty7d7Op+nZP84P+tp5GqqbsvK40t6vyYpsq/YrskPLQxuwjwSUJK3BRaKUCpDGu18pXQ/6B3qv/VZIoL0TGYY7K7bsUBrr6nEIBAuWdTz3jAK+UJOQrrgu8TnGDT3ODT3GDBZwVYs6KJE5wxP4lYQcXH45dFs8LPuPErHgwOAEMTgCD47nLk3aFZmJxBWclBWnia8ovSZT7fxm8/HSmjE/LAx4C9L8lo56xoxRtALVotJ2AgSTKvZa4jUQBv6ubRLmewwoQiGOCPTF4EdJwJmgAhwGX6VQqitT4m+4+OhRIy/kjqxgaiK2SRAVSvgJ9y+cjbz1Lq9xBYvyAI4dwVRJ2QM0IAQgoklLENpZmdDZVG/S6Dn2NXnu5IvMrAmKRSEB9inkw5rZe4K6B2MWCcA3EKRZsI93MbQrl0hiASyNwcfi1xLDsOJbqbLxZX2JuL7/RWG663v7w3p2hoZ8efP+D/d733d8+argzRAwOqQYelfU9KrjxMOP6g4KuBznXvy/rfVTW94iwDlXfGjLeH7r93aP73/8w9NOjoYffWUxdhoYqo15rbVHVXZHlJfIvnwlTi7fhknAK5TgOXBjdXup/mDy7bniaOsDrdH6aJD9dnJucBB1lxwFLExjNy1d4wae5wYlAcCKw4jQ3+DQ3+Ax3RcIweC0T7A7NksUXnJXkp4mvJB/zmeX/14XCvHWK/w9Eq9zxn/3RJzvSMQDMlYr8cKl+74zDnFJRJDPxnhi8GG8jgXDLxCzcaZppIA7hqfh4/V6ZmOWEBkCr3DFCg3EYUEnYIzy9Whp15XQYiYIUxlVJ2UVJ23yvUUlYDHgRiEPfoWTR5IhzhXgMhwUQ0ggC4+muKNrryzv0NYbm2paq0srceAKKJAOgHoVyNRDbL0+Ewxy1NAqHPTVNOEot2nrlzLaqzGMGMru1vKhLXz1o7bf9OHT9wVDlraFc05C444cT+vt76+/tqfv2q9q7p3W3BHU2Sb1NWmdNqLFq+n8ot/54vNb+ddWgoM4urLUL62/F1d8+0nA3Xn//dMt3Z9oe5hiHdHeGzD8M3Xk0dO/e3T5DSxNd1EbkNl4UFYvYpYItFMzy7JmR0DmQaJU7vKwJb/BKSYK/5DCaVzywLJ67zAu8ToPBp7j+QA0MTgCXxwPLhHs3Z8sT8s9K8tLEl5O/JlDQC7w00PBE/8UCUPJo6n9ZUXpCIPg5QsuiyVG41HyHb5SikvjnhUiUi8OckgB0RICV7l8fwocZIeCJwYsxGx3UOwMNmNu8Qbi0Z8AEgQAqCRt3Xkk/LpyCQLgkApAIF4c5BAJ4XaySsEqEDjgoFUV6W6YIQKJcDcTGYQ6FcVWSKKYrCQQgEC6t3D7KMfDfm+JwFQTUXkI7GsoNTTWGZl1btbo6/wwBRZL+XJakm+YV6CccR7/AHI1wsxrmXZQdK7+W88DS9dOPDxptP10yDWHXH51uvB+nuyPV3RLX2ZAGq6LRkqw3n202p9b3pemM2fXGvAZjQaMxp6FH2WhN0Q+m1ffmNJhy60259aaMOhOqMwprelMazViDVVxvFdYNntDZD9Tc3lN7D+r88erAUJv9p59+/P6nu5Z6/Mrl5ISrYp5KsNkV1KZN3uHXqn1MB8q9R9kNvMT56eL8dJEiYVc8Z+nxyPnx3GVxnCVxnKUBoMoPeMVxFksORuSlCPLTJXlp4kspJ3CU5wpd43UAACAASURBVAVeOAx4GQTULwAIanSBJpQs+ucZgxqIUyaK/I+bdd4yuvv7xkKOst80EIfA/FtXfkghzyAhtTSKASzGfiwRhAcYCJB0aDlRuDSy+Uk1L+YWlIxXnryTRAES4WqVOymZo8HawAGoainbl9XypswwsDx5B4lwy0SROAwwAejuXUA69lgHdLqrBrQ81n3N4DCggZykIAaOMowDhzml/mICCATQSCNJlKs7L+hsqjY01xr0unYdXlMgIKAIAvan+nqOOq2IoeQxXp5KConUSML1V2BLR429r9t890Fh79Dplgdo873M5lsFLYNFHVbyuqW5x3yj19xvttislrs2yz2bxdg30HizT3e9t7qzt7qzt9xgLGkxXW02alqNdLuxvMNUe93U1NXX3tPf0zdgMVsGzJbeAYuh16y9abncbslps0L1g3sr7eFV9yJqH5zt+un2dz/ctfb3tdd2kjkaiEVB4RTKpZXbHxcc55cp937HQ/NKExWki7PkCaID4bKvuPiFtKJMSLR7Uzx3aQIYwIp0CbDsROT80zGrz4q/LDgrzU8T56WJLyUfJ9zAy3UamDdJJ41SSdi/hKMhHRtw4Ig2jD9ycA+Fcf1+HYc5GhigFbG/5NlGLyXCSLWUHZhm8hANxNFAHPd+KxVFBNCwQFrOJzEwEAc/vFqZ8GzM/VfY7ryz966PeKvVZaKIJwGv9kpc6hbn5RYdTsuH1dERQFotZfvw4qBKElUm9lDvtcpYpp0EAvjZ8zGuVrmdwPgloggS5Zan7CJRLoECFal7tAE2PRzmlAgiSMSbFAwQEzBCQBOXgFgaKLK64LQzBF/XXkfVXkYoDCRg1si0C4Xx3DuHQgG1eFtBIkhdzX7wrX3wh6Hsnkdw671LBht+w9LUY+nuM1vN5ltWy51By61Bs9Vs6ekbMBj723v6W7r6W7v7Wrr72nv6DMaBG70D3b0Dff1mU99AT7/Z2GfuG7CYzWaL2WK1WCxmc3+/ud9sGTCbB8xms9lsMZvNA+abfeb6bvPVTjPSZD1caY/S3oc6H/U8GBr68fvmipLsxO0lgrCRST3Sgcj8x/JNDHgVpp7JS5Pmp4nzU4W5qcLL2bJ6uri7veFma22m8FAcZ7Gv/ehi6OM5S+KBpad4K6HDUZnwiYKzkvx0cX6aKC9NfFn5NbOlMd17NTEMhwFfJ51ayvZLzo5eKAxUS6MCmT+B5p77nxqIXSKMwP1pQP8bLBiB+KcmvameEYVhoj3WjizabxNIpx129cxWxvrx/BTUpuxyKB8YV6v0s1opjEs5I6KHXdUyvlax3d3gJRAuDj8J59XXVlEm2opDbm47h5nGwX3mBIWNVtXEYY77ALvoJwrl0jI+o6dQGEgrhp2yTDy3BuJQGOhScUfI+/GNtGC69VrSNtJnf2auH0Z6zNtXXSwI00jCq3LjWitLHCH4DZX1RWkkChLQiPjldlsC4eDS8KrchNpyvO/OPbVlSNlyt7B1sPKGeWDAfM9muTtouT1osVst/QPm66b+pq7eKoNJ22Gi2o14m1HVaixrNarajKpWU1lbr6qtF283ER29lKFX29lbbuhr7Orv6rP0Wyz9ZmtrTz/VbtR2mMo7jBUdxupORky666bGG8aO7t7Onr6aG/3ZTWZx7aCg8e4V04/99x51NNVXXERxKJLwMYopDHR1GiXnj3rJgdeURy6knM5LE+ekCIoKUvQ15M3W+hvNuo7GikzRkZPsxSdYC+OBZe6YFcdefJK9KIG3QrBrI3qMly4+mpciOJ8BF6SL89NE+Wni/DRRkeII5aYAqqRRHiTmz7LFXISpz3T1H3YTiGAu9jJ/MB6O+A+kYkQtjfqFCOsuZeIotYTti+PMCFKYB7ZqIE4Ad7+jbx1tRLjlyh3kiFqbSsLy13ug+yL122O0PJqWx5AIl8JArdJhSFGOoDCP6wnkSTiv3tbykqRNHuDleFDv7qYwR3TCaNDdHWIZVs/1La1iO7NIysSRlDzazSQEGN9qmTjSpYi6XgRQWf30VKBZQsl4tDzW2ZtMAKfHjCRgNgGxKjO/aq0s7mxmQvCr6otSaFk0AUWOqIYwpi5AIqymb0TfWnos3/907ubDvDZbzU2zzWL+4Zblnt3yrc1it1qMfQPV1/u+aek9W2+S60yozijTGZN1JqXOlFxrUtaakutMKbWm1DpjSq0x2SkpdcaUOlN6valQ3/tNa//5dktBmyWlvi+tzqSsNcE6k6DaJKgyotXG7HpjUXMP0Was6DA2Xu/p6DY23uilrw9cbLcldzy4cW/o3h27AT9HIZEU6qE+lIlZGmi0RkdRUvgwlGCgCou9iuwoyZc3Vmmu66s7m6ra6yvwq7lZWJw8fqf0UOTpmJATrAXHI+Ydj5gXz10u2rMFPcZLTtyXgRzPTxUWnoMKz0nz00ROERekCVXy3e597mGXYaA2+efQz05Hk4/965yuXvO2VBThO9sJBPAyNWh5tFYePYI+yzC2o1k1o2yFTxM8/nQPKtJA7EDhkA4eShjh8J4z7J4iILsXyDQmhjdvoEzMUkvZXmSOyzphYpiGP/LTt08UpNpWoRZv9U0P8hs370uXjkYIxONbrqcvE/tHBC/7juniq2fCCB8L8clmgJtFzLB7vt8iYDYJsSrOHmqhL3fqdUwKUWNZFu0IwfeHXxhXq9xOy6NxKOp8ItDZWPn90JCw7bsSw6Cp32y3mG/0mqtv9l9r789o6k9u6Eut602pM52tN+Y0GHMbjLmNxrxGY36jsaDReLHJeKHJeEFv/EZvvKw3XtIbLzUZL+uNl/XGi01O0RvP642F+l7c0F/fbWnsNtd2m6u7zBU3zZU3zZpOc1ZTn0JngmpMUl1fcqM5W9+vajMZ+wYsZrOm06pou9f7cOju4EDWmZhiwVYKG26RwyUi441mCbnrvBTCIaRhFWcPtVTjnfrqTn1NR2OV5mqOC4xylGcy4K/TRIeSz+xNSdp/VnI0WxaflyosSBcXnJUUnHWHLVF+miQvXXpVeZT0WZMeC+lnMeiMs2WE3bdMxCpzupJHiIJmusjNTAMpGa88ZaerOtPPkBE8dyMLjfEpz1wUz0XqX9l0H0rHBQhAjyJN2EuuJYaTboaOBuJoIIDRTL3oFBLlFgsifD3dnmHSTxwqETi3EfVGx1HuzH4Hm0S5aulwDKQ7YHs0wH34MZ5WuZ2W8VSSqFKRn6ENZAj4EX9P7mehIhxCGlGeuk+PFzDx9wZ9jZ48X566n/AMwXcFi1AYj8K4ZSLW1Qx44NadtOvfZ7dYqm8OnG8xKet6k+tMGQ3GrAZjToMxu8FY0Gi83GwsbTES7Uaq3Uh3mKh2E91h0naYylqNRJtR3WpUtRpVLUZVq/OCNlN5h4lqN5HtRrzNqGk1kq3GSoPJbDbfslpsVovNark1aLFaLfqu/pJW0zd6Y2GT8YLeVNYxoOq0XGi15LRYr3RY63oseS0WtO27298/wq9dOH9qG4kMUxgUxnUG0PP89C3CxKa4umuYZCAgdmXW160VRdf1OoO+pqOOpi+l5aUIclKEDItfcFZaeA4qzIALz0GF56DzGVDhOWnBWYnTSBTlp4nz0iR5adL8NNH51DPXFIdJDKRGJuaeMJcr0KB7MfEOumN4lEG314DHasQ8rRPfUiIBJFAEzwjh3L5Cy/guFYnCeF7sChNI7DL83Xg3gFbE+OhWw2kYflUTv5sZEz9BYaDfOPCyABk7ZWI/DSwRRuIQx5WY/XPivDxBymUP8wLlCoxmf6Zk3h7WMrF3Sg2F+eFcCQQodSTfgIwuQGGgZ484nlYtDaAV+yCaKxrDXdRSf6lLCEBII7UpuxvKMgx6nQO/qEvl5w67618qSZRDe0cAAoqilLt6rrc23BraUXn7aoelqN1cqDcVNBmvNJs07abKzt76G736rr6W7r62nr4O44DBOHDdNHCj19zdZzb1mS+2mU/ozEVtveUdJm2HqeZ6b1t3f6txAGsypzRbbvaZe/rMBtNAh3HgpqlfbeiPrzWTNyx2q8VssZjNlgGzpfp6r7rVqGk1Em1GkkHGdmO5oZfs6Ctp67va2n+t3Xy53cKmbNWDP9mtA1TGSdyHzqPQ4QB6lYQ1PC4Il5bHeg86AhBQZEXW8ZaK4s7mWkNTdXstXXsR1qDR12QHzqeeyWWIfJdWlS52V7Ly0sS5adK8NEl+mvBCyqnLyceLFQfVsu0kCniZtP7l54UgYEzCuWPdermDmJlGy53FCDCuw1eIACTK1frE5bgmjyfkjbRGNBCnTOyfRXWaro9vBYV5lS3wLQ0CuiIEKBlv2OaQBax3gMOAX498sSDSF3BdpLaTMvNSccDRh+O5d93PBK/ylJ3O2C6QVkTTMp7jdQD9vFTM8oMaiIeL3TuYCANpRax3QB0CaCC2CwWGm4HynVd6pNqRKJeW8bRKx/Ty8gy4hlariPXCXL/exlJRpP+5ggCENJKSxzaUZRn0OoO+xqDXNWuvVGQcxaURDLvhHFGAQAAcYukvnLr/4Lv06z8om6ytJktXn6W7b6Crb6Cnf8DYbzb1m00D5j6zud9sGbBYLBaL1WKxWS13Bq23B62l163cSmsIOXi0xkwa+hpu9rV197X2DGB6y3pqcLN2MLVl0Gy22q2Wezarod+6Tze4lh7cXj2o7bLesloGLRaLxYK3GYubjWUtRlWrQ5jXeJtDoStrNTb3DFxut8o7Ht5/+ONNOo+Ao7yZe7cJ5+W98kEuDi4Oqzh3tKWypEOv62iqMTRV1X4DkShIQiwK5arkO64kH8tLk+SmeRmGotw0aU46VJCadCn5RLHiYKl8jxrbTmA8CuVSKIcaheXFDDEl4/kLu3vM1921Lb8J/FpFLOlMWnTnRr2sM1eHEAjglfPLSLEwwlcxwWFAM4Khg3JLRZGBzFXXHTxTUF3t8sOEkChXOzoqIJAT02+sPOmhmIOU0wvnEldcuh/xQgk379nPBC9a5uYy8NCYAoV3+bKGXK0ixhPsQC8EoT0YeuadGK1yO4lwSQSg5cM6LSXzPv2c8aQQCHD1TBgl8w4v9PwTpGS+OryfgVFL2d6eI7cuJiAWqYiuu6roqC836GsM+pqWqrKq3AQCYjlCWDEurdhOolwcjqrMOmm/fQdqe4jWD/YOWG4PWm5bLTarxWqxWCxWK/O/xWKxWAYslgGzxdRv7jQONNzo+6alb0/5wCKVZbHKsoUwn9H14+0mst0kr+uLJAfmlVoWq8xseiC9sa+600R39orqzRsoawhp3aodFDZaW0yWvgFzd5+58WZfdWcv1W5StxpLWoxFzT2MlLUatR2m6s7e9p4+s9lSccO8q/KW/f73rZocDRT12LAJZ996BrsjHAJiVWYea6kqMzQx9TmqqvPPkDCHCYWlUIBCOQQGlsl2X0o+UZAmzE8TO7Uw4TfJJ0vk+zSyGAJjAjI4zPWjgS0nVDkqzeEwxyvplVZE0zK+312N9OUZHK89f9fDPPRRavztdn6TFvzr9cxNAk5dv3y8h2ggjlrKJmXR7msThzlXz4R5PjDAvH8tcRuBeD+2X3PvicJ9aUWsK4SNkkdXpO31WZJuwZ7Y8ANoFdsDmdg4xPlZQapuYQRet/Yk7wGvIjmej8vzintyikuD81Wth2HIV6cNlE7k+6ZWucP/Uz1Odx15l2P8jLpv4PY62qDXdTbXttcS1flnCJjD4Bcti2EiSK6h+42m3vybDy+0WQvbrKrr1uoua6vR3GHsb+/ua+3q03f11t7orbreW24wEe0mdatR1WoqbjZe0RvT600hqoEFpeYvK/oKmkxlLcayFuNlvRGp651dal5cZoZ0pot6Y2lLT1FLT2GTcQfdP7/MDNADF5p7Ne0mst1ItJnIdhPRbtK0DWteeKuRaDUSbcbKzt66bkvFTWuRYTC/eeBoxYDFfpsowMokj0nkZOaDVhnr5SQioKjKrBMtlSWG5jpDUw1jLRLSSELq6WxBORTCJjBQJdtRrDhQpDhULN+vku0gUB6FcGiUzaRe0qMuGEcggMs75nLyuoEUSMn4tDzamZbvPbI4DLiltbnu6ScdnRF3b6MHb+vHQvS7HFyBtV4x24A2mTFdARIDtcodj53zXp1AoqBWHuuu7ASizAK5HYoStzEHd4+y5/20zkOBYAImvPUSajholOdB0gUY8WuJ23BJZPO1J4+wdz2HVxhBmZg1jNMYV6uMpTC+V7Ndpq8zlMPrsUCtW5yxx/C4chUxHi2PIdza79XvFAaSGI9EAL8uW0ePeA88SMtj/IZHu08s9/d9JzEBsUgEqCkUddRpmSrSbTUa3XkxibCHU4gQdrFsv6mv/2LXw1ajVW+0aG9a1detV9sGlLVGuNqI1ZgyG4zqdpOus7fxhqm5q7e1q6+9p6+tp7/H1N9l6jtcbVmOWw5VDjC0vabNWN5uLGkxziszzy01C2r6qHajutWobjVWdhih2r6ZpZZg9cBFvZFs7VG19Kid5iHZbiTbjHib8WqLMbvBlFxrUtSaztWbvmkzqw2W+h5rS3f/qaoBs/02noeqpKMALycB7Gwph5CEV2Yfb6lwWIvt9eW6i1IS5QZy+zAQxgRtUShAIWwK4bi2MQZuRr9mfP3gbiPI0FUg6cwe87qAsYx8tSG1lO1X2WGcqhQGEghTJoFLYdxSUeTImpGv0ArvZCx31nzk6AH/gnlUmnRQdQGSBOgA1NsTNcFLCCbwwNNRSHqGU1CYm+HlngwznIDofk+AZDaGX+pt9FnPntwHj0RBjVMlZvacoqRwjUuf9werLjKSsfv8lcsANQjoWX8CcLfpKBm/PHXXCMkWWqUPoeYILfEePIak8Dt+xYJwP/gFR5EIUF1wprVGY9DXGJp07bVU3RWMRDgkHMVwXvXnk+7cu5d38/s2k9VusfSbLd39lnaTufrmQNWNAfr6QEGLOavJkqy3pumtF1qtlzoG1TestV2W+q6B2hv9SP3AQo01hLBmN/Vebeo+X991sb77QkMXQPbPKDFv0AwUtRh113tbu/t7+821PeYIrXVWqflYZd9VvfFikzGrwZRcZ8JqTFC1SVxtgqtNCp0xo8ERhHFBb7zWbKq/2W+zWvr6+k5W9tvvP+gg80pF4WpJwMSDYXERkVCUWriFTjvYUlFsaKru0Nd0NFTUnBeRKOAb9eo9ARjk8jUMAxRf8h1cZuhHvtj3U5XEgxn42YmQLs4Uh4HH5fz7eyqP1GD/3UvJ+NrkHaO9retbKFctZfsl3TzFi4T5RQlVammUymfm4DDn6pmtBOJyy7qMOZ6X8k54VrhyuhTAJ0vM7m+r1IjD8REZRN8GM95A98Xvt+Kgu81PIMNg79Ln3fGLQkECAby4A497YqB3kBvK1UCcEqdfw0NB8Hhsv73vudm6uY0CVO9hE3BUVdaJ1opiQ3NNp15naKisL0qjMB4OReLSyJbL0vvff59382Gz0Wo2W6wWy6DFMmi12KwW+6B1cHCw13r7hvlOU//tmh4bdWPwQps1p9lS2Nyf3dh7ts4E1xinFlv+VWQ9TJuwyi5xeZe4/CZUcWM/2f2va+ZPi8yJlabk2t70xoH8VltKky1UY/7XNUuIyozqes/W9+foB863DFxuGyjpGCjtGNB0DJAdvXi7SdNq1LQa1W1GdauxvbvfYjF39faeqOy/8+CHnqqLZaJwtcTNCcvErPkthokABMypyT7WVXPZ1nvdbrN2G5rb6ijdeQEJR3ltfj9vYTDZIYE+pWU8KnD6oWvs/L0JECiP9uFAvQDFaxp4XBlg/3NbpaNaNa7n8UuzlggjSQwM5BNw/13na4CWRTOAjsMcwsHzgu5P634AhTZlp9+wgUAREh6d7yfAwg+7j8PAtcQwf2op6GsVuQcPUDIe0/AnDFJtryxJ2uwxgwOIV54B4bnIaX9aa7FweJCYqj2Oi2UgiXIJlOtKlcJhDuM88gIaNcTGYTc70T3FB3FRHt7uSK8uZirVjNi6YafqCNORgNmENLLy3OGWimtMCpGhqaqhJJ1W7sAl26j0Y2abPf/mwxYjE79g6R+w9lkGLbbbNvstq7m//2a7qb2pvqmBaGgpq22+VFGXT1Rkl6ozrhZnXL6SeAX/vLBtcmHrsYKS1PPnlRcuKgrPywvytxeSn+Y3z8yrg3JyU3OzUgvzMy9dkheXh1y78dmlnsgiw1lCl0Pqzmtry2qbKppaGlvbDDduGE19vQPWhi4z3tGnbutVtRpLW4yaNmNbT1+XqS+uasB2935d0Vm1lOWlMQ1HCXgJwsGlEXWX4Hu3bUNDQz8+emQ0NNWcFxEw2x25KKby6uj2Qt8JFqgmNRMZ7z6+TLnKYUJKxqNk/OIkv74XkGYcUO5OLozrezgDJeO5TwOGfsVhTpmU47JG3Z6WrZKwVAFoJvc/nfTWcEP8goVDs0Pc2wioPCl/rwwBCgNdgE7LoykZj0RBrSJ62M+o2O6qyxw4QoLjx5+Ige71WnzJ6DKx/wp9pFOv9I2q8X7h/7tPFmFfWSbcqvHiWf0byWxGkyIQgJbxvWw0HAGuJYZ7OTVwNzWKQADCp0SnS3W8lrjN171IOktWlIhcHK1bwpAihuFKHrv7BSqF6CagVjGq0joEwiGgyIpzR5vpK0wJio7GqiZNDiXjXxLFdPWYCm8+bOsdtN+6a7z1oLbHRrfcwKur1eqiooLky7IvLwlj8hOiMhNjMpN2ZSVuzzgNZpxkZZ6MzIxn8dCUz85ql59VCWTSNOirVNHBc2dizp2MWIrlTlEWR0nQjGObco+uy/lqbW5cxGk5Oj2n5vOsqhMKeZb0cKZob4ZgV7ZobyYWdy5Tnpt3tuDKpQKiModuLKgxlLb1kT136J471V3W7n5LT29/fNXAgO2WOhf2IexBWhHtR8FBOLh4q/bskV5D/aNHPw4NDf00NNRO5hFO36LnPOEEKv/0uL4NGCSJwxwv1hmHAffasJSMX5G2RwOxR4iTKBVHlrlZOn70dGyY7aVkPK0ylqkTVSZh+dOAOBqIXeIvf6g8ZRcTt+yYqG7KFJNaNErNlEAAL9OMkvEJjE/ArncAr/aqJFGuWC1HrSrPnGUvupkJ9PG7Opga7gGeDQy0plz39xtWSftUmvXSeH5phL2jBLP/3nQkMTgh382M9+e28/SVMrFXHnavC5JGoA8Jpp69Y9sEy1N3UxjIBOmNsh7OKJMxR3Mrx5BDLG3qniZNvqGpxqCvMeir9OR5MuuMxTpY2PVDa6+ts7GqJFuSrhQqUmBMIUaxRAQ6iYqOokkHFWd2pZ6IOndoTea+pZl7FmbuWZCze/7ZfYvXC2WT5dei4FSZ8LBCclQmOaYUH4ZERz5JUX0quxL3dWzOnvnZe+Zn75qds3vO3rgjn2CXF0KZKYfWZO9dkLl3UcbeRWcPrZGd2StFTsHIaQhLkiqk0mQMS5WdRU9egHYTF1MNrU1Wq9VoHoyrNg/e+bbym2SV1DtUgsJAb2cLwiGkERXnvuy9rn/06NHQ0JClt6uz8lLjJSkOsdzNfHdWYYT+J5z73IjjNZx9USaOCmC1eY6gPJrC/FMEjomN+CEEAtll7rOLcOr4pA/k+TVUaUUMYxv6cSy4PR7h1saApzF438FPjQr3rHL3ABFKzqcVHh5Ahhpz3Bbh0ooYxpr2O/kpGd+rGhXzAG6hmoFjAFGgROjnRC5H0Lvbk19N3DasSMr45BMlZvt6GzVQwNLyTLNLHc7m0cQTg1rlDqfCCbqfSkthfA/jHAOZKhF+7Tt3dxITg1buVJR+Ie/oIaOP2EY4hDSClm9vKM0w6KsNTTUdjVXGNt39h4+y2u5cOIfkH12ZsXt++t6lKUc3KRJiZYLDKHoalosQuRCVCTH0tAw+KRcfTRbsS0ncnZq0WyHYv0+mBJXZX2GYDI6XIacw7IwMS5TKxLyUPB6SLDsalnNgeebhkMyjGzK/3JSYsDdaCu0RC1NPsDKObck4HJK1f0nGl6FpCfzUU/zUBH7ymV3KpL2KpH3KUzHpB0Myds7K2b+k8Ph6TfKXOqr4RGXfnQc/dJdfcB4b7t5wwKtPCJhVlRNn6qh/9NPQ0NCQtfdmzQUxgbCdLsLh68v87caM+uBTQ2akuk4qSZTamSJeJmapIY7vLqWSOKrcaSCOw3ZDACZylQ5QOc9vTRSVxMNl5ip16UswMyYtLY9l0qT8Oo6G57M82rd2lVaxnZLxXeFXLmONAegRtlgNzNTe4tIy0Bnp7Q6gHuVVPEOrvOk2DcRxWtx+EmBI9wpXGE+bvN2HKwRdkVL0sKkE0u7HzTj2Ho/mBDiFB9RAHNcmxDgrfhF4kV7VY1Cup3YNutPwtHykNHQHcRCgSoavEe7eEj9DCHHKxCzCs378CCd3PalonwgQEYCQRlDymIbScx2NlR2NlcbO5u9+fHS2oV9+ZFvGjhlZ+xZl71+StX9Z1sEVGUfWpp/kKMRHZHC8DEnA0FMyJF4uPa4QHUlO2ptyZlfK6e2pp2MxOA5RiFBZEoYmYlgihiWhMgEDdkrhQaXgoFzylQw+iSEJGHoaxRJRLAnFkjD0jFJ4MONwSObB4KyDK7IOLM86sDzr4IqMw6szD4c43tm/LGPPgvQds7J2zcn+KuRISdOdh49ulp8nYBaBcGh5gJM0EQ4hjajMOtFRiz98+HBoaMjW31N7UUpAUbg0wtdgLBb6saFIfzUV3HUQSuadDoHDAM7MQITrOIfFvZYRBpJuAROOiE23pUXJY/wcfRJgTEs8s1icJfr80PkqSZQ78UwrvD0ABMJoW1wK42oVnmdHyfh0yk5SGUMoeIQcJOUggTGlKYaVrxEMXrWjMgTAhGt4RZYQKHc47sRT5/BVQSiMi8OA3wNVXYOlgTmkDMQVfDw1VpO2XZ0Wo06L0aTGaFJj1Kkx6tRoTWo0oeBTyY6jlClZtLPGNKPQRdPyaH8Hu3hpEx+6mAAAIABJREFUkVy1dPh0CwIBKIxHPJHm1d9WiUsjvIaKlvNpeTSDoLTcK2jeQ5WlMN4IJ7WViaP8RR6Dnj8X0K6mPGOIPTgRZ4NLhP+xMrtaeSyJghqYUxSgIphKyvbKryQgFqWIqbuq7Ggo15Vr+q22tNrehJh1qbHzMvYvyzoYnHsoOOfA0pz9S7MPLM84su7cV5vOfRl67svQjC83ZBxZn3F4beah1ZmHVmUeDM7Zv/Tc8Qil+CsZHC9D4mVwnEJ6XCk6kiLYn5q0OyVpb3LSfmXSfqXggFKwP1mwLzVpT4rwgEJ4KDlpb9pJdubBlVn7l2YPy5Ks/Uuy9i/J3r8k68CyrAPLsw8F5xxambV7PsabdhzvGPz2gfaiUg0DJMrxuwMz6Fyefqi1srSzuXbA1DXY3117UYJDbF/YcgzQqKOfKBlPm+ysHoWB/mqHMZs5n8C4lJxPJW8n5HxcwSdSt5NpO3BlNK7k40o+ruDhcpCQgSTGJVCuBuY6T2bzhiq30FZmiXIYUiZwBLzv+15R+H6+5aCoMC4hAwlFNJW+C0+N1aTG4MnRtDyGgji0hE1BHAoGcCVfkxZDpG/Hk2MIOY9gDqzDuCQCUChYnrzLvUAFgThY8DIxi0D8LBkmqV4liXK51BhoKBFG+q3i4L/VGJeQ83AlX5MSQ8h45UmRtYc3NMWuao1Y1B46zxAy27Bubmv4Ij2wrCZ2RWXCNgrlalJiNMnRhDKadINyWsb3V8DKy8xnNh6AwKIpWTRzLgSBAOSTEva4NIL01I8oGc/FMlIBDl4eDZHk7GsPKRWxXGNMK2NpZezwVMO42uQdzpxYkFEjR87PGG1JiQCCw5wigWtaO4Ib3Q/cdtEoxYIIDeQnb4OAWBTG1Z0Xl6suG/staXW9R6JWJWz85MzWzwXh06TsWYqYBWm7F2XsXZyxZ1HW3iXZ+5fmHFiSc2AYaLL2L3XgzoHlWYdWZRxZk3F0bcbhNZmHVmUeWpl5aGXmwZXDLw6uyDq4IuvgisyDK5g/Mw8EO+DpwPLsg8HZB4OzDwU7XhwMzj4UnHVgeeb+Zem7FyPcOcItn54Kmxxf3j145746F9GgAapQIRwCjqrIPNZaWdLZpDM06drr6Or80wTEGqEAiXvcMi3j0z7ppe4T7DF8JQYSKbFEcgyJgTTMrZAClafCaw9vbNiztnH32obdaxr2rK09tKE6LqxCxNJK2STKxZW8a1IW6Zy3riD4YkGEl2vSOcoc11zy8RUAfs5ScN6WkjmZXN+5xygsCh4FsSvPhDfsX9cWtvjGvKk9n35s+vDvvRP/2jvhv3sn/rX3j3/r/uzjm/Omdm5b1rhvfcWZcAri0Kk7cSXfWagvYMHlEuexXi5C2cm3cFxqo/NiH4UOAUiUW+Y8UKNUFKkSR1HyaEIG4ko+KQPLBZH1e9caQmYb//nPgbf/bHntA+u4923j3hsc957tzXdtb75rG/eeddz75nHvm//wx973/3Zz9pQWzrLKhDAK4eAKnkYG4jCHgAEcBtwVFI2UXSKMJGXD79BODywt5zMJqk7962fkNnr6y71LVvr4KdyYr+FOpHzKk/rVqtw4RaZAhwd3wPBiFAbS8mhKxicYMhLxvsPIJR8dKwQDmdjoMrH/5A/HrPUJ7HJvqVbpOPLe57gz0MGPYFwCYuFSlu6y/M7971Pr+w+zVp5c+6+4jZ/GbfwsPnTKqc1Tz2ydmhj2hSB8moQ1U8afl7pz0bm9SzP3L89ywQ0jB5blHliSe2BJ7oGluQeW5B5ckntgSd7BZbkHl+UeXJpzYGnOgSXZ+51yYAkDgrkHl+YeWp5zKDhr//Jze5em7lykiFmQunPR2T1L0ncvVsYuQLhzxKwZZ7Z8nrBpSvzaf57c9Ekc3X3n+0eNJRkaiO1HNUYAAmJVZH3dUlHU2VxraNK115I150W4dCTk8tv5AT4FSv0fSwEw61+TGk3IeZWntzXsXdO2deHNRZ+b/vGPgbf/bHnzj9Y3P3DIuA8s4/5oHvfnvv/+n665Uzo2L2javqri5FYSBTQp0bgMdBHGwyyHu8XA8K3DT8hTSz3OP8dhP8esEAhQJmFRshjGwFFDXMJt38VTokkMrD6+uRlc3rXg8773PrS88f7gm+/aX51oHzPB/vKEW793yksT7GMm2F+daHvjXesbH/S/92HXvCltUUurj28mMa4mOZrEhsO/PQWkML4jFsGtKo5ayva1BB1MmVt5H8beJBCA0ZGZaFvq3B4KAWq/3Ni+dWHf3/5uefUD22vv2F8ef+vFCfaXJtrHvmN77R3b2Am2V962jRlve+0d+6uT7GPfufXihFsvjrePnTj4+nv97394Y8l0/fbVZGJ4McZRIUCpKJKWR7uZtyCOuGIvGNMy1suT4ITdX0bYEwhQ5C9epsSTXXLxU7Q8mpbzCQQoFkR6EbGM2uKbXz38J+ahfjNmIKPdMFWhCQTwOl7BRZ0+dvGopFFlkigycPKH68oR7uMiLD3yXZ1sC7P4CYSjkYS3XJE8+OFRSl3fYdaq+PX/Ttg0OWHTlPjQKfGhk+M2To7bODkudHJ86JSETVMTw74QRc6QRM2EOLNgYM6wcOcg4FwUnCvjz1PELpCDM+Ctf5Vu/Zssen7yjkXpuxdn7FuWdWB5JiP7l2XsXZa+e3Hy9oXy6PkoOFcSNVMYOT0x7IvTW6YmhX0hjJiWtO2L01umJmxyPEN86ORT6z+K2/LpSfrmtz8O9VRddFWVGG4dwsGl4eUZR1sqig36Gib7p+aCmESBQMcpBZaAcUB+R7BIGFGWzMeTo3VHQjtXzTRN/tj83l8Gx71ve3OSfcyEWy+8bf/92/aX3ra/6JTfv33rhbftL4+3vT5pcNx7lgkf9H768Y3l0xt3riYwsDSFT8g9RlabvIN01ErhapXbaUWsY/EjAIXxvHIzfDG9TBzprIPsMEtxxGGv4CnRmtSY2qOh14Nn9P3zH9bxH9hen2R/aYL9xfG2l94afOGNwV+PsT71W+tTT1ueetry1NPWp54Z/M2YwRfesL34B/uLb9tfmmB7bdLguPd6//H36ytm1B5ar0mN0aTwNQgH9/YFu3nr3LcHhFuevMuLRFZDbA0MaJNdJRJB51HqDiVDo+Cp0mJ0xzbfWDa9/8O/Dv7hPfsrE+wvTrCNGT/4+zcGn/617VdP2YN+ZQv61eDTrwy+9s7g2Lftv3r6dtBTt3/1tP3pZwafG2t7+W37KxPsL0+wvT7JMvFP3TM/bYhZQaBcVTKflA+HhjkTTgMuNJfOWCyI+IW5jf4DF7wCN4ZPc3PuYH5z6BnDe0Raaji0vUQYXiyIoOTu4bxgmdj72LhAxw466EOXsgpz/oOFw11PS8ujy5U7nZMerEjdQ6IADrGqc099e/9BWn3/kahh8PISBsviQyfHhzKvpyRsmpqw8dO4tf9M2PhpwqapjJzaNCV+w78lO9YXa/HcTEXc2r+eCv0kMeyLpLAvkrZNYyQx7IszW6ac3jzl1OappzZPTdg01e3m3uJ6AAa84uiub38c6iBycdgRKlEsCFdDHEd9rnNH2qpVBn1Nh17X0VBRU5BEIpzHZv/4H5EA89V7nmBcXMnXQJz63SHdUz4xT/iTbdy7ttcn2V9959bvx916foz9d2NtY960vTHe9od3bG9Nsr01yfbWO/Y3Jthe/cOt379667mX7S+8YR8zwfbGJNu4d63jPzD97R963goaYrsMMdIz3JyW82gZj2H9aRlfq/AuWlcqivCaPMzFFENLMyc0oyCh4BEKfvWJrTcWfGGe8CfbG5Psr0+yvfL24HNjB58dY33tLev7f7ZPnnZrYfCd0LC7sTvu7t13N3bHnW0RtxYst332xeCfPrS+Pt763JjBZ8faXh5ve22Sbdy75vF/7Pr80+rjW0oRQOW5Afh1Z1EYlxqu1+JuGjOqwzCiDfM/MhBPjibit7Qsm2ae+CfbG5Nsr71jGzPB9uI429i3bZP+Yp0+2wxw+k6dNKUnGy/kGi9eMBZf7bl2pTkVrZOeaj1x2BjDsy5ZYfvrx/Zxk2wvjbO/8rbt1Ym2NyZZ3/6g57N/1x3agCfz1RjonmBDedhYDs7aq0UlgnBc+svAK8Cc8+hHtZRz5fRWMkDyDSVznODAeGdHM9EJR4lerqsuBfOvlyVPOqt/EExO/LAfisfUihu5SoTrDiNfxkRsB1qQblscSMuiKZRLwFHXkL29A5b0EcHLH5B9djpirnjXllPbZsaHfuYAtY2fnVz7kWRvuKa9q/DSlZNrPjy57uO4jVMcGtyGT0+u/+Tk2o/Q4zsz07D4jf+OW/+JEwofI6fWfxS/5dN4bdfgt9+R+ViZmFUmjmA6mYk4dVQW1NcamnXtdVrdRYiAn8BadJ8/DjeivxF0n1SEnEfIedXHN99cNM362vu3Xp5gHzvRNnb8rV+/cPuZX5v/+6Oe+SsNm0D9rpM1J9BKYUa5JLtckl0hzqyOlzfsP20Ii+1evHbgo6n2Z1+69avf2Me8ZX/tHftL462vvtvzxScNu9eQMhBX8tyd9zjMUUNRKmlUiTAChwF3htd9NnogLAJQbgeUEAhwLSlco+TTELt12+KBd//bPmaifexE29gJ1l89b33+VfucBXejd9xHsO81mh/bO37s7n40YH50+85Pd7/96fadRxbrj13dP7S3P6Tp+/LkuzE77fMWWV943fqr39jGvm0f886tl8f3T/rv1q0LtYJIPHkYc/3mFamlbIdzFgXdIxsYSmR4rjoXCKHgEUp+w+41xk8+so2daH9lgu21ifZnx9pe+YNp1pwb0byuVGVXBXGjXX/T2Nlt7e22D3Tf6jfa+7oGezvNPR19N1uvN+sbK1u1qvb8zOvHjhqXBVs++ND+m9dsY8fbX3vn1svjLePeb41cokkKL0UBxrRSSaII1JvI81cTkENAP+vcxsfNSD+9FvBieTQ1bHA9waR3pXS6/EG+4sojodzMOocTE+X6tXm9ZIRAXMeTPKbUgTcJSkBRxei+XvPgyJqXD359FrfhX8hR3lWqSro3LG7DvxNcWlLoZ6fCpkn3bBYAS+JDP3G9Hx/62cnVf4sL+Vv8hn/Jju/OSpMnbPo0fsMnj/0tb/C6ex/PQ8okrFJhOImCFMoloMiKrK9bKkoMel1HU3V7nVb3DUwySelPglw47My5dRYSUEvZainHq/cY8x9XRtMw0MJa0v/3/7G9+o79lQm21yfeeua5Wy+M6Z6/qnFPHJ1ypbhEf6m696L+dmHbt4Ud3xV0PCjoeFDY8aCw/d755juXagauadqJLLXuGHwzeNPgmxNvPfPrwdfH28e8Yx8z0fLWH9s3za8QRBYjbNy5yWsgTokwokwS5QoWY54Wh131ex1blHM28miFZ1EgDFTJeVVxYTeWTht8/T37SxNtb0wafOYV69O/vbV63X0I+6Gh8ZHd/tMPD31XnNd/P/3446Nb9h+amr5Tpt5es9769AvWp18YfGOS/eWJtjff6579WfWJrZqUaEIGBlpxpa6EIYznnihCIIAa4rhViAZpeTQu55WKI5tYS80T/3R7zETbm+8OvvKW7ddj+mbNaTuwpyJLSZVdKK/WNLTqOq63dHY23+hs6WxraG/WtTVV3+jQm7oMxm5DZ4e+qbmmooagyktp8mrF+YyGpPgbGzYOvv6O/Tev2d6YZH9pwuAf3r++5IuKhG24kk+goN+UYd8CIRqIdTlhQ9030v8wePnFmoCfBsiRHr2MEHZMuhxbGEOoe6yKURzT4vDRjNgWf1m7gQQBcIhVV5h097vvvTivx8nk+I2fJgFLZcd3JkYtjA/9LGHjMBLFbfj0+Op/Hlv5j+NrPju+5rMT6ybHrfv36a2f5+eekx/fEbf+41NbPj8TPishdPLofmvYbDxJ37z78FE7kYdDUQTMIREAl0ZUnDvaWlVq0NcwtSJqL0pJFHxS5CKd5bG8htKtOo2jrhOBcsvkYAUc3TV3ivWt9+2vvmN77R3778bcfvqZ7llLaCT/GmG42HynoONBvuH7fMP3BR0PCtrvF7bdc0lB+/+j7Trjmsi7rs+uu3YFEnpJAri7j72AkMTeBXXXinSRTgrYdUWxAwm9hSQkSFdReugQkkmho0gvKlZaZiJ2QHk/hBJCUNl93vzuB0iZTGbmf+aWc8/9MPxqe39a26e0lg+5gqdAXF7LUaJ4+vw3v84HVXQgJaRIXe/lZmyFjwMn5jgwXJ4bvkhG9MdxPBpeeOv0eA4jQcA8wY9yl2iRC6RYOwCdwI1xr7li/cpgFaiqC8JRIiXN3p9+gQyxn+ITB1+8+Dow8F3MkvP48uXLi5ef4pOgLTt7p88QKWmCyihIGfnKYGXNBQsOk8j9RgxOxfFp+NLYs7JlSuo4hRiAQeRH4hrNt/ZoLQSVkKAqEpwO69X+7dnFi83s3LpH5TWPygSCfG5xhoCdVc7LL+fnl/Pzy3i5Ak62oCS7qa6y40lzx+Pmjvam1sYH5bw8bmEal8Pi8nIBIEeYe7/Wz/vV2k3iX2CgCgJUQUGqqJdGBhW+diXR7kUTiMoAVY62GjfStTDIrjab+v8CXnIz3wJppsW/prx/g9wvd2jVuLM44ePSTUiSvydOeQGo+Pwg+0n5sRM7ZuSBV2N2xMeBwdipgZfEmTL2tTAkW6HJNhh/+y0BjttJ1lhfCzTZGkshbLznvTsj6M8U0p6oU1vJ1sY+lui7iXFULwLJcg3JwtDXwuAHv2U8eHW8+zL0rCydG+7AjXAAIp3K7lxvqixuq6tura9ufVhWlRoEUF3/2S3tOzYyrJPLdK+6affS2ACCI0EVFAjTgBTVn+86VBqckFX2IuXxYEp7f2rLx7Sm9+mNb9Mb+r5taU3vUls+pLR9Tn0ykFEn5kTnPN1vC2rpQopqoKquGI7qRiyqPHmQwyACUpO3ZVBVnmgMIS9wXJcPEEXkRrs/PGfWrfW7WAkJqqB6Z8FFvy97d+36YGvrP8GsCY/Bjo73fn6ixct6pyuBcKQYhuzS/qPKZTeHjpcpQUh47Xwpuu/IS8N38RIpggiX4S4Id328bzMI14PgSJGyjgiu2bn7r7bkpIammtqGqpoafoWgUMDO4rOzeOwsPjsTKM4AitKHrThDUJJVCuSW8vLK+XlCbjafncUrzpAYUJIF8HK5wvzStMRWN9ee35eB6ihQFSVWQrz+fWnl9aMcJnHiXMuJxW6A6sal/DuG/TesUB6LeqTvAc8b4fj/Gxt13WVMwsed8PxYIkMuMUfS/S+5RgEqrijUUe5w0Em9PCpOUk7ljcdBmX0AIl34CdfBN2+nFDaO+V/WaJKVMdnKODaMlHw7ztcKE2SPyQnbV3bPkhtnVsg4WBJzuDzZsijqUCRxI9l6LckGO7L9tWRrDMlqLK78kbDRV9jx5tPAo5L7gvjLFck+1ZkRjeUFbQ3VbXVVLQ/41ZkRQKQzQPkBna8pmkASjNMJXKZ79VWbl8arIUUdUE0XWgAXaevXH7+ax2m5//TL/adf0prefxewJkOxlMcD954N5ZS9qPamda3EimfOBtWQ4vnar7V+qz15mH/rOG9ChktyosdfDy6SDmrp+yWXhucwiA/OH+lG/CFeoAOqInt/nQXt2P2JlfP1w8f/CXJJHl8/f/6ckys+aCXSXgiqoaAFiC7E73Xu+zm33AGpTmbZ5pYRSWtBFJE/XKkfXi9cJhGg4dsObwMVURAcJVJFitSQL4mEFm5Bw5OGuvqK6rKSqtKiUiCPV5xZkBbDig8tTGGUZMWzM+PYGbElWfGcnNtAURpQnAEUZ3KLMriFabziDB47i8/O4rMzubl3SzLji1kJhfl3illxVRdPiOZpg6ooUEMPWqDz0tig0scOYLp/17P5p9ODvnc6Jc/I7/uXGjkjGcfyb1oOJ+vzmhw7hl8dnxXGjc2CHedkySRiR7pY5e5wFFF46/Qoo5Ib6TaKg+N/Ph6IdMmhnHnR2T2FhL2Vka/56rG3WWPI1sa0K+5Mv8sBduuKGPtL71okXd0V7rYxyH59iNO6mL+3cePMBLePBDsYXd1n4GMp+SDG7+i6AKcdfkfXTQG8BE97+96XcQpq+bnN1dzWB8JWibLgw7KaTApvNM81FQLwt5uiJWeETyfyGe7cW+7lZPtXhqshGFKkpgvNWNCzaHVVQEzmQ9H9J4OpzR/+GWyNWf0bCYSlN70ruc97tmUvpKQBaqAgRUTX4mUPvWyAaA8Jz+BbxftINz7DQ7rAD9AJxXR8qaf561UrIEWkSA3Z+8sM8e7d/TUP/oewJf34nFcALV4lUkWItPTFSohuxB81l6y4sR7AKEuWRiiNOTtytY/tvJB5Ujo3AjAIXCax0fVPkaoeBEOJVHXAWXOeX/JsrhY2Pq5vbqxpqq9qfFTR8LC0gl9QnJmQFHgu+opjAsmdxbxZkBCYnxBQkBBQkBRckhFTwkoqyYgtTmUW36MV36cVp0axUxkl6beKkin5CQH5cf65t4NYqRFV5/HgAm1QFSXS1hdp6EJw1LNtGGGYC5f5HSWF/xl4CZknRlveACqOz3AXTmhGHYYM2aybG3tYfemf0N9l1QK+iYOTzVkQMDxGexTGSR5KNxLQCSMh5CQ2oXNloriSRNoYoLhwYq6KoL4fAi9rDMkaHUzYF3H+mMTtGgYvGyzJGutruTaVvKci1ZLmsdHniJGPOdrbHO1rs9HHcl242wZeghkn1uzuDdMI/EZfK4yvlXGIx6HEqLCQ42YkK/R3/a9h8OI/hd59rKupaHxY0d5Q01Zf3VZf3fJQWJUWAlDHNFGF0acnK7lOMEJRqNO3+XeC6BNC5nFuNFEQ7PJi1SoIjgLVUNBc2Ev0Nl58QVrLh9S2zz8SIf643Xs2lNb84dmOA5CCmkhTV6SlL4YjOv9YUn3FGogmFoc7F4XKuRVJrCTCtSjMWSoZggei3ctIx16sWgkpo0SqyN4ZSm+sbAYaG/+fkGvg8ZM+M0tQDSlS1xWpIUXqumIl5GuDVZU3j3IYhIKRQy33BI1rKacTACax9tyRnoWLIDhKpIwA52l1nDn16KHwQV1FTQW3qqykQljAYyVkRt1IJHvEeROiLzswLtkxLtndCTiZG0vKi/fLj/PLj/MriPcvSAgsSAwqvBNWfJ/KSYvipDO4aVHs5HB2UmBhgn9uon9ugv8DD4cu3cWgGkqkjgLhOiJVpEhNF4QjH+/ZCEQRAMa38AugunEiHP8H4CUtfsihuBaHu0zsWpCrZMaNdONESlqcPP7NcFDJPpQyT37D2xw3+FP6g/Iav+W87fvvGdUAkF2ZY3JLVByX4tyQHfGhf+CHcl7WaLKVEeVvx5gQb7INmmRlTLJG+x5ZRbbGkKyMSRZGjFObb53fSvFyDztjR7I0JFkZ3Aq+HnnFI8xlLRB/6InAiR1z2P/oWl9LNMka42e3IdBlm9/RDT8SOUpyXt78J+8Hv/Y8ba7jsx6x79UWJT3Ii65I9pXJc8mbCSAPlRgeAsZxbqRsRnICOZlQRHHjRbg+3rcZUkSAqijxHKXXK9HF6WX3n35Jbf30P4St9Ma3qW2fsytfN+AugPOVQTUEqIoAYZqgpp5YQefVsuXCYGcOk/AN6jKPNu7nAEwiQCc+24IRKyJBFWTvDJj4kMVAy5STXH0fRC/BttbXlQ87iqqe5HW/efb161c5yNX+WLxpZ+9MJZEqQgTTEiF/F6noiNR0IRiqY9c6YYhzUaTrSPbjm/4BHQ8wiOV+9i+NDSAYElRDieDaLZZHAFZSSVEKJyeJk53EybnDyU7IYvpEX3age9owLx2LvuJ466oT87JDvDchN4ZUkBCQH++fH++Xn+DPzozlFtwXlmQKSzLT70ZTQkl+Ny+SLnpE+Z5lJQZzU2mPjjv2aCyEFLVFqkiRlv6zfft6Fi0HVZEQHAHNR9SdOAREuwMTLoyx40xzY4fZV2dEDHz+3+W8ACqOHeFaQnEZl7qm4vKDHbiRE+MFgpB5gs/wmOip/QOT43nRCaOl60m7TCea3Lf92GcloiVyL3HeCHg9ygz5ODAY+7DT64fCRoz/sY0BjlvI1miSpVEwYV881d/PxphkZUSyxt44uObmESPa1RMR5+3JlkZkK6OQ44eCcHv9j2IYZ7fl0w9GndrqY2Hsc3iJr4UBycrY58hKkpXxVBL2T98NDnVUZPOZJ3gjjDwg0hWgyp/h+G3Jdn6Uu6QdenRMAW9Ep2Xc+qfj2RTXesI+EeI3UBUFKah1LTEQMDPvPx1Mbfn4P0au9s/Zla+bcBdBmBakqAbCtXoWLutcvQ5UVAdVUOIFiFbz7bwoPI/xLWgeCxijCNxo9zqPA+K5CAiOFM1Xg5YbDlRPIVr89PlD++sHgtaU/HpK2sMbaQ8vp9devlN1pqTh1qcB2WTZQGvrGwub3ukKIkWN3pmzxKZ7P8YnvfnzkGiOOghHiFT0Gl32AlKVB7lWHObMpbjxoggAk9h2ZBukhARVUJCyTseObSV075zksPykkMJ7kcWpzJLMOG52Yn4yLSHgXCzpRJzfqTi/U7G+x6OvONy66pgafiE/3i8/jpQfS8qP8ytOYwoKkjn5KV6eZzavX6erhdKCa+qo6yz5478W1mbpJ4l9qEVvFLVFqihQQavd/lhpRlLjhbPgHGVQBQHBUK8MVpWT7QEp5jCPLqnzji40N06E46OcqXlert9lNkgyPmOeFB0vYB5nR8hL646AS2GILE35uxgh704it77p/n0qhpTaN5+GL405y5e3tX/Z2s0byXkVMS52iaCp5LyMh2uF1uhAl11RvmfJ1mgfc6Mg+3UZgXtDXdb7WK4l26wj22BJloa+R1aSrIxJVhgfC4zf0bW+FkYkK8MEWkDE+WO+VsakKVIlfAXPxJ8Gy1gxxSH2AMUJiHSRTBiZ7AcWhTpNRovjRrrlBzny6e6jyFV08+JaAAAgAElEQVQyrLg71nFRHOpUHO4CMIkVpGOdy5dDyihIWVukhqwiMySMh/8lcjX0pbT3Z9RBzU5nwAUakJIGpKguUtKs8ovmJhb2wrQhRTVQFdWr+8fDc2bc6O9AgOQ65zLdy8j2rw1XQnCUCK4pmj1vIDVjaGio/9PbnscPOirzntUU9HU9nbi4Br8MPumuy3/EyHhIyqi9mVF3ldV4I6fpZl6zT0ErObvp+u2yv/s+guOQ6+nTN5a2vfNVRTCt3p9ngEuW99c8+Do4+DkrG0Toi1R0QBiyG7WojOzIjXb/RhGcQ3HjUnHcaPfK67a9cD0IhgRVEN26f1RE+hcV3ivJvg3k3+MVpQnYmQJ2Fr8ki5N3727kjYTAv2PJJ6OvuUVfc42+7Mi46hhzE59/O7wohV6YTCm8G1GcHF5wO8TDyVpbTUsNrqoGU1GHq6grq6mpaqhp6WxD6JWqIj6qIPpmzm63tRay7nBKC/l5qR379kMzYaAqSqSi22K7qyzub370WKlhPLHWjRvhVD8Vhr0DdzwGTcqHlu7QluVYyeIXT6INNEHL6RsmYJ4QMORpvI0Ed3ILhbJvHhXwHtFB5Ea6AXI79ak4XhRRGHOGR/8+5/5bRsVxKc45kededk6BYU+W1Aolf9hiyUfXSgj0rLC/2riO5cmWjFObfC2MSNbo8LO24eeO+tlgSVZoP9u1wc7rfS3RJCs09ZJrEG4PyRo9VZ6Xr/DZm4+DvIzY4jBnHtVttG9mspLIxDYO6ZdkPlIS4SpzJPl0IsDwAOiEJ3s3QIpIUBkBLlBtxF3IqAVT274RLU49/9X4NqW9P6u6q/WIs3jOPEhRDYJpdOsvrfSJSmv+kPJ4oNKbLoKpQ3AtEI56sdGoLMARYBC/zYMBGAReJL7NcgeooitS0QHnwN9e8ISeN9fnU8piTvKjCDwaDqC6CaKIzQXRH8Q9H/vfQe+7618CmQ8CEstOpDzwzKq/wWq4ntfiW9jmV9QWWNweVNwezH4cUtjmH1/qDr17NYZcDU3iTTt7Z8FFSpq9s+HiHSb9ZRWSl75+/PjO27d3zjyRio5YAfn4r01cOv47+SMGkUfFdezAQgpIUEUHnDvv6bXLDx+VPXpUUVNeUpwRn51EyYwLTqZ7J4VfiQ88Fx94PjHkUjLl6j3K1XuUa/cjr9+jXEuOuFpWktX4qLy2ilfKzeYVpZKu/62rjVBVUkFp6+gjUQtRKH0kSg+B1NLUUlbXtNNEtKohnluZ8wrTuLxcgJ3J5eVUxdE6VxmBMB1QGdm5eEnNTXsgWs5h50cRp6ik2lLBDbcvCnYY9fABqkTCdXSj47whPp0wenVK5Jil9VEn4MiYNOVkJi15Ll215I36RHSiMPokn07kTJy5MKx/JlPkHoZLgWSi8rAAxri3SRj2fMZx3khHLjdSwsOYKL/zfTkgdrgzO8yh9LZP34ePcT8aNspGkSQrY5I1Nshxfar/nooUK16ieaD9eh9zY7KVMfWKB+3GGZL1Wp8jxvdJu9kxh3wtMD4WaJKVMVmS7P9hG+V5ve3/WsdJKaG4AjQ3AXNYVU6aViJzEEaDwdHrRPoyGA/lsodOEH2cF3Oi8pqNSAkJwpEQXPMVeks+uynlyYDcDH1m07uclv681sHc1oHslk8ZP5jFb3yb2vY5p/xlk8t5aCYMUlSFFFTBWbDywFgJlzW17ROruqvd0g1aoAoq64Aqug34fTyJHJjU/o8TBaXjASah8rpt1+Ilku6f7pUrW2K8hbcvlIQ7lITaccIduBRnIMK5KNT2PsOMxb6UWx+WXH3h/gPP9HqvzIbLeS3euY2klMqrWbXexe1BRW2BEituDyps9UuoIL4Em4eRq7VdvGF77/T5IkWN3l/ni03/6q+skl6qX7q6wJWGvfNVQRVUD/L3yis23GiipGwqmDDwFaATuEz3mouWPajfQVUUpKDRhca2Vpe2dTQ3PCwtTonOvBWQecs/jeF7O+xSDOl0xAXbOP+zqXRfVmwQKy44S2IxgRlMvypBYXNDdd2D0upydh7r7pFDB1QUlVHaOnpIpB5inGlq6+iraTLMD5dl3ubyc4CidF5ROsDJAtgZzSfde1VRoDISVEC2WO0QRp/gMYjAeGHu0ujTPBqOGz5FDfuScCfpS1Z6i5J07Hg8cmWHS3jJOD5Ndry2nHU+Cjfy53q4cSiuo11BYwJsNHxekD0wBmrjtLp5I4M8BVEeMs6azPRjQJ6/BtDwHIorXwK7I+wYuftfMKFFSaIVN+4nRLiUhDk25lI+DQ5OkWE/AVxs15JtsLfOb69Ms0q+aXrDzPiGmbGv9Tofy/XXDhrF/L29JssmLWCPj7mxr5XxlHyuUfCSUCXefxl6+aCAR8MDka48qZa9bwfRkluRBMg4FFkPS8aKRpSnuAwij+nx9MBWSAEJqehAc+ZV+UWntvenNcuSuTIb3uW1DrKaP4Zwq67k5vsUlkSVNWW39ue29mc1f8hq/jApkDW+TWn/nFXT3eT6N6isAylpQArqIiXNmkshqc0fUtr60xv60hrfprZ94icWdS9aDaroQDDkS6yhMNRZlvkplZEAogi8KHyL/W5QAQWqoETqeq22JjwaroTiBFDdJG0kfBqeT8NnR9nFsZ1Taz1ZzTdYLTdyH5OLO4JLnoax24PTaq4nCTzvlnkVtPiPA682v6Qqjye9tUNDQ4Pt7W+sj/bOVBLBNHunz4AMjOUyMD5E3xLNmSeCa4Equm3m24AoCfLKWYNAFAGg4duPbANVdSFlpGiOZinRpayipLoSKMm+czfiagrNJzsuhBUfnBUblEK7GXXV9W6oV+atgKyYwKzYIFZcMCsuJOtWQE58aFNdZVvLo+aG6kcPBHfjqQYrlmuoqKK0dXR1EBKTIJc+EonQ1IIrwP8+f7KsjF1TUVJTXvKgkvOgiltVzatNTewyXgsqI0AY8vWyZeUhbgCTWBTmLD2QjE8n/hOqBJfiKj3xTar3GCeIPll669R4hwgPUHGS5okfTxgNy0vI3tIlko8uk/BLRzBIvvAjQdLEw5cVM5GrMynXvkuZw8nIBA9vMMqDN06WG8eluFSl+L/7+Dn2YZeXy0GSheE/AC+SlbGvFdrHAuNriblz3bQ6w4oTYxZzYUcEfj3z1MY8yv6aTJvM4D/9j2L97Db722/+B1/hb2FwzcqIUPRUPDDUxEsvDnOeoGE/dlgmznqRQTdZH01WMd0NoOJ4dAIQTay8Ztv9+2JQBSVeoPJi7bbM6u7Uts+j0JPR8Dar6X1O8ydW00e/It6GMGeVGzsUr26FXduqedN0P/0alVd/50Hn3dqerKb3GY3v5Oe5HoraDx6DFqiCMA1ISaMHtbiSxMhofJsiFZmmtXxMr3/T4nQaXKAKwXVE85G1pw4Dk2e+ACaRF+DwavFSCIYE1XQ7ly8r97bjMGSvHD4Vn02ziyt1L+oIKW4PLqn143CvlgBXi5r8i9qDksu9bgsv3hZezK4njTpfxW1Bha3+yQ/PNvSUDza39u050LtATaSk1fuLArRpa39V9cSlOjQ0NPjypXjvvt45KqAy4rXhqnIfO4App/0DoOEBJrHc99gro1WQChKCIx4brknzu1RclJYRH5IUdjkh2PNO+JV71Bt3I67dibhyO8wrIfDC7dDLt0O9bodeuh3qlRRyKTHIMzH0Uu5duqAki8fOFLBZFYL8hFsRyxcv1lLTUFaAwRcoKc1boKIIQ2nr6CGQ+kiUjoaWwqz5Z8+eqHtQ2tJQ01xX2Vxf2VRf1dj0oLHpwfOzZ8A56iBcB5yLrHM/AEQTObKrFceNnDpVgktx4dEJwujj/CiihEwoZI4Gg+NCOcmKHaZK04jZ/scKJxDiJxvEMLG5SRIwSvJNxWGyI6zHhkcxf4j38M9M8tXfyOnwaHKmtkiC6+EmXomqBO3vV129cVXPLzvvn7LnZY3xs8EG4/8KdDEh22B8LTG+lljmuZ2FUQfL7lmU3bMsv2fJiTWLu7iTZGnsY7GGfu0E7QqRZGVEsppa2OhvYXDdwsC96Cn4cVCQGVsYOn70maSdYKRGPCoNImOCYR4ycVhwbri3TkKYlKLRSQ5UFAGgE5ptd4nU9CG4NjRnXkVQfGpbf1rTMAZlNr7LavqQXNtzq7z97L0U9Uum004tm0ZYOc1t1TTXldOcV0x3WqXqvkH7tInu+YPHkxJT6sAsaf69pLZY/qLZ/oR4xhxIUQ1SVOvRXVQZEJPa8kE2p9b49v6TweJUAThPEYJrgkrI55vRQBRRfvKITuBGu1efPiyaow0pIyElZPvhrVwGEZhQo+RT8cU053vpjtzCS7zkMwCDWMZwb7rjKSz1KWoPTC6/LAEvVp2PdORY1B6Y0XKTl+/ft/0gKMlz/QoTm+7rr6qRi1xDQ0NDXwbfU6NEs9RFSlq9mgvr3PfzGARgQtieF+zIZRDqTh7q1dSHlJEiNVSZzeEkum9aYlhC0IX4wL8TQy4mhlxMDPFMDL4QG3DudvgV1l3qXerNW76nJEa/QYy6eTwuyPM29eZt6s0k6s370QHFrNt5mYlxUcG+1/62NDtoY37E2dHx0MHDqkpwhKaWPhKF0NRSng/7+4xHGS/vYRVQ90DQVFfZWFf5qEZQ+ZBfmRjVO2c+BNcClVDPNqOlOV+SdARAwxeHOhUE2dWyIqfM8xprkhqniTouW1Qc5gxQcaUjqXqJlIrMuZSIrMpzWMZWgmT0iCS5JlHgLomQo3c6Iq4yWWPBd/y+H5mNJrdlcsKeS8aRy4grjYTDNDxAccmnnXvZ2ZVV3XTdYaevheHUfCJrNNkWG3nRLfyMDdkaTbI09rPfHnn1VDDOlILfEHVicyRxc+Cx9d5H1nibrSbboAMctwU4bJ1yzGiD9TNf6Wm5zq+iU/T2I/cejR3mPHH02bcPGkDDC6JP8UZarAXME6NJLkkTFT+KKBhWwnHlRuIABlEY6PRssxGojIIU1V8aby4obkht+STJdmU2vk+pE3tlZe6ne/1BPrLgOGaa4/KfXI1+ccH84oz+2Rk9xxm94pghzG7pNLsl02z/gOHXXs7IyWx6nynxvyR5rrIXzS7nIAV1SEkdUlQVqSIq/G+ltXxIkVcNSG37lNrY93yjqVhBFVJB9qguLPVz4EbL+ckSrZ7HBzZDCkhIGQXN0ay8bM29NSlrl0tz41FxfIobL9y1LALXlHqJX0MqfByUUXszSXAxSeDJqvMdA6/2IHZHeG5HYLbXOvBXNWiBVu+vMyGTvf01kyPX0NDQ0NDnikrIaL1ISQtSQjw+uFlAcZvoNnJoeF4krs18O6SIEqugXv++OPuMayzdJyHMKyH4wjByBXsmBl+4zyClxARm3Y7MS41JCL1Ev06gXXGjXcUlRVxPiQ7ITo5iJdPvRfvHh11OjLh2P9o/IzEiL5VZcD/qQUluR0v9q6et1UKes93RubNn62ho6mho/a6nHxJwQ1CSVcrNri4tbnxU3vio/GElt6qGV1XO7ly3EVTSBFVQ3Rq/CYOcuczhg1kSMZwZ51BcikKO1WZPHbxGUTA3wA6g4r7R7TGmkShH+hkPUN0kxfXxoqmEspizwlsnJdqqfInK8+RRp+SzeYH2k5AtcIIoDyFzXLmTP2FqtzD6NG/ypThxxPfwuZf7jXIGsUiF0pEuXMap3lcdz/ve+V7E39z/G9lyzVRjugDHbf72m4cdsWMbQ46bkWw3eh9Be5sbex8x9jliRPF0uRV42c9uo6+FAWmq+GiDDbBYfX2f5v4L3jXgQP+HdzUZEdwIF9k6RoTLRCd0woEi8Ib1iMbVjIpCnHhUt1EvlR3uXBLpBjCI1ZetuxYtAWHa4EzFJtyFrAc9ac0fJD4Xq+mDV06O6rX1sy4a/HrOYJrTyulOxr84oX9xRv/igp7mgp7lgnY4hnW1w6o5Y6Y5rZlm998tNz1SHoHZzZ/TG9+ltPdn1IItDidBRU0IpgktUBXNgldfj0xvejdZHTOt6X3K4/4aH7pY4gXAdevcDwDR7hMhAGAS+ZG4zmXLQBUUpILq0dAHIvHc6EnBS0DF8yJx/Eg3Xqgz5+5pbjWpuD2wqD2woMXvfuXVu2WX8lv8ix8HsdsD2U+Ci1+Epb0MoLaevX9uFfSzJvjTdPCPRQO1td9GrqGhoS9i8RsHR9ECdRCm8xKzujTQSY7byCSWhrq8WG8EwZCQCrIDi70f5HUnPvgezScp9GJS6KXEkIsJwZ5xgedYd6jcgjRuYSrrdmRC8IU4v7Mx5NOxfmfy02K5hSl8diavOCOZQYoP9YoP9bpL8y4uuMcuSs28eJpoaeHv7/ekvbXrSWNBVuqK5SvUlFWU5iv9tdskNyNJyGE9rAAaasuaGqpaGmqaG2qamx82t9W/uHQJnDMPhGmLYLo1Fyy4TOJomXtUw57zL9uD5NbLC4IdZIYUFE9eRhzzSqSFHKPc+VFEdrhLQbDjcLLze1Jfcj24UTSRHa8U4ZYf7CjpUx922SYvgwJUfG7AMbk+V0Hwt+hpRWHyRjNQ3QCqWwsn6XN/f/PrV77nnK4eXulrtoI8lZw6yQotqR4OM04ljPmxLWACHLYEOe8g22D9jq4PcNw2BZ/L2tjPbJmXOdbjpg/rsbj/69DrBqEgiiA7uyDSbeL8eslgc5lTz6fhSyJc84PGKS4UBDsKb53i0kb1M3EADc+j4xvw+0BlXQim3avzWznlfmrzB0nMmN386X49qO297adzS2aeXvMrDv2LC2aGG2YmATOTgPnFFT3PGf0fF7SaCxpnh7E6hp3hjJnmuGo+wYhUwE1vfJv6eJBV9frxXkvxrAUQTAOCaXT/vqLcLya9+d23+PqNb1PbPhVn1/QgfhcraYAqqKd/bpQTOdLxANO98sbRYbkeBeTjPzdxmXJixpELAMehuJaEuRZF4QuKLhW1BBQ9CS5+HFTUFpDX4pvVcD2z7kpm/bWUh5eSa7ySaq/dvWtZ5LKobpX+KzhK9DMc2rN3oPo7PtfwY2DgvTdZNFsDVNTuhevXXLIEmKO3kJE6A4NY4W3XrfdfCI4A4Yh2K/Pc7CR2wf1qQWF2YtjdiCuJIZ4JwRfuM8glefeE3GxuQWoKgxQf9HdC4IX4gHPJkTeBwjQBh8VnZ/HZWdz8+5y8eyV5ySXF6aXszLa/zzBVdbWUlOfMn79rx84ydk59lfDgvgMLZs7btA57NzGqDMjhFWfwS7KEHJaQwxJwsoWc7FIgV1haXMuI6J0LB2FaIlXdZjsTgDku2yhkePzbobM8mvyy4ETlsG/I/o3ACkEopeImWQAyYZq0QKX0x6XFVMf2gSrTySgbxw3r34/l7L5TO5O5/ka3Iy/rT/jGqzwankd1ZVNw7JTol129j7u679yOveZhfWXfQtLhpWQr4x9W3cL42a4NdDUdhjDbtUFue/2PbR7ufLRc42tuQLbB+NtvDSbs97Nd982WIAzZGkO2WkM+vMjrwIqTBPvg5Kzy7o/QpwFhcTabfpJLkdeKKO+nTTz1koMvA/0AFc+jEwpDnEbkkvFAFIEf6dZmvg1SQEIwrdfozezM8tTWj2mNbzMa3xa0f6WW1c84g/iFsPpXF+wvzui5J7AKnuuUvNbN91w3HYc2csTss8esdMJsccSct8XOdUZPJ6JnnTdQ995jEnsjLC27xensm5lKkIIqpKDaq6xTHpKU1vZJbrQ4zvlq+ZBd/vLZLjNogSqkjHy5YY0wxJk7HrwkLYGPThwUaehDcCQ4C1HnfpDLJE5obcHzaDhuhGNBgA0r1Ckzyb2g7Ebxk5DCJwEZ9V53ak7fr/HMqiUXNFCBltuV7dmtXdWvPr3oeSTsRG/qmaH8Zqa6eNo88Z8H+x88/CHkGhoaGhr6lMkSwXVEilrQTJ2GE2YAkwhIJvFIGunoeIBJrPG0FM1DQTAdEI6oO3sirzAlLyOhnJfPuk1JCPo7IehCVnyooCi9QpBfKcgv5WSxEkLvhl9OoXlnJ4ULCtKqy0qqy9iVwuIqYbHk74pKbmUFp/XCOQim+3K+RrSazpZZc+fNmpUcR3soZFtbWm1av/Z2bGSlIF9Qkskb1tJJAwrTgMI0bmEaUJTG5WSV343uWrRCMsjj6d4NAGNcq2Mp8+T/ALwmwaMJfvV36no46U9xqbji4W5tqScj3fKDHCaK37PDXSb2EvJpeHaEfNaY9OTt4T+GiUuTO24T7NtDZ/ODHMYGCEn9TIFU+zo30jk70DEnxm/wy8D7zwN1re2JyYkXjx+78OfvN/5Eko6sIFuuIVkbk63RI1g2AXqsMX62a0OIB8nWGIkXFuS2x++YpLCI8bfb6H9sE9kGS7ZZ62e7bozjKoEqCVpZo8nWxmRLQ7LZEt+/EOf3L8efPhlyN72k4Wnv56EvQ18ritOygvGcMIdvdaR/79TLfZ5Px/OoOICKK4kYOX1RRGGYy7NtGBCGgGCaz3ab5fIep7Z+zGh8m93yKanmtTmF9Ivb0p+cDac7oWe5Y2CX18GurlPyWjf7JPY/LuiFzuiD9hgnO+wJO+wNG+wcZ/RPePSM45hpJ1YvOmGYu8NQrK4HKetAC1R7VXSqvOlpLR9/pEcyrel9Zq2o0eMyOFMBhGm/NlxV4W0nw1YFoghcJrHJzkSkrgfBUb2KyGpPc8l7+FQcn4bjUd04ES5FwUdzyEe4UaebgbSq6vvxQvzd2tO3ylwSy88UNkRVd+Q2vy5/DbW//Qh++Pzu88Dnr0NDX1off7CwfzNbU7xAW/TzDGjj1oFHdT+OXENDQwO1j0RIPZGiJjQX0W7/F3fYf8FJ5uBKYLfu+EFwpg4E0xEpIapI13Jz7+Sk3uKzs1h3qHH+5xKDPe/HhibFRjCofpSQG5HBN0JvnI71P58TH1zOzX5Qzq4qLaqt4j2qFjyqFjyq5tfWlj2sLX3ifR1S1u2br96vqfcJ9QfVCK00f14cPaS2gnfUzp6Ac6jg51YJC0q5LCE3W8Bh8UuyeOzMMc0vLqs0PenVpi2QkhaojHq+Dc2nuEmDF39UzyuP/qPgxYt04lHdZKu/NHxpzJlJKJp4uexEdoRLUeiw2pcgykNmDDKH4pYXaD8RSoaJkbL38G9QveWAkUz8MmxUfFGYc8kP9yfJHf09GnhOFkjypabR8el4XqRLcZjTw1Tyk4dAZ1c3+HGwo6uHW1VBjWV6nbC7ar3B+8iqm0dWeput8D2yimSxmmS5hmxlTLY2JlmjycOGGXaprDGSKiTZBku2QZNt0EGuu4MJB/xssGQr42GGqrUx2cqIbGlIsljte2Slt9mKm2Yrbx5ZdenojjNniNcZMVmVda3d4p7PX3vfvH/Z8qAhh8KhEjgRzt9HrimIGo2rR0s0sCSFY4BBLAtyem24EoLpgEoa7Ta49EdQWsvHrOb3sRVP//Q7N8fZ8CenNdNd0L+4oGcRMHNOYme4Y37BYX52Rf/kgv7JBT3bBa3hjDa3x0jAa5oLehoOreZgnL7qd7GKFqSCgJQRvX8YVAYlpjV/SG3v/xE6a1rTu/SGNw9uUMCZCyCYVveiJTWellzGuC50gEHkMomPD24BVVAQHNG7YnWZj1N+mENRiH1hyLHcwKNZJOusAHte4s2OWuCt6NVg/+e+T6J7lTdL2+539D7qefPs3SfxwGD/ly9fpJfbYEPjm937eueripQ0RTMU32w3+dLQMPza16GB/n5xT+fThppabk51YWpH44OBz58nrtmvIhG4eIlISRNSRHb8uZHLGBfzAlEEgOnebG8KzUWI4YheOCrr8snoaNJthh+/OINbkJIZF5IQ5HnAxPjPPestjuy0OmJ6YM/mHRuN7A7tOnpw9/49pk521tlpCUJ2Fq8onVeYzuewyjmsjsuefVp/vFmg8VpDt00ZUWV22NPNEQaH3WFGVHDyDx84YH7or3uJ9Oz0xMLsZE7BfaAgBSiUWCqvKINXlM4tyRSw7j47cABS0IKUUS+whmxv25JxsRGOR3Vjh9pXpYUNfJZt+ZTLsC/n0UaYPlS8gHlitJt6sqoTh+Ka7XeUR5PJ6BNkEvCjy54/AnmTRnzfc44EjEk6GUc+KIssoxv88bZtOYbj0fClMWempGfNp+H5NDduhDOH4no/AM+6TQe7Xg5+HYLe97/q6alufZJaXEyNjgr1vRB0wdXbw9LLfs8lyw3XzAyuHVx24+DSm4eW+Bxe4ntoEclsKclsGclsua/ZMpLZ8hFbRjqy1Ofw4puHltw4uPT6weVXzAwvWm265PDnNYKF/wW8P+lqEPNWbD4XaH3RIYK6P375PDT0TtxdWpSVEn6BHeEKUJx4kS7fRS5+lPvIAHepJxljzAk+nTjqbwqlZqpL38+4kTg2DVdOtu/+72IIpgMpqjcTLqW1fs5s7c9q+njhfvpc+/9Os1823QXziwtaYv9xQU9zQU+TgJSUaTqjPY9i1zpipuHRy44ZpRou/qii16emD6miuhALeRd971d2ZDx6lVkPpctjgU0Er7Tm9+Xhd0VzVCAlrV69Px6dOgwwxoWEks7njj3rQThSNF9DvPcgVFdZy7ldnhpSxaI3AKnP6oXizo4PbyFpVYi3H8HPA7Iuw5jH9KhOjN0M/qIgVtAUKyPfHrT4UFHR977v1dOWOmFhbrQ/44x5kL0xyXIpyXKV95GlPma6LOr1/k+yy/hrXx+00likqAnCkS/WrwEYREBKJ4tLw3MZhFaL7aACUgxH9MJ1b187FRF28VbYlZLcu0BhanFW/C2/M3rKijqaGksXLTRYsXj54kW/6S/csQF9xfN4WKhvkP+13PQYoDAZKLzLL0nl598pcnfKVtIMVFKzRqAwCKSuNkILqQuHq86fNy/zbnw1UHDU2mrB/PnqairamhorlyxZu3q5g8Vf5OtnkuPD2LkJpZxUoPBuSeFdblbcYyszaJ4mpIx8hTEs9XPgjs8hShqz63KpX4+xsxMAACAASURBVH40bIxwGE3c8qOkxqtNmDXLo+J4NJysWzQsV08QMk9ODBs5kW4llGG3TupV3PiZlPjxW5N9Usg8IadoSCcKGXJ8JZ5UADiZCRjuArlKVXIC4R/gl41Ix0jPduRSnHL9bfKDHMoTLrUWxdYU3X9QKXjxqvP94NCbD587xW+au3rLGtsK+aWsgpx7GfcSEmMYUWGBwSSy3/Wb1y5e9zpz5Rzh8lmitF27eOb6NU8f8rWAYDKVHhGXGJuUfi+9sCBPUMmpa63vFL148xb80P/2y1A3KK6tLq9iZ7Zzb1cl3+BQ3YvDHDnhjvLnY8sxOWPSJWOAR64T4ujpG5UhBKjjlCQ4FLdCimvlDdse3T8gmDakoFF7zvde6/uMlo+ZTe9coqnTjy36yclQAlvTXdD/cUFrOqNNHTAH7TH77DFmxzBHjmGPHMMessf86YDxOoo9bo89YmuUYbzknbpen7q+WF2vV0s/c+uqoJNm98NOFdBO52enZTW8ZTX3sxo/sRo/ZY83yZNZDR8ymz5mtA2UxuSK5qtDSpq9yN/qThyQBa8oAi8S92zXWlAZ2TtX9c1Bi69dPf2fP3563/f5w7uBfjkO0bcfA/UNb7bthqbN7VbWaV30R/m61dxrp3ITw5N8j4e6bCVZrb5pvurGoeXX9i++dnDJjcMrbh5ZefUv/Rv7UU3lbBnRnK9v34o37RQpaIAwxIt148CLT8OzKa5sGq7dbCuoiBQrI3vgqNgrx+NjyCX5SWW8jHI+62F1Yfo9MmreXFUldYQWEqWNRGijFBQQjtYHufnxT9orm5uEjfW8hgZeS0tZa1t56E3PXVoIDUVlmA5CFYlURiBhCKSqhhZ8gdL8ufMykuPrK/nuBKLCnHlwRSUVOFwNrqKhrKqpqq6mqL5i8VIPdydOSVpbS1ljs7DxQfFLdzdwhhoEQ7zCGpYHOMmmGqluUx195jCc86ITJ8R6rnmBDsO1cypeyDwhkBVKJQiZJ4QSDhTdXRh9SobWyI3EcajEiRRTPt2DT5eFD/6EHRhdHpNgkPzOJMH3pHjk0i/5dHch86QEJWUQXP5GRtQshcyTgigPieaXlKNH4NMJfKorQHEGKC7FYS554QRB/NXWolvtwnR2bkYJXwD2vfv8ZejjwOC7zwNvP37u/fDpxZsPz6B3j7vftL8WtTzvbHn2uvV5V+uLrpbnr1ued7a9Bh/39HWA756/+dD94dObj/1vPw98GPjy+cvQh8Gv3NLywtysJn7mE25ixV2fvHD3/DBXINKVS3HmU10E9KmOF5j4w8c+LuML8+k4QdSw7jAwctwAGh5gEKqu2vRoLRTDERAMdf/EgcPAlWM8H3sWedHlwz85Gk53NpaA188u6J9c0IZOmOu22GBrrL8NNsgaG2iNDbDG+ltjfWyxN+ywgZboCoMlYg39Nxr6YnU9kaZ+3uaVPtbocOK2bB/zQn/L/IjjKXxB7KNnsbVPYx+2MmoapKwxtrY94dGz5PrutOZ3rCdfK2/zerR+h5S0epG/1Z3YD4xnewIMAp/i9mwHFoQje+eoig9bDr56PVXAGkOu5pa+A2bQz7Nrl/6WaGpAOWQcZI0lHVvnbbnmhtmq64eW3zi8wtvcgGSNJtlgybbryLZr/WzXkazRNw78N4NyXQYrv759J96xR6SgASrJghePhufScJwoQuuR7aACUgxDdM/VSfPzrHxQ0NIsbGwStLSVv37Iawk4b7571kxVjV/noX79FTVjBmLRKtULrtubAi53NAja2itbmkvbHle2P60OD/HWVFNXgauoIFEaCCRC0gmEQP6G0tXR1Jo3d24SM6KGV+B41FZNSRmpqa2PROohkLoIpI6mtoayuipcVQ2uamtrJuRnP+6oaa0DXuOdwV/UIBjyFdawzN9RHnj9UzFCOdMrpFjv4yekD1uJ1FS+0SkGsugwhelnk7w0tehvSqt0tA9pbFRXXuDYPA5+FHFkOrH0ZqXGZNEIPBphNBXImxDGApGuQKRLSZhjQeBRToQLQHVjR7iVROJKo49Xxp9hR19ICDiTEkXuauT3Pn1YI+QIuezHLQ3976CPb8G6uoePHj0U93QOvIdeP38sBEqA4gLx84bu1rL8u7Q4/3M5keerky6Ux5xkR+LYEW4AFQdQ3bgUZ4DiDEQ6A5GuUzx0Y8aNnJQNI4we8235dHxJhKskQz86iV7IPMGjEQCGe9U12x7NhWI4SgzXY+IMf8/fsSJ3+9zL2P84G013Ro8GjL+4oH9yQc9xQW91RF+zwZJtsNdtsT62WD8bbKAN1tcOG2SBblz837eq+mJ1fbG63mvkwqztq3xsMN622IS/9+cH2t/3OswiW19OtlyaZ7IiZ9fqnJ2rc3YaZO9ck73LOHuXcfYuTLYJOscEm73bOG/PiqK/SH5bRCp6b+CoXsRvjWcseLdOSJftAQaRS8d37FkHKiNF89TFe/YPvnjxz5Crv6ZGbLC2dwbsoeuegmCH21eP+Nqvv25lfNPC0MfC0FdCi7GVrr1g/WywAbZYshXa22z1HdJJGWW+r319kCFWEjY+X78GYBB5TNmcV5OdKTQPCSpq987TakmNa35a1dJS1tJSVlVTHHH9dIIOvP7UTM7FBfEH1YMvKoV7KBRd/7V069ykMzh2SWZzc2lzW0V7A19w/cI2VRWYEgyBQC5EIPURSH2pNmw1ZZVZM2dSAsmlhZmH/9qjMHueioKSOlxZ0u2oq4OQAJkqXGXB/Hk+Ny82tZS2PeS8trUG52iAyoiX69aUBjpxGQS+VBgE0PBciss/rjb+eGPgsI0bfjdigigPaZmeSaWc5RXg5a8WxnG+jE/0bfvhFcuh4IpCx41gkiFzCJnH+QwPIfO4jLMmJXEh+115QQ5yusGpOE6ECxDpBkS68qmu/EhnTrg9J+xYcah9QZBdUagDj+rKo7kVR7jmh7oWR+BKme6lt05mh+JYITge80RptAcnEpcX6lYQ5sqn43hU1+Iwp4KgY0Uhxzhh9pywY7xIJz7VZURxH8cfDrd/6HBNRo4pktdzyqPhZTUMZLoU6AR+FFEQ5cG/daLC265b/79iZdQbuF7ysdW/FZiszN0508Nomp3R9BEy6mjkOM0FvdAZbXcMa+yEVnZGGzuhLxzF3ji6NsjcuHr1kj5VPbG6fp+ankhLP2vrKl9brLcNhmyDSfI8WBDkkHrVIjvg2KU7BzFZW7ZnbNuTsX1X5vb1WVv/yN6wlLVxVebGVZkbVmZuWJm5fmnWut9y1l+7YSCC672BoXpRv9efNgOiPYAJCfsn+zaByiiRgga0bsvgEzmKXd99DNTXi1diwGmz2jcYcKMIJbfc2RS3W6f3SFRwx9eLsf422ABbTIAtmmyNuXbEmGS1xtd8ZV60/5fBcbPUvorF4NJlIkVNCIbs2LUWYHoIbkmNa5RUGwn7wdkIUElbNE+r4zaz8XFlc0tZc5MwLZpksxxut1rVyxwb47A1eYuO547p3jv1vPcuczOCe9lsKClMbnlS3dJa1nnzUilce4MCXAeJ1EOi9HSQOuqaKG2EPhKpq62jrqy2UG/hnNmzr3t5lrGzD+37E4vB3Lh2be/evSpKcISmlvI8JS1VdUnPkMKs+RcvnGhoLm2rLu7avRdU0ASVkc+3GPPDXIEoooT+OXrl8Gi4KVQbf1BJlUfDCxjuwgklOUBqNpx0OCl9fcvMjxp+c5S7RETx+zl1Kl7AkPRdTlJYlF2KRCHz5A+lq0b6zGXW5LjFTB+dn/qjDp1Mu+nkdLPhVKAwiiCg47gUZ26EI0Bx5lGcueGOnDB7TrgDN8KRE+HICXfkhNtzwh14FGdepDMnwpEb4cSnuQmj8IIxgiJh+PSPKpoxTvzIPnMj3SSzoyc/nhO5eD9wb6ATAKZ7mZ9D19JlYjiqD66Xb75yYZ6pQf7uRdSts90x/7Ez+o+98Shy/eSCRjijtzpg/nBG/+yKhrmgLe0xx+2x9jbGHMMlbzT0xBr6b1X1OtX0721Y6WuDJVlhAw+jA45g4s78VRjsmB9gXxDscC/aMYJqGep3IJx0IJR8ICzcnHTb5q+sfWuyTdAsUwzLFMMyNcoxNcgxDbmAhRT13sBRPQsX1Z4xk+VwMYgAk9hmuV2kpidaoAmq6A08qp8ycj16JN5/SPTTAuhn9Vq3vfnhziUUVw7FlUU+6mNp7CvTl2qN9rHCnLPde87+oPnG5ZuWIB23L8cf3Orj9TcrK6u7u3t0s4NPnoh++12kpAkuQLYf2gIw3HlM9/GHnfjgvLloDgpU1BHN0e4I9G5sr2hqKWtqFAB5ibfDvNLvUVisu3lZyfepZKafZ0psROa92LtJ4dlJQbV1nKbHVc99LvcpIysWqG1BoLQRSJQOAqWNWL18GVJTW0dDS2GWgrPdUVZG2pUrVwP9fPmFrEMHDsbExr7rE+dmpa9aumzunDmW5ge3bFyH0NTWVtNUmQ+7fOlMQ0tpOz+7x8AYVNQCVVBPd68H6LKS9gKGx/+Y58WhuOYH2Q9fxFGyMyl4NHzprVOS8ZxFoU5yhQxlXLORdUKQuIsFwY5yxVUAGr4ozFmG8PWD1IdhMa9IXG6APUD9nv848qqQeeLbCj8/aNKZewHj+HcLCJKjURpzZuw2MAxGo0NuCFL3A4LMveHf26TykzQ8j4YvDnP+tijb2Ckbf18BGARhsPNLtAEER/Up6wp2LzNO3bk6zxTDMll5Z8d/6Vs1b278yQk93Rn9szP6J2e0qhNaxwk9ywW90wFz1hbrYI/daGecvXqRWF3vjYb+OxW9lxoLvQ6tXh60ecvtnfuZ248GbvnbYx3FdVuB37HiQMf0m5Z3Lx5Ov2qRcsnsvufh5AsH0y6ZJV06ZE83MczeZZRtgmaZoFkmhjmmmCyTBILRm7l6YmXdrmVLqy9bAczRqgseoOJyguy5TGIjYZ9Ic6FIUat3rsJnAJgactU+Epv+1TtfFVTUBGfBH547mBfulBfkwA535VLcfC2MfS3RZBusrxXax9KYbI32tVxzeMNSg9UGy5etWLpokckukzUrV2qpaeojUHtN99xLvvd5hDbxmQuINFAiRS1oFqLR+U8ZnjpPwrC/YduN+B2EI0QK2i88cI2t5Y2tZU2NgqZGQXNzWVtreVtreXNreUNTaUODsKmlrKWtoq21vKmtorml9Jn3ZVBZ/+18jXJN3S06SB0kUktdE6mmdSs65ND+PUrzlVBa2hnxlKf1FVUCTk5qUl05j88TdL569aLlUUMlcBznCofD8nLvXrxwAj5HSVNFTWU+/LLXmfrWsqdZiSIlVRCmBarqtVnt5MrsOf1fgNeE6WFjV6T0RSmRBuTR8IWhTsOErzEylNtYZ5xkbphUTX1ka3jpjNLE7Y97M21SDc+JJhk0PyHf9EPxo+SH82nyehij3L/rxE1Ug5M6Jd8asTXui37sbcIYiZrY1DJZkkHWP6hqK4PgHIrsiKaJA8ZLY85yKG7SYz0FUe48hrswEv9k7wZICdmnrFu/bpFFzNZVeabGOSaYXJO1+aarbu+Y7oSedsx4moPxNAfjnxzRPzuh1zhgnG0xG5ww644aZa5e9E5Vr09d/x1Mr0Pnt0tE9NLUXUvzTdfkma7JNVmTY2KcvsskdvvpqL/I8ZbXLu4gW6ADrNcGHl0fZLc+4Oi6ACusnxXWwX/LmhzTMfDKNd2SurPo0Mq+BbqQMuoVelWZn71M5pjHcOfHnq6+bCXSWgjCtHtnzXofGDw0OPijyFVdAxlv6J0JFylqieaqvrU82hznU0xxywu0L4lw5VPx3uZGN82NfCyNfazQPhZrfK2M/IhHtmzauHrlatjMGYqz5yz+478mJnvcXHEh/gHs4pLm5tb3798PDQ0NfRl8H04RzdUElbRFC3Qf/G0BMN0BGl5aGAtgEMtC3V6hV4MwhAim07l/X0tFYVNbeVOjoLlJ2NJS1txc2twkbG4StjSXtrSUtUj+fVzZ0ih8cf2iCI6AFmj2qaHK1ZBbEEgdJFJTTQOppp2fl+zkYDN75ixHiwP5dyIK71A4adGPBIWNldzHdZXN1YL6spL2R+X08GBNDXU+j3X92nnFmQsk4OV1+VxDa/mLgBvgrLkgTFukovfwzGGJmOK4q5T2D0efEUYGcMtZFZKLlRvpJv0qhyL1rzz04dMIwwXECSmS8RufwiL83hKVxcEfRISCYMfJXhIwj090x6QhEpCM2v3WF/0Y0HxTtVHqF/3gODJZK6G48UbE5mWNPpqDx/HoeKFUDoVHldWq5dHwRaGyh4tPJ0gH4Hw6Qcg8zme4C5gnm4+agErIN3DdZ4t+uxCwYUWe6ZpsEzTLBJNjgs42XRi2RfPqes2r67VvbtS8sXGOO3YuDj3//LoNxzHpxovfqun1qeu/V9LtVl/o9ffaPzJMVhaYYnJM0CwT42wToxwTgzzT1Xkmy/N2Lc8x8XRb63cE7WuJ9rVC+1pjfK0wJEs02QJz/NJGTNYugzwT42wTY5aJQZ7p/sTtjQb/fQvThZRRz7eheeOp3jwanh9FAJjugiCnLt0/QBWkaK6KeNPOr2/f/RBy1T6C1m3pnaEoUtLo/XV2n7nNQEtbW2Uuh+JWFOIgEXG8bmZ4/cgaH0tjH0tjX0tjkuUa+hV3so/P1Yuefx8neuBwly963buXUlZW8fTpUxAEOzu7ent7vw4NDX361Od+QjRPDYTpdC1eUu5rJ9nzUYEmHg3PoxPKoo4/PrQFVESCMJ0eQ3R7WnxjW3lTk1DifMmxtoqmtornl86JYAhwvjqoguhbuIhneWSj4WodHR1NVXWEmnZ2ZpKdrfn8+fPT7t99C3ZDPa9aaiuYEYE+l88DhTm9r56LOl+Anc8Kc7NWrVzF5WRc8TqjOEthGLyu/V3fXNrz11/gAnVQGdmrol9KdgCi3SdUCP/F3EZZD2jcvwR2uDM7wkVOUj/KvTTmjBzq4yT+1L8ZSftt+8c4+C2XRLbOODoJTQ4jV77JHywyqU3ogf+WlVBcOeOqDfjcAHu5P2dUY1Lu8R8H0OOoMCeFzJO88Z6ynBGNw6xAPI+G51BcWWRbHh3PiyJwGcRHJw72qumJ4bq9qvq0s+jVOSaGOaYSJwidbYJmmRil7TJK3WWUvssobdeyxO2I2zuMbm3L2b28T1XvjZr+W0XdHrh+4DnsylzT5fkjHxwxY5bJioLdK3NNrAI3BxzGBJlh/awlvejD5m+F9bXD4q9v2pK8yzDX1CjHZGW+6fHQTb0Ken1wXZGKbpv59omRF4+GBxjE4nCXx+hVkIquSEmrF67y9eWriStIFrnq6sX7DvXOURbBNHun/yI2wPQ3N798XF3M9CyJcGaHOXMj3TK8ra8dWn3jyBqSFUYSOXofWR3gtK0gN08oLC8VlhYXl3C4/MbG5pcvX3V193R2dr169frly1efBgcHW9vEpn+KFDUgRcSznWuFoS6SPR8XytAJPAaxHrdPBNMFYQgRHPXM/2ZTa1lTc6l85GqvaGqveE6+JoKpi+ZriOA64Nz5nZ6n8lLj1m9ar6OhJQGvrIwEO1vzDRs2NTbUv2ivf9ZcCxTlodcYwWFKTAbz06ePTdW8B0B21p1o7BoDLifzitdZxVkKmspqKvOVvW5ebOKxxKpqIEwLhOu+NF4N0PAFE1RIpwheLeXcCAfZaX3DVzBeGH1K9ozKx6NJIiP68JqZ3CuRQ4b8fzfpotIksMKNdPt2Gmh0U8LYszwagf/NGsIoP25UX3/kWyYJluV2hk+y8eIw5/EZQ8I3VIB4w2G7A486boOTuNvDv5E/ocVddvcmaKgWSlwzOp7HdK8mO3UarhQro94q6gF/rTBJ3mGQa2o8gj6YbBNMzrAZ55gsK9q9+f7OcuPF72G6YjX9t3C9Z//97frldatyTVflmWLGI5dRtsmWezudfDZ7EtZdd1l39uyGkxc2+hxbG2COIdtgSbZYfwusvyXW59jaa67rLrmtP0zbvjJ/t26BaYrN6ndz9cRwlAimW3PBCpA3iQegE7hMYp3bX+AcBAjT6p09+yPj1tD4dh+ZR395BWS0vneuikhJq3cGTHzAbKC59fWTGi7NtSDoqET1Pz/I4c6lw8mXzSIJOyUJL5I1xtt89U3LNQCX+6qrp6urp7Oz8/Xrzs7Xna+l7FVnVw8IfbyfKoIhRIpaIhXdJsc9PNowPW2UJyzxnQEGsfLG0dcrl0PKSHC+5usDB1pK85pay5qa5PhczfW8517nRcoIkaKGSElbNEfjxfmT7W3lucWpG9ZiRsErMy3O/pilOwFXVyUoL0otzbubkhC1ZNGiuTNmXzp3qrlGIMxNBjJi2Bm3/zTdzQNYly+dkYCXsqKql/fFjuuX3sxWB2E64GxEo/OfQDSRQ5144U2lMbu7tYIX6TQ83p2G59HwpbdOjxbIJK2e8i7rsY6/4WBb3uoVMk/waQShVNgl28rL8JhYvvz/NqHUFNuSCJeSCSIwPBqeHS5fmZob6SYLdnQCb0SjUebNHIqbZOOjqTSZEbkFUhkiuYdXugzKiXCZBE9lgk1CafR3OLoTyyMFwcNt5zw6QTLjnj88DQA3ctCOSyPU8NCHYalIomD8q9I/QRBzspR+vGPvRlAF1QfTfYn8zT1806q8sQyUNBItKzA9kLi98K8VH+eg3ijrvlPSe6m38MbVtcvyd6/Il0UuSeS4MXWXacKOPbE7tt7eYcgyXZe6y/3KpvNn1h8L3GoTuvX0+Y2ex9dbhm3bmLzLJG7Hjrs7lxeYGt7b+VRl4TuYHqSC6v5tsZDmMdkYeoBJLCfbdyP+AOEIkaK62Mzyi0g0KXI9eAitwvT+qiBS0uz9VVFsZvmlpe3L0FB1ik9RoDUnwrkwxCn+3D7mid0FwQ4AFZfpYxPmssXH0tjHyvim2aoA4uGOjmc9vWBXV7fEOju7xoFXT++r5pY+4nHRDBgI1+leMq7OMHrdciT56ygCn0Z4emALqKILKv1fe9cZFtXRtn98MdK2914xGqOIDU2wvIlG3SUxiSYaFRVWEMFCEkuMsUViiQYSOopiQUCNGAuwS9tGVbAru3QRAeXM2UrfXb4fC0gTS0zxuva+nh+H2Tkz98w552bOnGeeYQAsvepUdEnFtf6Dr/Jr6pLc2t3bAJYJUFSAZwAap/b7jaX38sof3hKLz8xwn9ojXheTT/quWv7rgf0V92/UVan04PGDqorZs2fbD7fbvW1rfU3F3ULpTWXqzdzs5UuW5Siv7NyxCWOPopIoGDpjl5+o/uO5WhIHxnMaeaOuHvBWHltvDWLcu8OzQlcpIn1eycPeGmHu2He9ooYOHiBFGtEVxE4eNdSOYb1cvawj24DM0FXyqDW5h3vepJ4zTMg5PEQY1VezgL77xAUMuuJyUE1RxgRkDYhVbe2HrLBBxEsRbd1bZBCh6cnQj1u/DOm/r8rp8lRYJ3umeHVf+Kf+/evyj37zrLVTg1qPSOUeWZ8f960yxj/zd5/es+/5cd8NEK+nu0YN+kGjK6jRsUDlscC76z6H6HwtgWt04P7hNWGMWDBR3EeMJqcKxqYLv0j4OPvzcQY8V0fiGbHcerrz/p3u4yTCcQPGXH1UL00wSSyYJBFY3wo/PD93ZvJctzShW6pwxoV5c5LmTrs0b5JEOFksmCgWjswUHtjurh/O0+E5GgSzYtGsQSMRdl3x2HU50QFV82fASBbAMwF/dGuaeHDlunFTK5gP2eEAlgq9baedv7CjRNXZ2dnR1qSI8M0M8coO98sKW53048KEbQuswQgkwaKEbQsPrnDft2Ry0Jdjo3/aWF5e9eRJY0N9Qz/Zqq9vqH/8pB4CNX9eBKwRMJYG49k1c93zItf0iy/29NPKkXU5J7+7+/0SiMGHiWzYkdSw4IuS+7kl5df6vC2WFdbu3gawbICiAgIL4Jm12zapb0nVlcUV5VfFaUl9xOvCybVrREejQivuFT9Q3zZ3tLe1tgX4+zs4OIQEB7e1tTY+qr6dn1GQeemr+Z/mKK7s2rEZY4+iUGg4NidsrCvgjNJSeTCaXfnFh7nRa3OPf5t39Jt+n+MyX168RMoov5wj65SHA7LCfJUxa3OG3IlTGRMgj1rzLK+Cvs6Z/cuRR/tb9S4/buOLOSWsy4/79sUC2L8GgesTLH9Qv82/vEPtULUfDcztG2xaPtTHwX7fQKxbB3QLR5er6vMr7RmvPU3s/jjTJ2e/gVXshoLjG4f4xyOP9k/71cv6f1V5bENBiG+Dy1iYxDFiuXUE/ufHZ7tkeExJ7T3m8phzdo5c4GLA8rREngHHrWM779/hPlEscBX3n+caOO01pa+WTU4TuKU9PbBWNCVFMC5dKDgzp/ijMXoCT0PgQBR+4Y9L+g1e+rVaeWz9ra2LIbozjGdBCJJ+9RpTL5ernjGXdt4nEJIEsHRomIN25kem8grrTx0tBnm4V0bwysxQH3nkmsv7PC8ELbXG4xQHi1IPrgz2nr538cSfF7kkxUZevXajoeHxo0d11Q9q+olXw5PGBgCqo2KAvQOMY0BU5zvfLFTEbegfwL73LRG3ITfSv3b6ZA2BA+MZMBpTdSyspLq4a/BVfk2lzn8YtANgOQBNA3gG7IR4+ONm1d0cVUWRWpVfUX5VnHamn3gFrvONi/qt7HbhrbyM6/KUWzlpe75fh0Q4/fDdhlt5GUXZF3NTE9POxs6ZMUOpuLx752a0PQpPpc1lcYsoHD2VpyFxG7kjb1r7PHZDXuz67mHN2l6RVF9ieVChPNxbEbnaOs8ii/BTRvsrY/pY+m8iWaSfdd1Jl0X7K6L9c2IClDH+Od2J1t03xb+uVEZ3JVpT+lqAInpNdoRf7pH11tNlkX7KQbI9zW8Nov/sDF1mHRo8N1s3Ves+SwHKaP+sUB/rS5/ycEDXxvf9Mh+xBszwV8b492FyeG3e0UBlVyc8n+GgYvlszwAAFCZJREFUZl2gbj3Ojd2QE7u+T9Ux/jmHA6yJOTH+VndZa7d0797Up6+UMf7Kw/7yKD9F9JpBO7N/yuGAjN9X9b+43S1VRPkrY/wVA+4H67jMGuS2d5fKo/yeZo72zwrzkUetUcb4K46stcbGgu0ZGgK3Ccm7vGSCa4rAOoflliIYk+4xP/Hj3I/GNDlxdASuAcd78O47e/ZMGycRuoqHGnO9lE1KE05IE0RvngpR+VoSV4NlV34yPSPYWxG7tlcr/JUxAWnB3j33sCJ2bW7Y6mqPaRo8G+BoEA7XHB/f2SuURHtBoWbiB5ADHuBokBNBt2iZSV3a86uprTk/bmNGyMrM332kEX6X93te+HmpNGK1JESUHbY6K2x1iGjGgaVu+78efyJkb9H1m7WP6oqv31Dm5JeVVfR+f6yta6h8WHtj7wF4uL0WQXnoPjknwk9xdF2vKxvQ6zEMEAd7KaL9FXHrb2xZBDuxYAIbYCmNbh+USf8sqSpWVRSp7yhrd24FOAZA0wCOAaic2i2BqtKrJZVFqpL8wcUr+eR3gWsunE3Sw08aaipST4elnQqJCNqEQjp5LZovPh2uvp6jBw1FBTkzZ85UKi7t3rnZzh6Fp9LjmTwjja+l8ACeU7ngf7IwX8WRrj7Pid2gPByQFe5rjaaVG+OviFr9ouJVX5IvDVkiDV0uDxfJw0XyCJE8outAGuqVHrJcHu4tC/eWh3t3ZQgXySNEmSHLUw98LQt7migL987+faU8QiQL95aFixQRImmoV0bIcnm4tzxCJA1daS1KHi6ShYuUUb6KyNWycJEszFvy67KnJQ9msu6qZWHe0lCvLnqDm/czf4oQSZ+e7q2I9FHG+MnDV8msfKL95JE+8q5m9ivEWxG5ShnlO2iZyujVQ5N/vkV492rRYLVH+Chj/LpoR/kqemrsuVIDLCNkeWbIigG/eksOLR3YRdIwL1mY16CdmR68TPr7ykHOihBl/bai99WXh4vEB5dmhnhm/95VryzMOz14eXaolzxCJAsXSWN8lfuX1tGZGixDR+I9Zo7YfmD66HSPCWKhS7rwq/jZ0vkuRjRXR+A1YbiPCfwf904fk/E6lcstVTAuXeh1bJZq0rt6HA/GsxqYrKLNn0mjVskiVvVre3aol6y792QRq6TRPtc3zn9MZ8IkNkAQNGMmtHcHm2+/cVPjOgUajgZYKvS2k27J8g61uvfz9aCmJjlsizRcJI/0yw71Obt9wbmdC7PDfKURq2WRazJDfUK8px1YMumg55Rzxw9fv3Gn6kFNeXllZWVVQ31DXV19VVV1eUXl/fuqgmvF0rzCgh27Nf/nBL2NKv7mU+kRX3lkF3NF1GpFlG/vyyQL95aFe8uifeQRosoZ4zR2ZJjIgdG0unVrVPdySiqLan/cDDBMgKIAAh0webXbt6jvKEsqirocWQcTr0sXTvn7eQVtDSyUnC3K/rMw/fz9q1lXzh5HIRFffT7/Rl5Wzf2iWznin7ZtodNpSvmlHbu2ONij1lMYEMPZQOcDAruexby6faEk3EsRvabrCTrs3y0aXU+fLNzrbmpkx4uIl66+Ui09pZadLpUnlsoTyxSJpYquA7UsoST7tPW4TJFozWD9UyU9XZId35NSKk9USU/flpwok3flLFMkqqUJ97Pie46tRXWVIE8q6z5WSxN6lzOElWTH38s8Vap4VoYhy1Ek3ss8dTfjZFkXgcQeAmWKxHLlmbJnn9uv+X3SX4z5kJYwNPMuqor+tIc6S5ZQKksYyPl+VvxAws9qXak8US09XSpPKMmKH+SUASTvZpwqlSWUyp/Wq5aeLpV1MS9VJt3Ojq/dswVGomAc3YDnF896b8Hp2c6yTwRn5kjnu+gJXB2RZ8RyG6j8g9s+GJMudB1ynuul7P0Uwbh0oUvKPPGXrgY0T4NnAwdaw2rvcmlCWc6ZQa9sn9ss90yZ4syTtb7AzgHgadDbGP0Kb4vB0HHvnu6TLyAHAsDSoGHDtf+bbSov7/1wtTS3njiV8MuuLVnha/Jj/KShorC1Hoe3rZBF+WeHrpJF+F3Zvyx4+ZQDi8ft83Q/eThSpsjLzSssKLhWVHTj5q07V68WK5V5CmWuXJ6Tpcy7kCa5P+9T7XA7SLSyTJZYmneuTNFFvlx5plyZ1L8J8sRSRaI679yDhHDg9gFAUgCOAbFH1Rzc83DPjwDPBGgqwDMAAlm77Tv1bYWqW7meJV4pl06LvJZOHe9yNHSvqkgK1Za3tjSdP3fGwcHB5b0xsmzpnRtFe37c4sxmolHInNyU7T99/6kd5g6Z1cQcARMZwAnZsGdrae5ZdU5SufKslV6ZPKlU0fsmTFBLTz26o7CYO/op1SDiZTGbTO1tr2Id/VJaO9paX6aE1meUM9QpHe0vVUUf6+jP8NWL+sft36P9rKvzsunW/m98bAj8BrLHafBsA4Z3een4r+Jm5U0bY8RwdUSeAcerGjty+95p48WC8c+b53opc5UIx4qFR9ZNMSB4OjwHQpK0swUdZaWmjhe7/TraTKZ206NHmpEuwA4HCEyAZ+q+WKSd6wFhqQBDg4ZjdQsXmyor+z1cAMDRMbFBe3+JDg46H7415uCOn/bs3btv38WIzbkx/vIov7jvv/w5YPHOTYFbt3z/w7YdCYnnxJLM9IzsjAxpekZ2eqZUkpGdIs5I+uPC/sjorYHf1TsimuYJ21UlJlPbS5Bvb21NvgCzRgIsDZDYgMiFCGxAYAI8HSDID7dvUanyVRXXeruwDipeqZdP+4g8UfZIPA7nIxLFRMfs3L7jvXdH0ylUFpXOorOoVCqLSifj8GgsRpYvPr1ra74dQUfiakgsaLi93ktk0sAmU3tf2gPv51azqX2gUg0iXjbY8E+i/fYdzYxZAEXWErmAyle/N1KP4+mIPCOaW+EycsuhmaMzPMa/vrfF91ME4yWCcWLhLzs/aCQ66/E8CEMBGGxrmuQVyLdlZcNjxwMUBZBYAE0FODogMCEHks7Tq6O0bGB+k8lUolKnpKWfO38x8cwfscdOhkYeCQ6LDg8NPR+1Kz5096/79x0M/j3m6PGTp8+cPHX6aNyJo8dOxB2PP3EqIe5E/JHjp8Ji44J+C9368/6gjVsyP5ip477b8UrMO9vamg4cghwRAG/VLzYgc6BRYx7u2qpW5ZdUFvXz/xooXmwyI/Vygu8qTwIKT8ITyXgCConC2iNoRBKPzeEyWVQiiYwnsKh0MoWKxmKuJR55smCBDsuASSwwDKf75HNTWfnzeT4bNvGy4d+GxdJ68RLAYAGGrKHwDUSuhsrX4XkVo0duPjRjTPrrVK4pKQJXiXCcRPhz0LSa0SMNOD7A0SBHhPHnvZ1tg/xvfxHyzSdOAhYfYCmAwgUkNkBQdMtXdVQ/M1qOxWJpa2vX6vRPIPhBzcP7JaqCwqK09OzLV9JS0tIVuQX37qseParXaLR6vb6uvv5+ierqtSJFTq5Eofzz7B9J328777c2Y9Gyu+PdAAbXcji2s6P/+9QLwgxr9P4BkJ0DIDABjQ/jmQ1ffllalFFSe2ug571VvNJSk9ynujEoNCqBTEVTrlyK913lScYSOAwmi06nkcgMCrUnvBefzeGxOVQ2x47B+pLKqP9wVhORC5PYwImgmTqzLa/g1Wj3wCZeNvwH0NZm/OUghEQBHBXQnLVkXi1vxPZ900dlerhIhO+nCF6LeE1JFYzNEBKyPII3T63njDDgeYBAhxycDIHfmiDolblbWlqMP++DEEiAowIKByApeh9/c2Pji55usZg6TM3NzQZjk7Gpub29w2Kx9M9gsbSbTM01D6GtP9bxRj9mjwI4msYJ2fTDNrN1bfarwlRTo/cWQfaOAEcDFC40YvSj9f6lRdklVcWq0sIBr43XsjKTp0+bSsQSsAgMm8TIkJzzFXmSMAQ2ncFjc/hWY7H5LDaHxWax2AQWG81if8/klNB5ehIbJrIgRwLAEVrTxJ0Wy/P5DQmbeNnwn4Cludl46FeIRAdoCkzla4l86XyXJcdnjZMIXdOFbqmvrl/vpwimpAqsHzE/OTPntM8kPZpjxPMAng45IPWBgab6hr9K3thkPHAQQhIBmgTIbIAkamZ93JaR2dn6zK03Xg5ms+lasX76RxonpIbA0CBJGjLTGBRk1utfQ9m1jwwbN0GORICjAhIbtiM9GT+l+kSk+ra8pPyaqvTp+sdSdUGpOv+34D0fTJk01W3SgX077t5Rei3/mojBs+mMnqiqHBabzmLjWWw6i72QybnI4GkZfCPDGcYzoLewmikz2rKlQ6+pekHYxMuG/wrMOp3x4K8QigwwVA2Zq0dy701+95efps38c967GR6u3ZEnXsrcUgUTxcIxGcLxKYLth6YXzB2jR/P0OC7AUSEHJ33AWlPd81dWvwgszc1NYRHgndEAQQBYGuSIg8lcY9DeDpWq0/yiYXMG6xSTqaysKSQUpo2EhmMBjgoQBIChNYWFW/S618K8s7PT3AgZDxyCUBjgRABYOoykADq/zser+lSM+o6ypLpYVXmtpKxQpS4oLStUqfLTxWfTxWdL1QVqdeGKpYsIGDyLzmCz2EwWm8piI1lsBIv9BZMTxeCW0vnNDL6Bxgd4OmTvqP3y6/bCq6+Ltk28bPgPwWJsaj56HMLhISeCBs824Lj13BGyz8dtOjiDnO4xMtNjgkQ4KU04OVXgltrfjX5qt2O9W6rALVUwKU04SSJ8L1PIyfD4+uisy54TakeO0ON4GhwHQpEhJMr4wzbzX9hBYxDy7e0tyRfgUePAWyiAowEkCULgNbMFxoPBpnv3LYPttzh0aabKKuOBQ9p5n0AoOoQgAjwDegsB4/AtSWctr2tM11NdS0vLyVOw82homD3A0wCaBjtRoRFj6r08H4QdLM1JKSkrvF9VXFJZVFp9veLBjYrq65U1N0vKCpd4LnbC4LF0hj2L7cBio1lsLybnDwbvPoMPM5wNVJ6GzIYQxEYU2vjDNtODB6+Rs028bPiPwWRqk6RrZs6GHAgwhq7Ds/UEfiOGnz3PZdfe6R5Jc6demecqFo6TCMeLhRPFgkli4USxcJJYOEksnCAWTBALXSVCV7FwcqrgwwtzN4XMTPvK9SFzhJ7A1xE4MIYODcPBE92aT56y/LXZosFhNpvUZbrFnhCeAhAkCEUGWBpwogAyXbfcqyX5gqmi0qzRdra2dpoHzPiYzZ2trWa93lT1oPXSFZ23L8x9BzhQAJoKoSkASQZoqs5zRUdx8Wt55xqc/K07+oD1EIUNORAAmgqwNIBjACwLojnXf/5Zzd4dlUmxZZJzZfmS0pvSituKkuIs/8VfTscSPenM3UxuMoN3i8FvYDjr6c56CldLYgE0BXIkaj6c3Xr+vKW5+fXytYmXDf9FmMorjLv3ANZI6C00jKHpcZwmLA9G8lRjR11cOWH/HvcNkf9beXzWp2c+/uj8XPeL89wvzvsoea7H2Y+Xxc9eG/1h0N7pCf6Tb7iPBmheE4ZnwHM0OAZkhwdYum65V3vx9b/r+e/s7OzstGi1zfEJmk++gByRkD0OQlMgFBk4kSEUGpDIWo/PjLv3NMcdb0m+0JYmaRNL2iTprRcuNh2LMwbt1S1YDFN4EBoDOZAgFAVCU4AjDnJ00syZ13z8lAWG/z7aXeSNxpY/L2lXeAMaH3rbCSBJAEOF0TSAocNOeIBGQ3hm45gJT6a6N74/rfH9aZXOoytp3CcMvp7hbGQ4N9F4ejJbg2cABxzkiNDM82gKjzLX1PwdVG3iZcN/FJaW5tY0iW6FN4REQcPQMJahwzENWLYexQUI3gPeO3enj8791CXzK9c0zwlpyydkLnJVfuZyY/aYindHAgRPh+AasBwdlqXBMQGCCCGQ2vkLmk8nmR/3X0T9t8Bs7igrb449pvloLnBEQm9jIDQVQpMgBAE4kSA7NHByAkgUQKMBGg3QGIBEAScnyA4JHAmQExFCkyA0FdjjgRNS89Gcpsiojnv3Xzzk9F+FxWJuaGi9kmrYuAWQOI0ODtBwHMBQAIYM0CSAJAEUxWowmqIjsgwUtp7M1pGYGgIToMjQ28MBEqVduKg59lhHicryqp4cz4VNvGz4T8PcCLWJJdqvlkJoDGRvD1BUDYahQzN1GKYew9Rh2HoMR4fhdB+wdRiWHsPUoZkaDBPG0KDhaAiB1Eyd1hKfYK6v/1sHXIPAZDJVV7cmX9At9oSweOCEAHYEgKBAKDKEIkEoEoQidhmSBKFIEJIIEBQwnAg5ISA0Riv4tPXseVPNw7/v+R8aZp2+4/ad5hMntYuXQTg8hERBTgjIDgGGEYADqcvsiGA4FrJ37OLs5m7cE9RekG9uaPi71dYmXja8AbAYDB237zQF/6ZdugJ2nwE4o4A9GQxDw8NwsD0BdiDBjiTYngi/jQfD0LAdETBGwG7va+cvMO7a05Gfb9Fo/rpX0V/jbzTX1rYk/2nYtlO7zEsrEMLuM+Gxk8EoV/CuKxg1Dh47Gf5ghlbgoV2yXL9pa0vyBXN1tUWn6/w3WXfDbLEYDOaGho5rRS3JyU2HQgybftCtC9Sv/0a//ht94CbjrqDm2GPtSqW5psYCwy/7aeKVYRMvG94YWNo7LDpt+81bLcl/NofHGPfu03/znW6Vr3bZSu0ST53IV78h0LD7p+bQiJZz59sLCs119f/Yg/SCsLS2WnR6U1V1e/H1tmxpa5rEam1Z0vai66aqaotGa2lp+bdpDgVLe7ulpcXS3PzU2to6Tf/skLazs9MmXja8kbBYOk0mS1ubGYZN9fWmmhrTgwfmujozBFlaWjo7Ov7dcZYN/wxs4mWDDTa8kbCJlw022PBGwiZeNthgwxsJm3jZYIMNbyRs4mWDDTa8kbCJlw022PBG4v8BVfnDSC3MZSg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AutoShape 10" descr="data:image/png;base64,iVBORw0KGgoAAAANSUhEUgAAAZQAAAENCAIAAACnzgR8AAAgAElEQVR4nOy9d3QT1763f9fvXfd3111vzrknJ6ElgZCQclLJgdBrCKEklBB6M73ZgDFg09wk2QZLMsaAAdu44Yp7792akWRb1epd7rJ6rzPz/iFTEkhiJwSf3DOf9SwvITSj2Vvaz/rurRnpPxA0aNCg+RPmP8b7ANCgQYPmtwSVFxo0aP6UQeWFBg2aP2VQeaFBg+ZPGVReaNCg+VMGlRcaNGj+lEHlhQYNmj9lUHmhQYPmT5nnywsymaGhIai3D+ofhIaGob5+qK8PUg9DRiPU1w8NDiF2+5ieBrbbod4+aEgF9Q9A/f2QwfDUc5k8SiXico352D0eaHDIIxJ7JBLIYEAgCNLpEattzPuBIEithvr7R1ra2wcND8O2p/YDw5BOBw0NIR7PmHeOBg2aPybPk5fHYy8sMuzaY9y737jvkHHvfuO+A8a9+02nz9ge5hkPHjHs9nGRKWN6GheHa9y5x7Bjj3HfAeOhw+aLl+wlpYjbgyCIvaBIv36TR6Ec0w49KpUt7YFxj49+6Vf6lWvMl67YUlNNgRdcre0IBI1pV7DTaSVcN+zyMe7ZZ9x3wHjgkNE/wBwR5aisgh0OBEFgh8Ny46b5SgikGh7Tnn82bjc0PIw4nS9mb2jQ/FvmefJyu63RBN2EN603bxsPHNb+z9/MGKw5FKOb8Ym9oMgSEal5/XV7ReWYnsYzMGA6c1bzyismX1/rvQT9t+u0k6e4OzoRBHGRKabg0DF5AVarzRcvaSZMNO71saWmWZOTDRs3af/6V81//Zcjv2BMB4YgCOLxOCqqDLv2aP7yV/OVEGtKqjkiUjd7nua1CfaMTG+1ZS8stt5LfLpg/D1xkgBbcipssb6QvaFB8++Z58nL5bJGEw1zFkFDKntqum7SJA+H4+qk6ad+4uqkezgc3ZQptpxcqKfXTWfAas3jSgfW6dwMhptGh1TDCAz/aJ8w7Kio0k543VFYiCCIo6ZWN2267U4CbLFAcrlHJBwpQ2AYGhx0d9E8TCY0OPj8Q4Yge2aW5m9/NwWchwxGBIIQCIIGh8yXgzVTptgLixDvLFUqd1OobnY3bDaPHIzbDfX0Qjw+pFBAAwOwy/1kn26PLTFJO2GCCyQjHg/sdHqkUsPW7fp5C1xddNhg8Eilnt5exO32HgA0MAAJhZCyF7ZYoP5+SKGArdYnPUBnPOkBGIYNBkgohCQSqK8Ptlg8fX0m35NGv1NuFhuBYQSGof4Bd2eXm8WGvXJ0uyGFAurpgS0WaHAIEothqxVWa6DeXm8liAYNGuTnKi977kPTuQuw2WxPe6CbPNnD47nlCvOxk26JzCMQ6idNNmzeqp+1QDNpsmHbTk9PL4IgLjrDsMtHN+1t/SczDes3OaqqfzJ9c9Q3aCdNtsbfcYsl1tg47RvvOJtanO0k7dSpmkmTPAIhAkHOllb9nIXayVO0kyfrZ813dXb9VIIIAmm1Rp99uukfQnLF0/d7NFp7br5HKkOcTlv6A/17n+pmfKh96y2T70lYrUYgyF5QpP90jv7t6dqJE7WvveaiM57e3Jacqp00ydXV9fgeFwhq33jDlpxqvUbQvvWWceceaHAQgSB7Zrbu89naKW/oPvyn6biv5tW/ad96y1FW7mKxjDv36qZN03/8uWHdD86aOgSGPTKZ0eeg7u3purfe0k2YaIm5biVe1776uub/vqr76GNIo3aUVejnLdV/9Il++jvGE35usdjT26v/4APNa6+Zjp4wfLVS9/HHLgrFtHuf7q23nC2tv+/lRoPmf0+eJy9vsaDRIB6PLSlZN2mym8FCYBgaViMw7O7maF973bh7r6OiynrzlnbSZCdIhtQaw/ebDbv3Ohua3AymOSRc9/k/3Uzm03t1NjbpJs/QL1yq37BR+9e/6aZ/BKmGIY3WHBik/durHp7Awxfoly4zbNrsKK9wFBTqV642fLPGIxQiyEgJ4xWZp7dXv2S5YdsuSK8f2TUEeeRyt1Dolss9Cjk0PGy9m2C9n+okAdZogmbyZGdnl2dwUL9ugzngnLO+0XINr33/fReN/uTgINiWlKydNMnV0fHkvsEhzZQp1tgbLhrduNvHuHM3NDjkAsnaN98y7jvgKCu3Jafp3vlQ8//9HyvxuovSYdi2w7Dbx9nY5KIzzJeDdV/McvP49sws7fQP7GkZ9vwCw+pvLbFxThJg2LDZsGmLPb/A2daunTrDfCXExWA4G5v0e/YZtu2A1WpHUYn+q5Wav/zVEhziKCyChoas0UTTCT8Xu/tFvwHQoPmz5hdPlYBgW9J93aRJbsYTDbmZLN2UN+wP8xAEcdNpujffdLWTnO0kzYQJpsALjtp6R2OT5Wa89v1/2OJuj8yzEARBEEddnXbCBEtIqLO2znI5RPfuB9YbcbDb46io1L011d3NsWdlaydOcoFk7+Odzc3aSZPsGVlugdBRWmovLLQXFDopVE9Pj37lasMPWx/LC7bbzZeu6Nd9p1+5yrB+A2wwuEVi6814SzTRiovSTZzoBEHP8LBhxy79mm8tuEjb/VR7ZjZsMP64pc/Iq6dXM3GilRgLW60WQozhwEFPT4/5UrB+yVIPX4AgCALDttQ07ZQpbna3kwRoJkwwXbriqKt3NDRZbsRp35lhTUhylJbqpr9jOnrcduee7V6iWyiCLRbz+SBzaBhsNFmirmlfnWKNu+VobHLU1ZuCLmqnTHF3d8M2u/GEn+6LubBa7X0i2GCAtFp0jR8Nmsf5lfO8bCmpusmT3d2cx/e4ORzdm286qmsQBHFRO3RTp7ooFGd1reYvf9GvWW88csK475Dp8HHjwaO25FT4qcHmaGjUTprkKC5BEAR2ukwnTurmz4cMBkdtvW7qNDeHZ0tM0k2YAA0MeB8P9fdrJ0+2JSTZ0zL0c+brvvinbuY/TYFBkE5nunxF8+qrLjL58c5dDKY15obmLxMNq77zSGWG3XsN6zeZr4QaVnyj+dvfnJ2dCII4SYDR96R+5Urdu+/pFixys1g/amlqmnbSZBf9STlmy3momTjRnl8Au91mwnXD4SNQT6/J97Rx207YPLLW7mxt006d6mYyndU1mlf+ov92o/HwceO+Q6YjJ4yHjtrSMz2DQ9Zb8YbNW/Szv9S+9ZaVSIQ1OlPgRTMGC1ut5nMXNa9MNm7daTxw1Lj/iOnQMeO+gy4WG7ZYTKdPG/cfRm2FBs3P5ZfkBdts1tt3dK+95qZQR2oot9tN7dBNnGgvKIBdLheFqpsyxdnc4maytNOmmS9fgYZUsMnkEYntWdluHu/JipXH4ygv1732mj0zCzabPVyefv1G/drvIL3eUVSsmzzZzWA6Kqq0U6bYbt+BrRbYbLYSiNo33nBU10DDajeb42ay3AymRyZHYNhZ36idOEn/zSoXhQpbLLDV6uYLzGfOaSZOthcWubpomilvOCqqYKPJnpunff01Z3OzR62x4ImOqhqPQmm7l6h55RXb/eQnHzVYrdbb8brXXneRAMho9PT3O8ortXMX6r9d75YrYIvZHI417N7jkcksV6N1n37qbGqGHQ5Yr7dcuqR9/XU3g+lisbRvTTVfCYFUKthk9Igl9uwcF5fnrKu3XsW7hSIXhWrYul03bZpHJDIHXTCdPw8NDtruJ2tff932IAPS6SGDwU2h2h9kQjodNDhoPHzEsGM3pFIhHg/i9rg6Op2NTZBa84e+G9Cg+RPl5+Xl8dhyH+pXf6t55RXjseNuDhdBEDeXZzx2XPPKK/qt250kwE1naCZOMuzZ6yQBlsirunffNfmftcbeNOw7qPvkU2db2+OduSVS/Y6dmldeMWzZYrx0ybDxe+2MGY7CIhefb9iyTfPKX0wXL7koHabTAbopbxqP+RmPHtdOecMcdAkymZ49NNhmt91N0E6bplu02BRw1nThgv67ddppb1swONhmc0tl+oXLjYePW27dMe4/qPn73w37DtjzC/Wr1upXrbZERZuO++mmv+OorRvZnctlTUzWr16r+Z//MR46bLx0yXDokPb9D/XvznC2tiEQZC8s0C1aov3gY0vMDVcXTffRx/qVqywhGNP5IO3kSbpXXvHQ6bDLZQ7Haqe/Yw44b71+y7D/kG7mTFc7yXr3nuaNN0z+AeaIq7pVq00n/KDhYWvUVe1nn5vPBLglUsOOHbplyy3hERY8Ub9+o37WLDeLZQ7DaD/7Qvvhp5aoqx6pDLZajfsP6WbNdQLgi3350aD58+Zn5QW73bb0DONRX+NxP9OJky4GE0EQF5NpOnHKeMzXeOS4s77Ro+gxnzht9DngolARq9WeV2Bcu1E/4wuT32kXhfL0gpeLyzceOGI6ftLkd9oUeNF6I85FoSIQ5GIwTcd8jUd9zZdCPGIxbDJbiTf0M2YZ5iyxxt30nn/w/Hg8rs4u06UrxjXrjStWmwICnc0tiPdMAhh2ddFNJ06bDh6zpT+wREUbDx93lpRZY25YwjCm7XtMPocen4CKIAjsdNpu3TEd8zWdPG06ftIcHGYhxtpLSqGeXgRBELfHnpljOuZrOnrCSrgOGU1uPt/sd1r/0SzzpRBrQqJ20mTvBBY2W+zZuYbVG/QzZpn8zrioHYjD4ayuNZ0PMp30N27YYsXHQH39CIK4mWzj7n2mQ8dgqxUaGrLGxBpmLjDMX26JJnhkcmh42Bx0yXTMz3TilPniFbdACDud1tibprOBLi7vBbzmaND8r8gvrnl5PIjLNfLXO8OCoCf3eDwIDCNuD+x0PZl/ORyw1fqca32e3tD15PEj97s9iMv15MQomx222589SeK5Rwg7HLDd/rQoR+JywQ6n9yywkaeGoJHHP7uQ5HY/OTy3+6eXAXk8iNs9AgS5xWI3mw0NDUEDAxYcTvfJF+6nnAI7HLDV9qQHIMi7W9jh+NFuXa4n61kQBNtssM3+5AHew/AeFQSPHIO3w9GgQYMgCHph9lgDW62mY766lavNWJzx1Gnt++/bEhLhMV7piQYNmt8fVF5jDAS5GExrYpI56KL5Gt5JAn50CTcaNGheVlB5/abAsHcKOd7HgQbNv29QeaFBg+ZPmefIC4YRCAUFBeVfiVHJy+SA+GoHX+0QoqCgoIwrArWDp3b0Gl3PftL+HHn1m9z5XGMBz1jER0FBQRlPCvnGPK4R7LG6n6m+niOvAbO7mG8qEZjKhCgoKCjjSanQVCwwUfttY5BXqcBULkRBQUEZT8qEphKBqaNvdPIaNLtL+KYygalCiIKCgjKelAtNpWOSVykqLxQUlH8BxiwvtPJCQUH5V2DslZfAVC40VYpQUFBQxpMKkalUYOoc5YL9oNldJjCXC82VIhQUFJTxpEJkLhOaxyavClReKCgo/wKMTV7lAnOF0FwlQkFBQRlPKkXmcqG5C5UXCgrKnwtUXigoKH9KUHmhoKD8KRmbvIbMbu9qfbUYBQUFZTypEpsrhOaugdHKy1MhtFSKLNViFBQUlPGkSmypEFm6BuzuZ763+LnTRk+FyFI13geNgoKCUi22VIostFHKa8jsqRRbqsSWGgkKCgrKeFItsVSKUXmhoKD82fDKiz5KeanMHu+csVaCgoKCMp7USCxVYgt9wO4ZVeVl8VSJLTViS50EBQUFZTypfSSv0VVeFk+1xFIjsdRJUVBQUMaTWqmlWmxhDNrdo/kBDpXFUyOx1Eos9VIUFBSU8aROaqmRjFFedai8UFBQxps6qaVWYmGOUl7DFk+txFonsTZIUVBQUMaTeqm1VmJlDjpGKy/vUlmDFAUFBWU8qR9z5SW11EktDTIUFJSXj7lBZvbebpTZGmX2RvkjZPZGma1BZn32kf9bqZeNUV51Uku91NooQ0FBeXk0yWxNcmez3NOsQFrkXuBmuadJ7n6Ep1kOtciRFgXSokCa5VCT3NUos4/7kf9xNMisdVILc2jU8qqXWlF5oaC8BB4Jy9Ush5rlnkaZvV6qrZEoK0XccgG1iF+fzy15yCl4yCl8yCnM4xYW8qpK+e3lIkaVWFonGWyQWppk3m3dTXJX0/86kTXIrHVSK2vI4Rm9vBqk1iYZCgrKH0WzzN4id7fI3c0yR71UXSnsLuLVZrKTkrouxFG2xYCLo0kfXiO9d4304TXgHyOQPrxGev8aaQYBmBVL+S6+81gag5jHKSzjU2vEykaZpVnuapF7WuTOJplt3Bv4QmiUWeulVvbo5dUgtTai8kJB+UOwNMvtrQqoReGul2rKBLSc7twUBi6O8j2eNDOa9AEe+IwAzCGCC2PApTHgsp9hMRGcTwBmRZP+EU36Rwy4PKHTP5N1t4jXWC2Wt8gcrQqkRe4a75a+ABpl1oYxyMvqaZBbG+XWZgUKCsqLpEVhb1NCrUqkQaYq5jck0yNuUrYTgLl44BMCMPeRrZbHgMtiwKVEcAkRXEwEFxPBRU+xmAguIYJLn34wEVxIAGZGA5/Gktfc7fTL5WRXi/ktCmdbD9KidI17q38PTQprg8zKUo3yVAlUXigoLx5bq9LVqnA3yIYL+YUJXadiwOV4YDYRmBsDLnmkoaUEYCEemIcH5uOBBQRwIRFc/Oh/lz02GgFcRAAWEoAFeGA+HphPBBc/ZbEFBGA2EZh/k7Ilix1fLRE0yx2tSk+L0tGssIx3D/wWmhTWBvmo5aW2ehpReaGgvDhaFI42Jdwg15UI2hLp5662/xUPfBLzRDrLCcDCa8CXeGAeEVgSS/76DmVzYseBtM6TWbRLD+nh+YyoAsbVAsbVPAYuhx6cQTuX0nHkXsfOm5RvY8ClBHBhNPAlHpgXAy55XLURgDlX29+MJa/O7c6okShalK5WpXvc++E30KSwNsqt7DHJq0lubVGgoKD8XtqUnnYlXC3hp7Oux5LX4oHPY8CljwqlpXhg7jVgFgFYcJOyJrnzSCHjWi07s41XTREADBG9W8znSkRciZQnkfIkUq5E3C0WsUScLiEV4Dc2cotKWfFZtMC71E2x5GXRwOxrwGwCsOhxIUYA5hBIs+91nSriVbcobO09SKvCPu4dMiaaFdYmubVbNbo1L1ReKCgvhFaFrU3paVE4SgXNt6l78cCXRGCe1yxEcAkemI8H5l0nL7tH3ZxPjwD5jQwhq1ss4ElkPImMJ5FyJRKOWMQRizhi4SO8/xRzJVKeRMaTyDkSMUvE7RRSatjpaV1H48jfEIBFeGAeAVj4SGGLCcAXMeQVmez4etlAuxJuVTrGvWdGT7PC2jgmeTXJrc1ya6sCBQXlN9KmsJOUUJNUlc1OjAGXEoBZj6Z1y/HAfAK4MI68Oq3Lt46TxRJzBJIenljGEYs5YlG3WDAWhByxmCuW8CVKnkQG8pvyGRHxlE1EYAkemEcEF4+UYOB8POnze50nK0W0NqWrXeka9/4ZJS1jrbyaFdYWVF4oKL+VNqWd1APXS5Up9DA8aRYBmPuo4FocDcyKJa9I6zpV253FFvOF0l6ORDpGYT0fjljElyiE0l4Sry6fERlP3RQNzMMDC7yL/URwcTTpk1vUbcX8unali6R0j3svjYYWhbVZbuUMj0leCmubEgUFZcy0K+1AL1Ivld+nXYgGPiOAI/rAA/OvkWbfoqyp6r7PENH5EjlHLH4h2vpJLcaXyDliUSuvKr3LnwAuuAbMIo4UfUvxwMwb5O8K+ZXtPU5Sj3vc++pXaVVaWxSovFBQXgY2oAeqk0gSuwLwwKzHEzc8MI8ILk3tPE7iN/Ilct4LqrZ+qQoTy1kibjHr+k3KajwwnwgueryKH0tZW8AtaFPaSErXeHfXr9CqtDaPTV5KVF4oKL8BG9gL10pF97qOR5M+9pqLCC6NBr68SV5bxozrFvP5EmW3WPiHmusxXLFEIO1p51UndxyOBuYRgMc14Jcx4PI8bn57j4vU8y/tr7FVXhqrp0VpbVXa2ntQUFBGjx3sQ1qUmiRaQDTpU+9MjQguuQbMvklZU9udwZWI/+iC67klmECi6BAAaZ2+0cBcArDg0YcGX8aSV5aJWsi9MKnHOd5d97O09dhalTau2jlaebUqrW1KG6kHBQVlVAA9NrDX3a40Z7Kv40mfE4FFj2quObcp3zVw8ngSGVcsecnmeuQvIV+i6BRQM2nn8MCCR/5aRgBm3abuqJGwyH0w0OsY9z58Lu09trYxyMvmaeuxtvfYgF4UFJRRAfY6gV57HjcrBlxMALyrS0ujgTl3qD80c4p5Ehn3D1mbHz1CvkTGEDKzaZcIwEICuOjRuWazE2mnmhQ95D7PuPfhcyH12tp7bDy1E0LlhYLyB+Ag90EVInIcZR0BmONdV4oG5sSR1zRxi/gS5R/zqeKY6y+eRE4T0jK6zkaTviSCS2LAZURwEQGYncEmknosYK9rvLvxOaDyQkH5AyH3QW1KbULncTzpC+9SFx6YRwAWVbASeeJxr7kE3WIBW8Rni/jdIgFPougQgAnUbddI/ySCS2PAZQRg/nVweamwltKPgL2Oce/MnzBmebX3WEk9NrAXBQXlVyD3Ojv6PXmcZDzpU++EkQAuIgAL8hg4tog3XutcI9WWRMiRirhSEU8q4klFXJmIJxXzpPJWXvkt8hr8yLVKS/HA7FvUTW3KfmofDPbax71LnwYYk7y0No93AZLci4KC8kuAvXZqH9wi58SRvyYA870uiAbmp3b60YR0nkT60s6KeBaeTCxUSEU9cnGvQtKrEPcqRD1ygULKkYg4YkkVK+U6uHzkZA5gUTTp02z2HUqvk9LrBse7V3/cwzbSmOQF9NrAXjsFBQXlF6H2uTv6rLndRCIwnwgsjgGXEcBFcZS1LbxSnkTKGSdzcaUivkzsdZYXr7b4MjFPJuZKRHyJlClmZdDORYNzvN8XRgAX3qRsrpOyO/ogSq9j3Dv2MeReO9Bj549eXqBXXn0oKCi/gKOzH2qVM+I7NnnLLiK4+Brpi0LGVa5YzJGMz1IXRywQ98glT5lL0qsQ98hFPTKRUibukYt75GKlQtrT3yFujiUvxwPzvRddEoH52d23yX0Wap9rvDv2CeQ+O9hrF2hQeaGgvEhcnQOWQl4sAfjSW3bhgbk3yd/QRV08sXy8Jow8qUj6Y3M9i7hHLuntkfX2FzKvRQNfEsDFMeAyAjDvFvX7Bjmvo99N6XOMd9+OMHZ59dnAPjulHwUF5WehDkBdA+L4jnXelW8iuAgPzC1n3eGL5WP/ZpsX4Cy+XMKXSwRyyU9UJVLKhAqpQC7xwpeJuTIxVyriiqWdAnI85fuR4wcWRQMf53GSqQPOjn7nuHevF3K/HeyzC7Sjlhe5z0bps1P7UVBQfoY+F3fY0yDJjCbN9H7zHwGYd4+yvUMAcMWSl1l2scUCvkzy7FTxcZElVEiFCilPJn56k26xwPsFh0WMGDwwl/io+Irv2ELu1XQOQOPfw/12qtdffXbhqOUFUfrs1H5HxwAKCspzoPY7GINQj8l8t3NNNOlLIriMCC4mggtLGLHdYsHLL7tEPfJfmir2yL31V7eI//RWHLGQK5EA/Prb1O8JoNe/C/DAZ9Xi1q5BuGPANe793DHgoA44yP0Ooc41KnnpbBClH5UXCsrP0jngkOoQnpob2T4JT5oXAy4ngAtvU79v59e+/A8ZORKh6GfKrsfTRpFSJpA/54wzrljMFnNz6GEEYCERXEIEl+BJX6YxwjoHHV2DnnHv544BB3XAQel3iEYvL2q/vaPf0TmAgoLyUzoGHCyVe9DiqZOkRANfEoDFMeBSArggrcufKWKPy1mpfLlErJSJf27aqJQJlTKhQipSyvg/VhhHLOJKpLWczFjyCiK4OAZcSgAW3OrYCvaqaIPwuHe1t7epY5GXh9pv6+i3dw6goKA8B6keHjBbM5jn8MCCRz8Nu6iMeZsnlnJf7pyRIxFyJMLHJ3bJ+nueT59S2qeU9iklvQqO5OnCUMgVS6kCIJ66mQgu8i7bXyd/VSel0AbhrkHnuHd1x4Cd2m8X6Ua35qWzQx0D9s4BR9cgCsqvMfA8xv2o/jA6Bhzdw65hKyLUSO927hhZqgcXXgeXA/yGlzdnlAj5CqmwRy5UygUKGV8hFSllsr4e2UCvrL9XNtAr6++R9/coBvsUg/2ygT75YJ9ioE8+0CtUyrofXerohSMSd4sED7rOEcD5MeASIrCYCC7M56XShzy0Ife4d3jnoKNjYPSVlx3yzurH/bj/JNh/jOPRX8fz7vHifOYBfx4G7LRBB03lpqthhg5h6hGmAWEaEJZx5AZTjzB1CEOHMDQIXQ3Thz20IRft0bZP+BO2vXPQQRt0KI2QxgZ39LXcpKzx/kgiHlhwh7KZLea+tO8a5ElFHIkQoHVWN9YXVZTkleTVNFRV1ZRV1pZW11fUNFRU15VX1pSWVRYXluQXlOaX11U2AW00Lost4nMkQqFSJhvoVaj6laoBxdCgtLe/kp2AB2cTwcVEcAkBmJfODO0asNCHPP8KfT42eXUO2LsGHLRBlGcYctGGXHSVhzYM0YYhuhqmqRGGGqGpEboGoWkQhhqmqRG6GqFrHqEdgaZBaFqE5h3SGoSuRbrUCE2N0IYhmspNU0HeQf6YrmGIpvLQhtxdKpg25KINOWlDbtqQizbopA05R+4Z9N5wv5TmOxlqiGVA2EaEqUW6+m1UmYoslIM8MdDNI7E5QDcP5ApBvoQq7qXKVJ09Rtqgg6GGWXqEbUC6jQjbhLCNCEuPMHUIU4MwNAhDDTOGIbrKQ1e56UNO2pDT+3eEQef4v+JPvyKDDr7GNWyD1VaoSZZ/HVxKBBYRwSV4YF5mVxBXIuZKXsaCF08mBrs6oq5iDu7fsmPbt1t/WL1t86rzZ4+GXD4VFnoaE+aPCTsdcsXv8sUTJ333bv5+xaYNK7ZtXr1rx4aTvkdbyaQ+rapbJGilAJUNdRX1NfWtLSy+kCyswwPecz6WEoD5STR/ct8AYwj6V+jzzgGHeJTy0tuhrkE7bdBBH0L5CU76kJOm8nQNOnBBqBAAACAASURBVOgDFnq/hd5vZPRqunp09F4dTTHMUKpo/SZ6j5op66PJh2iKIYashyGW0sRSukjEEgnoQiFbxOvmdjIFHIaQz+gZYvRqGYMWpsrBHDAzVE6GGqKrIYYaYqghVp+eMWhhqJyMATNd5WIMQwyVk+4teYYhuspNH4YYaoiuctMHbX9sw1UOpgZi6hD6kJMslDUDLdXlWaUZN/LuXMkm+GVGHkoP35MWsiM9fHdG5IGsa0dzYwPy7lwpSrlWnhNfVZxWV1fU3FrfRqWQWCyQL6SKlR3yoc5eI63fRh+004ecDDXE0CBM3SOv6RCWDmFqR2BpEZYWZmoRphZmamCmBmKoPYxhN0PlpA856EN2+pD9Jbz6tCEHa9jZa3ZrbIjK6qoQxuOBeURgMRFcjAdml7HiuRLpS7gkiCMRChTSh0UF77/9xuT/+Y+P3n19zsx3ly38dOeWVf4nfQL8fU767vA7se3Ykc1HDvywa/va5Ys/mzNzxkczJrzx6n++9l//hYvE3Um4d+DwoSWLFn4xc+YnH3/82eef7d9/uBGsj6UuwIMLvGv2dzp92pR8pgpiDDnHd9DRhhxdgw6JftTyog3Z6UMOhgrlaVyMYSdfyGAw2lrbKmlAERsoaq/PotXfrytPZjamA5UJYOXd+posZkNSZ+WtppL4jqp4sITQUYjrLIog54Xxy8NYxWG80lB20eWu/MvkvFBuw11afTKltZDeUccilzBZFLpYQlOo6FIFXargdFSx6c0sZjufWshhtzM4dAa9lctq6+Ky6RwagwmyOJ0sHpPH6+SI+QyVi6Fy/gGttjM1HrYeofWZ2rq6KvISMqMOJ55ecO/Yp4l+s5P8FyYFLLt/9qvkc18nn1+ZfO7r+2e/un92eZL/0iT/hYmn5iX4zrp3/PO7Rz9O8J19/9zXqZc2PcDuzSb65d2+UJQcUfIgpjz3VkV+QnVZRm1lbkNDaWNTVWNLXTPQ2koF2zq72pkcoFtI5kspImWnQkPrM9EHLIwhG2PYxdR42DqErUfYeoSlQ5gaN3PYyVA5GEP2H/G4IT/5529CqneprB6NDek1mfI5ODxpLhFYQgAW4YFZzdwinlj6Es7w4kiEAqU062HOm69NenPym++/8+5HH7z3+ccf/POzf8z/cub8OZ/P+/LTeV9+OmfWx7Nmfjjz4w9mfvLhxx+899H7738w470Zb78z89PP/v7KX//+979/+sEHa1evWb506eQpk6e/PaOwrDSRtpUALowBlxLAhXGUdQ0yCmsYYv4hb6oxQFc5aEMOqWHU8qIP2RlDDqYK5QkMtYc1oBc3xwtLLrRnnGMWBAmKL9annSNlXyxNOscqvNyefak6Lag4MYBWcKUt53J5chAl73Jj5mXwYSijKLwlO0xQiRNW4TqLwjuLsZQCbGtOKKckBMy52JB+npwdRH4Y0lEU1VF2nVqXSq+JB8tvASVEZvk1WlG4oDyEVxrSWRhGKwzhl1xmlGA7CsMYhSHdJaFAXrikCitgNrK0MHPY9SLbq3IwVA62HmFpYTJHVJYdnx62I8HvyyT/xclBa1Mufpdywcu3z+O7J1z8LuXiupSgb5MDVyWf+/p+wLIk/0WJp+Yn+M5O8J2V4Dc7we/LhJNzEv3mJJ6cl+S/JOnsipQL69JCNqdjdmVGHc4m+ObGnnl4K6gwCVOchi/LuVVVnF5bU9LU2tjeRSfzZV0KNX3AwtJA3QaEY0Q4FoRjRrhmhGtBOBak24R0mxCOCeFaEI4JYWlhb9N+Q29w1Y5Bi1tt9ahtiMKgymJfwJPmEcElBHBhDLgQ4NfxxC9jtZ4jFQmVsoyc7In/969vTZry7tvvvDP17bffnDZ1ytQ3J77x5qQ33pr85luT3pw6+a2pU6ZOe2PqtDemfvDeB/PmzJv5+cwZb7/zzcqVAWfP3km8V1lfC9I6G9pbklKT0zIyu7qZ6bSTBGAeEVxCBBbFklfUSprYwxBL9SLfVL/tfUgfk7wYQ3bmkIOlQnnEsIul9nC5nfzqa7IaHLUIy6+M6iyKaM4Nb8gOb8gO7yiKIBdgy9JC67LCqUU4Uj628kEYuQDbmoshF2BpxbjWXIywKlJWF9WWh+kowtFLIhqzw3mVkZRCXFsuBszHkHLDwbwQal5w84MLrOJgcu6VyrTL3WXh1EIMtzKSU44jPQzrLscxSnCiKmxnIYZRguVV4GoeXOnKvyJsT2UMmlga6AU2ma12c40IvddQV1OUTfBL8l9y/8zSR2J6rrBGyWOprUu5uO5HBgz6NiVoTXLg6uTz34wUcWeWJp1Zkui/KPH0gkS/OQl+sxNPL7h/dkXKhe/Sg7c8wO3Lue5fmIgty75dW5nX3NbY3kEF2Uwql0fhcsndLJDNbO/saO/sJNFo5G5Wp0TBUbsEFoSrg9nDzjH1BnPI0WN0q20etRXS2BCZvjeNeRoPzCeCS/DAwlhwBVXQzhWP4du7Hn/YxxLxWULer+N9pIjfLRYIFNKM3KxJr746dfKU96a/M+Pt6b/Au9Pe/vjDf8ybO+/Tjz+Z/NrrV/FXWUK+pE8pHegR9cglfUpJn1La1yuQSbNpIXhgDhFcQgQWEsElVeIq9rCbrXKN++hjDDlkqLx+I8MOlgZiSBSCxrvSaiy9BNeehxFVR1VnhLXnYWoywzqKcE054ZQCbFFKKLkA25wTDuRjytJCgXwskIcF8jHUQmzbw3BeZaSiLqolFwPmY7nlkRUPQrnlkbQiHK0I156HacwOoxRgmWURpWlhtOIIZmlEZXoYqwzXWYzlVkQIqyKbc8O7yyK6yyJYZRHcisjOIpy4OgrMx9ZmhIgqQugdDfQhJ0v9Yt5q3Vq4WwuTu/lFSZj7575OOrM0JWjt79bW7zDdiOy+S7nwXUrQmuTAVcnnVt4/+9X9gGVJAcuSzixLClieHLg65eL61Cs/PMDsSQ/flXplS+qVH1Iubki5uCHl0oa04C2ZV49m379W2dRMH7Bw9Ui3xj3K3mCqHAKtc9jqUVs9w1ZIY0MkOkUK48SIvMAFceQ1XcKO0Zye6lUVW8Rni3jeOSBPJubJJXyF9AlyKV8u4T36+tORL0GVika+E1UmFvXIcwoeTn/zralT3vhlcz3mvenvTJvyxt/++7+jiXieXPz0dY7dYgFHLOaKxQX0a3hgDhFcTAQWEcFFFaIitso17vJiqhyMIYd8lPIyOCCGys70DlqUYQdbC9F6daymNFllsLQmsiojjFGCY5VF5CcHkwuwNZlhrNKIqowwSgG2MDmEWYqrfBAK5GOKUkM6CrHtDzGkfExnMa4pJ5xTHqGoj2rPwzTnYCTVUZUPQqmFWHoxjl8Z2foQU/EghFyAZZdHVD4IJedju4pxTTnhHYVYMB/Dq4gQ10QC+ZiuYpyoOrL9IUZQFUktwgoqI9llEZUPwtilGGHNVaaQz9RArGHX72xvtwFhDtmaWhsyIvbdOzHz/vlvxkNbY2JtStDalKA1yee/GZHa2a+Sz61MPrcy+fw3yYHfJJ9fmXx+5dVDc06smnB6y+yEu8RGOq9bB3N00K/2BnPY0a129Fs8Gptn2OYZtkEaOyLSSe/TDj+qvBbcJH9LF9G5v3aeBEvE6xYLhAqZcrB/WK/TWy1Wl9PisJvtNpPNYrSOYHXYrU670+NxeNxWp91kNetNBp3RoDV6/+r1ZmNtfd1H73/w1uQpY5LX//z3f2OjIphCLkcqfFZehYxrBGDuI3ktKBXksFUO9u9+O/1+GKpRV14GB8RU2VkqB3sYxcHSeJgaqJNSI6kIVdRFAPnYivRQSU1kU05Y3v3grmJc1YNQegmuJiMMyMdWPAijFWPL00OBPGxBcgijFOetwlhluMr0UEZJhKL+KrkAW50RKq2Jqs0Ma8wJp5VghdVRbQ8xJakhYD6mqwjbmosB8rGUAm/JhmvMDudXRgqqIqmFWHIBllMe0VmMY5RGdJfjuoqxrNIIUh6WXIDhlWGE7Rnd/VqWFvnt7VW7eGaEplRXFaakBW9O8l/8L6+tUaktNWjtPewu7KWdAT5fnfzhC98NH2MD9xdWVnK0Hr7pl7rLO3ikBpfa5tHYPGqbR22DtHZEpJXcpx/EAwuI4NJH8mL8srxYIh5PKlZpNW4YRhDE6bAP9ig4XdSO1samitLCtNTSzNSy7LSC1Pul2VnU5gYmuZ3PYujVw8+OUARBenp6d2zf8frfXpv2xpvvTp02Y+rUGW+/PWPa2zPenj7j7bdnvD19xsh08u2R+6dNn/rGm///f/4nnkiQ9fV0SwTspy7S9sqr6CfyEuawVY7uYde4j0GmavSVlx1iqexslaN7+N8etZOlhbv4PEHVVWUtjl0W8TAphFaCE1RFFqcEF6eG0kpw5emhnUW41lxMc054U054W154VUYoKQ9bnBrKLI1ozA4H87Gc8ojC5OCOIpysNopegitLD+VXRjZmh1dlhNKKcbzKyLY8TEFyCJiPac/D0IpxQD6mPQ9DKcRSCrG1mWHcighOWYRXZ7RiHKc8sqsIx6uMAAswtBJcZxGuJSecWYJhFIWKukq5Kmu3Fv4NjeVo3DwD0iWRFd0Lvn92xf2zK8ZbOi+IoNWJIZtjb5yMuXEaF7w78ODX/lvn+W389Pze5Q8yEpmDBoER4aidz+0T9rCDr3EOWN2PzOVR2yCdHZE+PW0EFsSR19JEXY/lxRb9FKaQx5OJ9SYjgiD9SnltQVZMSGDg4T2Bh/deOLL35M5Np3dtO7l3i5/PllN7tp3as+Pguq8D9m0L2L/jit/R1BtXaaRmq8Xy9CC12axR4WETXnllwquvTZk4adqUN6ZPmvTu5InvTHjt7QmvvzPxtXdef3XGpInTJ06aNnHipL+/Pum1Ca//7dX33nmnqrLS5Xb3DPV7Z6/PVF4j08YYcGGFqJAz7OQMu8Z9GLJGLy+jA2INO9jjfcTjj9rZrfWwezWcxiR5DUZYGVGXFV6QEiKvi6IUYLMTguuywsn5mIr0UGoBtqMQW/MgrD0PU5cVVp8V1vYQU5sVRi3CNeeGgwUYZmlE/v1gcgFWUh3VXRZRkhbKLotof4gpTw/tKMBxKyLb8zAPk4KBfExdVji3IpJciG3MCe8qxpELsDWZ4d3lkayyiNbccDAfwyrFdRRhu8sjGCU4egmusxjXkhNOKcSyyiKasoJFZVfEzDqO2tmt8YypsRyNm6dDyKzu3OunE3xnJQf+608VR2mutfcvb4gjHIuJO339pv+N2wHXog5fPLo6YNfik5u+8N3wj4Q70V0KlcCIdD/fX84eo1tjf2yuEXnJ9T3pzJOER2teseSvqQISRyRhiwTdIgFb9LiiEXAkAraYz5UIveZSSsXXLpzcvvjTgH3bbkVHNFRXluRmJMVFg6SG+saGqrpaagdYU1kUsH97ZVFeecHDyEtBh9YvO7h2cXrcNZfT4R2hbrcbaKgO3Ldl9/pVF4KCfHz9P916bPryjZOWbZo+76v3v940de5X0z/+YuKcr6cu3fDB6u0/7D7gd8L3m4Vz929cRW1rhmHY7fFIexVMAY8lErBEArZI3C0S59Ix+JHKayERXFwjqeSq3Rz1+MuLPexQGEctL/aws3vYyVH/e6Nxc9VOAaNeVhPJKsXSS3BFyaHUQqykJqriQWjGvWBKAbYuM6w2MwzIwzJLcMWpoUA+piYjrDknvDE7vC0X0/oQ0/4QA+RjOotw+ckhpDysoDKSWxFRnBrCKMVRC3Hl6WHkAlx3eQSYj81JDCblYSofhAkrI2nFuJrMMEYJjlKArcoIY5dFdJdH1GaGkfOxnPKIllyMoCqiowjLrYigFeOq0sMYpThWWURDVjijKKy7NFwk6OJoIY7GM/qWCkwImc7Kxh9POr0wJWjt+EvnxREfte/6jdPXb5y+fuPU9bjTN24HEKKPhQZsOu+z7NTm2ad+mBl/A9shHRRZEI7G9XS3dKudYp1LbfVobR7NEyCdHekxDGWxA/HAPCK4hAAsjAEXdYgbJD1ScY9Q2iuQ9QkUgwLlkKBXJehVCXqG+Gr9IIIgMAxX5ues+2x6sN+BXqXMarHwWPTKwof3b8fW1FS2tre2A60t7S0ZaUlxEaHsrg61atDjcddVlu1Y9s9vP5ls1Gm8I9RqsRJCgla/9/esezfNBl17F/NYes2u5Kql6ZSv0sk7y3iL04AVd6rmx9ftymw9kl7X3MkcHhq4HRH83XuTH8TfcLvdCIKYrVZxj5gn4/FlAoFMLJCJ0mn++JFTJRZeB5fXyxp4Gpirdo/7SOwediqN7lHLS+3sVjs5mn9ruDqILxWJ6wmc0rCOAkxLTmhVWrCkGttZEJZ573JOUgirLKIoJaQlF9Ocg2GXReQnh4AF2JrM8LY8TF1WOLUQ15AdDuRhSHkYSgG2KCWElIdhlkbwKyMKU0JoJThmaUR5ehhQgGWXR1ALsTmJwe152KoHYbyKCGYpriw9lF2KoxRgKzNC6SU4QVVE9YMwMB9LKcRSCrCc8ghWKY5egqMX45pywptzwoVVke0PMe154e25Ieyam8IeJVcPczSuX20mTw8JbUinUJoT45d0ZnFy4Jpx182LIjVwzb3wbddj/UbM9YjYW/7XY0/igncHHfr61A+zTm3+Ig5/iTmgEVsRrnakx7o1To7GOWB2/9hcHo3No7MjAyZDHgcTTZrrPVXiGmm2cLAMccoQpxBxCRGXEHELEY8QgQROB99sU8CI0zu4eGzmub3b9q1dGuSz4+ye9ce+/zr09LGE69eKCx8WFz4sKcorLS54cP9OLPYy5syxM7s3Xj686/SOb/etXUQIPmu3WR9XXtXFhT5fzTuxeXXwkT3nd60LPL4//t6922VN2Hp6XC0FW90R3ci6UdaUkJ5x+bx/8NEdYcf3H1m/cv+ypaTGehiGEQSBYcRs0w5peYNa/rBOqtKJ73X+gPf+jAiwMI7ybYsC4GthrsY97iORrR61vEwOyPvKcf+d0Xq6VRZR853uwqDmzCudBWElKSGUQqy87mpVVmTGvZDK9FBGCa4gOYRSiGvKxXRXRBakhHaVRNRmYyhFuOaHWHZFZFUmpqMIR8rDUgqx5elhYAG2szhCXHO1JD2MXhYpr79ak4WhFkVwKiLppbj85FByYURdNoZXGcUsiyxKC+VURNFKIhqyw6lFOFF1pPcMsobscF5FJLssUlgVCRZgOwpxHYXYivRQWW1UVxGuJiOsoyC8Ov0Stz2TP2Tgaj2/3Ey+AeYbkA4O9+EN/0T/RcmBq8fdOC/MXEFr7l9efyPGNybO/2lzjfgr7nTs7TPRUYcvHV97euuXJ9a9fzcOy+xViy0IT+vmapwcjVNmcGltnufKS211lAtuRgNzicBiArAID/yzhJ9cK1FkC6VZAnGWQJzNF6dwxTeZwmqp1OI0Pz2+VKrBO9ewpzZ+d2TdgqObvg466oM564s9d/Ky7+FLvodC/U/gAk+HnD7m77P1yMavjq9fceXotvqKYrfH8/ROIAhmdHVEBPoeW7fi8LoFp7atvXJ0T0TAMczpY8EnDoT5HowMOBF19sTlI7v9t689sm7+8XXfxIReEAp4PxnsNueg3iIwWaVaczeRPC+aND8GXEYAFt7p2A30cfhaiKdxjftg7FY7e0YvL47ayVU7eZp/X7g6mNmjEtUTGLV3G6sekFqKW9tqObQGUXd7CwUsyo6rzwhpyg4rSQ1pywkrSrgAPAy9gw+ovH8xOSYg99a53FvnqpIv3MOfac8Na8wK6yjGVWdiyIU4Uj5WVB1VnhbSkBksro4oSLhYlXK5OTOYXYZLu3Wh9P6lh/cuskqwrLKIjDsXyXlhYF54c25428NwYXUUkI9tzgkD8nHUQqyoOkpUE8Uqi6AV48gF2JZcDLskjF0cWp12qasgtDwpoD0jQMDv4mshnsb9s83UebjD9paWugzc3gS/eSkXvku9uCHl4rpx984LMVfypXW3og/GxJ25Hnf6WXk9nkISY/xCAzYF7Fzgu/7juzejOqX9EivC13kEWqfKAj1rLq+8dDZPkzSbCC4mAIuvg4tvkOf6VYd+fr93elLP9CT5O0nyd5PkE+7KJyTI49kW57NjDEEQBNFoNIzOjrqqsvzMtPR7t5Nv3UyJv5V862ZWckJpfm5rY72Qz3X92FnPxu2BFHI5GWivKCrITk5Ij7+VGn8r9fbN1Du3c1KTqktLOinkvr6+X9iD1akyWeVSdeM10sxo0siF2fdpp2iDAwItzNO4xn0wcsYiL5ircfE0Lv6/MTytm6OyCBVybs8Aq0/HHrYL9bBA5xEYEZ7aWVGaVpB0qeB+cM69S3cjfa/478VfPnT8wLZzJ3ae2L/1xIEtJw9tDTi2/cTBrddDDide9atPv3T76qkUon98hF9GzKmY0KPBZ3xuY45ePLXnvO+u8PP7aAVhoef2nzmxM8B3d2Kkb+ndc2HnDxCDD8eEHLmFPZ4Q5VufcrEyKfB62LHSe+djwo8X3zlXmRTELY/wnnjR9jCcXH6L33i3o/puR0sepSEDqLkv4HcJdB6+1vPcBgp0kEDvrq/ITb6w4e7x2QmnFt7znX3v+BcJJ+elnF+dErQ2JWhtyoU/5+JX0NqUC2vv4PY+Wer6eWJv+sfE+mEubj+zc8HJTV/cuBrUxuBKLEi/FdbaIK0d0tp+is6O6B1wR3/DDcoqArDoOrg0BlwQ1rI7tEUUBypvAZKbgCQOkNwkSwt5arvT5XY6XM/gdjlhCPplMSEI4vG4XU7ns5s/wunxuBH4mWH9k8CQx+36mf043W6H063pUKZdI83GA4tiwKUEYO4D5hWu2iTQIeM+EvlaF1fj6jWNUl5OmKt18bQu/rjh5mvdfJ1H4EUPCfSQUA8L9bDQAAsNiMg4gtiEiE2IxIwI9NALPwyBzs03IHwDIjQiAj3E17n5Oo9AD3MGTVXlmdn3LuYkBt8jnjvis3n3to37d2/eu/P7Xds27t2xac/O7/fs2LR7+/c+uzb57Nrkf3QH9vz+Q3s3H/LZfGD35gN7Nu/f/cPObRt27/h+z/aN27ds2L3t+4QI3xMHtu7YsmHXto0H92w+e3znoT0/7N2xyWfnpgO7fji2f8vFU3uC/fce2LPZ/+j2fbt+OHFw25ljO5Ki/AqSQ3ITL+clXQSobaJepahHyRu28jV2nsrMH7aM9ORzW6eHBFp7fUVWZe7t6ryE8gfRRXcD82OPZ1/dn3xxXfKFb1POr04J/Cbl/KqUwFUp51enBK5KCVyVEvj0jdUpQWse8a9kuqC198K3x8b6/WzN9RN/3fKPvemPu7Lr7J5Fvhs/CQvY2QKCOidkcCNaO/QsOjtscCJCreBOx2b8yO8GLYyjrOjTkWx2uckqMlmFJqvIaBaoBwVKAUvKo/8KXLpcwOqX8Qfk/D4pT8Zn/vomz0PGZ/aIOYNyQb+UpxR1S3mM0WylFHGHBiQlnMt4YD4BWEIEFxOABYX8uyKtS6h78cPqN8D715eXQA9JzIjU8ggzIjEjEhMiNsFiIyw2uIU6l0Dr5KvtPI2NO2ztHjIy+9Qdsl5QIOiSKfkap0D3/IH6Qg/Swxu2VlcXpMSeyU24fIdwdv+uTVvWrTiw+4fjB3cePbD96P5tT3Nk37aDe7f67Npy2GfrIZ+th322HfLZdnjftqMHth3Zt+3o/pEb+3dvOfzon4d9th3Ys/XIvm1evJvs27PF+xjvfx3cu9Vn1+b9e7am3r6Ym3g5Iz6wndYhtCACE+J1vUAP8/WeX22OxIZIXYjUgYgtiNCE8LVOmliaHHcmOcYvBX885eqhlMj9KRF7U7B7UjA7U8O3p4ZtTQ3ZnBr8feqVjamXN6RcWjdS6QSuGTHa+VUp579JOf/NjwXn9drLOPciNWh1YvCm2JgTz13q+llu+t+4feYq7uA5nyW+Gz/KvIMTCrnDFrve9Xx/GZyIymp6wDxJIC2IAZcQgMUx4GKqMtlqkxstYoNFaLSJ+nponc3lYF0xuaHkl6E0lVIaSxPjImOiruQ/uAs2lFAaf2WT5+ykoYTSVFqen0KIuJQQF9VUnkttKhvNVtSGClJL3l1wCxFcRPR+DTS4vFnZKtLBL2FAvXh58bQuvs4leHm4JSZEaoZociVFKCTzuaRuRiuTWt/RXgs2VrVVlzWVF9Xm5VVkZpekPMiLT8mOTUzH30wIi7sbnJAYnJoV18roFGhdQr3njz5UkRESaJ0PCx/GhB3KSbh8l3Du6IEdOzZ+s2HlvCP7tvod3XPi8M4Th8bI4Z3HD455q2MHd5w8ujv11sXcxCtZd4JaKa0iI/Sbe0Co9wgNkMSKiMyugmJCfnFsQenthwU3cnKJ2VnRmQ+uZqTg0pPCU+8Fp8RfTrl9IfXW+dS4gNTrp9OIvmn4I2lRB1Ij9qZidqaGb00N/iH1yvcplzekXFo/IqzA1Slnv045uyLl3MqU86ueqtRedL0WuDrp4vqb+MMxN/1/dcL4zPzxdOxNf+yVPYTLB5rKM5srcxh0yrDZbnAjumfkpXcgRqenShwfTZpDBBYRgaV4YGEBJ1Br4hssUp1FqLeKpBJKZ2tVR0tlZ2vVL9DVVs0E6svyUpcsXrBw0YItm75rriygk2p/eatnobfXAPUlQWdPzJk3a926b28TI7paq2jtNb/y7K01tNb6qrabscCKRz/duOAWdT1T1S/WIwKd+yVK4GfhaUctL7MT5utcAr1b+FIQGWC5HRFpTWUNebFxZzERh0Mw+6+E7r50Zfv5oB/OnlvvH7D25MlvTpxYfuzY4iOHFxw8ONtnz2e7dny4f98X5/y/SojaXddSy1FZRAZIqPf80UcrNsJ8rfNOSvrVy/seJl65jT/re3Sv75E93yz8bOv6FSeP7T153Mfv2N6xcXTvybFucmyv7+E9p4/7JMYG5SZeyb4b1AI0iM0ekeF39YDIAAsNtIcTPQAAIABJREFUNhC4AZBuAqQ7bW3xLS13Gpvi6xvia+riK6tvl1XcKi67VVR6K78o7mHBjZyH17OyCZkZ0elpUekpEWn3sakJoWl3g9PvXEq/HfjgVkD6Df/0635p+KNpkXvTwranBv+Qeml9StCa5POrks+uHLn88DFnv045+3XK+W+eKtbGNFtck3rhu/jIozFx/qOcMP6I2JPE677306LLcu41lKTXFaXUFaUwaWS1xa53IjoH9DR6J2xyIVx1V0TbVDwwPwZcjgcWJnZtl6qbjVaZ3iLSW0VSMaWjpXJU8gLr8h7c/eizWYuWrly2dHF9aQ4DqBuzvEg1rdUFJ48f+urrtYuWfBUZdqFzdPLqbK3KAYJiwCVEcEkMuARP+jKdFSTSO8UG5OUY4Ffh69x9Zs/o5OWC+Xr3S5GXR2JGZBaEJhdlFhBu3Tx4D7f50L7ZO3fN3LPnn3v3zt6zd/Zenzk+PnN9fOb67Ju//8ACn33zffbNP3R46ZmAddjIgzdi/aoeYMT9KqkFEf6+cTtKxEaYp3YQb9+96PtDXlLwnZjA074Hz5w8uHPjynUr5vge2X3G74C/7/6XwKkT+wL89t8lnstNvJx9N6gFbBSbPSIj9HtaJzLAIqON1nWT1nWHTk+i0RLp9EQaLYH+6AaNltDVlUCl3gXBO+3t8c0t8Y1N8XUNt2tqb1dV36qovlVWcbOoNC6v8EbOw+tZuTFZ2TFZ2TGZWcTMLGJG+tWM+6EP7gSm3ziVHnMinXgsPebYA8KxdPzh9OhD6Vf3p0fuScNsTw35IeXCdymBax5NQlcln//Gi3dCmnz+0aKb13FeAlelBK5Oiz56Jz70+pgmjI8gxvgSY3wbWsv5fFYn2AQ0lrfW5LfVFsp7lHoXrHPCP/GXyYXoHJZYyuxo0pcx4HLvD6C1yxL0ZpHBItZbRUplV1dbNbWpgtr8K3S1VZMbywLPnD55wvcWMYrcWNbZWvmrW/0Eryjz0hOCAgJOnThanp/W1Vrd0fwr++lqrmltzbwLbiY8+ukgPOnTRnm1xAiJDb/rvfQCEYxJXl5zif5YPHILItRamjqaU9Mv37u7jwrG0YvD/X1X7Du4+NDhpU+x5NCRpYcOL9l/YOHBQ4tP+68NC9/j/Zw79vqJsv/H3nuHN3Xki/v87r3fvVvuPrubbEvYAAkJIaGE0IwLtjFgXOjdgMG4F5UjyQVjDMa9SLIsS5bVe3W3Jfeu4qKuI7k3ehKqKwnF+v0hIISQYMCGZO99nvfxg8zMnDlTXs1nzkhmxnePXOwfne67/WCOK3y/7/b9gdHp3lv3CXTWQY91+JSw3EwUEhYID/U95L1xu9s6aKgvCh6IhAa8AQDISRQsgJDxSF4tyoaBsQf9ow9f5+7670z335lSd+aoO4kaDUWjIf8Ym8L0erJeTzEYKEYj1WikmoxUg4Gq11O0WnJ7O6m1Na++PreqCl9RgSspzS4sxBYUYCUF2eKiHHERXlREEBQ+gl9A4EvwgoIcgThbIELzual8WjwnB87JDGQlH2Wd2886s4dxZrcNZvxeZvxexpk9zNO7mKe2M2K86FHbGJHu9Eh3RrQnK9mXw0wmU5OxOBgWB3lZeWVhwvPJp8Fu3aTVeuvbB1euXx++NDJ4YfjKN9dtS61n5HXnO+vYvfuV/aR0xUq0yhGjcs5Q2LH1/lduqe9MDNye6Ltxp3ugv82ibwa1jS/Eom8e7mnvNrQOWFQzzPLcQvpARZeuqQ9U9IEKs67pBel1TV26lvL29CyV/aOYUWGX2+Fhvv7NwKj1DcymGdJ76/6Vmctrrs01MGa9+K3VMHKhsIJGpyOKCk4ZTEzQSG8VxEDDXE/4OwYEbgwI3OgfuNE/wMk/YONJfwe/k/ahYZtPxe7PzArJyQWyc2AYHASLDS1nnukeuTjwpuTVf+fB0Li1Wtm+z3Pjvq1rAg65H97ttmvL+i12S08c3n4qMiwaGRIJBL8BUPCgKCAoOw0pIr9Ref08Wi1ZpyPr9RSbyDo6SCpVvkKR19JCbGokNDTk1tfn1lTnVMpyKiqyS0uzC4uwEglWJMIIhRi+AMMXYnlCHF+E4/GzuMxkLu0sl3yGSznDo5zhUeN5tHgeLZ5PPcMlxXBzERxsODszgJN2kp1xkoMN5zETBSIMlZaMzX5peWGyIdhsSEUFtW+459bdh6P3rWMPrePT1vFp6+j9Z2PGx5GjdfSetfemBdfumqmww6hcspSOaKV9xwX2+OTInYn+2xN9tyf6vrlt+fqm+Zublp/n65vm67e6btzu/uam5esXJf55btzuvn6r6+sbL77ozVu9l75R0zVHM5Ub0CoXtMoxXb68qAvff/v+4O3pt+6sR2PyZeVlyzMwF9x5MDJpvTA53WbW8MWpHDa8qSnLaKTr9DSdhiwXxIQGOvkcW+97YoPv8Q2+xzcc87U75msXELgRFbkzOdUfjYdj85BoAhyTC0fnwjC48HJWfO/IxcHR6YHbD+akwo+rPTRuHZmwjkxYL31r7bryFQLqv3rxOw4rFrg7fO627hOXtZ+cPLIjCgg6HR0Rgwp9A0SjQmNQIehkhJASZ5PX0PiDwdGHr3Obg6PTA3emNK8hrx+v0XQ6il5P0emeDjzzNRpyZ2d+eztJoSA1NxPr6wk1NfiqyhypNKeiAldenlNWji8tzy0pzy0qJRQU50qKckUFeKEEJyzACSU5AjFOIMIKBGihIEvIzxIKsoRCtFCcLRJjGIwULA76kvKCZKJDGazE9o6qgZHeW1MP7nw3ffvbhy9ievQ76/Wp8aKu8+mKNbaVS7piLU2z/8ZY19jkyK3xXtvm152p/pkyOeOUr13I6NTg1LeXlBfIGSq7LKUTRuWSqbTDtbt1XDEM3rEO3H6tgTS79N26f3WG8pq4Nz1w5/7AnfuDs87og8HR++CF4coGHpMZWVoap9dTDQa6RkPWaCk6DVkhPHX+zL7TcfvPnjt0LuFwUvLR1FTf1DTfxKTj2BxoTi6QlxVOSgzAJwXg04KzM0NxGUFSRlzfhYtDY9ODdx68VGWe3OPQ2IPhsYeDo49++eNkw+PTl+5ah8Ye9N+4Ozz+8OLUw5Laun0e6+w++4e7/bITezcf2+Xq9MUipy8W7dy8LgoIOHMKEhcTHhc9t5yODo+NCs9MQggppwWkmNa2xuGJB0PjD1+ng4bGpwdHZ01eM/CajSd2e/R7tfqR2lSqPIU8r6WF2NRErK/Pra3NranGV1bipdKc8vKc0tKc4mJcURGuoBAnlmSLxRixBMtgpmJxUMzLyCsLE47NhjY2Fer0TX1DPbfvPhj9bvrOtw9fyOh31rF7VvDr9pwOj0ylvW3xlSpfIR/OG50cvjMxcGu89xfL+OTIpVvthA5P20eC0CqnTKWd2JLZd2tseGx69uf+azBw+/61iQc/Por7PHndnx4YvT8wen9wthkaf9h343Z5nSiPBKmrTzObmTrd4xmipWg681Xi02WFCeUV6TJZZlVVZm0ttrEhp7Exh0qPxeRA0TmwgshjRT4e7INbWEe3MY570v08qrBA78WLQ+NWmxlnwsCd+0PjD689tF63Wr+2Wq8+sF65Z/1q2vqV1XrlvvXiXevFKeuFKevIpPXilPXqA+ul76xtlj62gJeVlYonkSgc7sFdbl8u+q398g/cHZb77dvit2/LZrulG5bNX/PxuycOeSacgZ+Lg5+Nhc41Z05BMpOQAnKsgBSj6Ggdnng4ZLPwq3fQ9ODYj+SlJWt0FI12Dl32M2qz7awZDBSjkWI0PtpWe6w2klxObG4mNjQQamtzq6rwlZV4gSD9URg4U3lFZKLDBCK03tCs0Tb0DXXf/vbB6L3pO989nAnj96037o4VWRIyFetsi69MpSOxc+fA9eaxqZG3bqifYnRi8NZYj6wnMU2xBq10wqhcs5SOuHavtivqkTHr4NhMp9KbYeDO/WuTM5bXo6E8yzwYHn/Qf3NM1WVpN7XoDQxb+PCUvEgqyelaaXpNDbq6Gl1dnVVVlVVdja6UZRBJKDQOisbDyyMOV+xwFWyxE261E7qtE7uurj8f2nfx4vCEdWj0wUyqMTx2/8o969fTVu3AcJ2ypaq5ubSquqC8oqymrk7VZrx4deD23aHRe8Nj9y99a70wOQ1evlYkk55Chu50WWW/9G/2yz9wXb907eI/Oq5Y6PTFIrd1S47scPbbu3mbwzJP51Xem9bs3rrhfDyQeBaZcAaYa86dgWclR/JINnm1jEw8HB5/+Dp9NDw+PfQjeWl1FJ2eqjcx9CBTBzJ1IFNrZGgNNI2eqtFSNFqKRvuGpPYjtT1asmm1FNt6Td1JlkmzXkpeaGxoXn5Mq6JUq2tUa+peVl6j301PPrBavunAqJwzFfYYlQtauTFTYV9qif1m1DI6OfzWPfVjbo/3j0+O6C8X5LS72/7iN1rllCZfJrGkD4xOjYxPz/bEf10G7tz/aubyGhq7PzR2f3gumHh46Vtr/1eDWi1doyY9Iy+l5HRVWUplZeYTqqqyKmUZeY/lVQrzKduzme/lyPd24ns6sr02VCeH9V28ODJpHR57MIMKPLjynbX35hidww48tn3v1vUHPB19tjsf2+Xqu3tz8JGdZ2MBTOb5bHQyDptMJKLxOennTiOO792ydd3HDp+/77D8A/vP37db+g+nLz60xYlOXyza4brad7frxi8W7fV0QkBOhJ7cl5yASk5AJZ97GV42/TlU8jlU4jkkOjWamxfLJ8XI2xpGph6MTDx8nd4ZmZgeHv+hvLSUtmZsIz9aLj7VVnauozpF3ZCpluO07URNJ0mrpWj1NJ2epjXQdAaa1kDTGmhvUmRPG02noxgM1Oqal5AXGhuBxUHLKihaXaNW22CT151vH4zdmx797uEMGb9vHbv3sKI3I02+IkvlZDvzhVE5twwS70wM/tKCx9vjveOTI4M3Whi6IxmK9RilM0blkq5YndPuarred3HCOjw+k3n0RhkcnbG8JudUXuMPRsaney73aLW0V5WXG9/LUeDtxPNyivNxy0oIMQ6NXJy0jrxIXiPjDy7ftar7LgJh0FUL/7hi/n/Yf/7+xi8Wua37xMtp2d4taw9u27DbeZn3hsVedos81y90X/2e++r5HusXu2/41HHFQseVCx8L63tzOaxYsMXus2O7XJ1XfXho16a0pOiM1FNpSdFpiVFpidEzIeV8VGpidEpiVMr5yBlmeUJqYlR2RgzvsbwuzIa8Lkw8edpI1mgpWh21uTRBHLuDDXfnR24viN9XluJTme1Xnx/azIDJhdGq4jNtFYnttWkdzZhOBb6zjahW5/+kZbQUje7xek1D1qhn118UvZ5aVZ2FyYaiZyqvMAYrqa2jWqdvVr+qvEa/ezj5wPrVxNcUzcFUxSq0ygWjcklXrMtu26K/LBmfunD7l+SviamRr+8YhabwFPlKtHIjRuWapbTPVG6oHRRdmbReGJt+66r6MUNj97+emrG8Hg3luWD8wYXZkJfQy5Hn7RTot80vNqCtd/DSpPXC+IOfv/SlyenLdx9kYtAf/Xbe2sXvOq1a7LhyocOKBfbLP7Bf/oHL6sXu9su8Nn7h7bp6u+uXXs6rPDeucrdf5rr2E4cVC5xWLnoirKdxXLnQ+cuP9mxZt2ntx/7Hdmalxmaln85IOTVDstJis9JPJydGpyXHYDLi0lNi0mecNyPlVHrKKWzmKQ7xFC8vqkVRc3HqwYWJh6/TOxcmpi+M/0BeOh1VLk0uOn8gKWAb6uSuuMCd54N3pId6Y8K9iFBvGnIH99Ru8bkDpWlHqrL9qnMDZcTQNkWuRvcTG2Raik5H1RvoehNDb2LqQJbOxNQa6Ro97ZHU3qC80NgIDA5SU8vX61s02ka1pv6V5TX2nXXqvlV7tQHb5pqhWIdRuWCUzmnyNRT1/oFvGiamLt6Z6H/r2ro13js+OXJzrKe6Lzmt9csspRNG5YpWOWXIvxSAcQO3Ry+OW+dkyr82w6P/XvLieznyPR0z92zMOhNkGBqZibyu3LUO3po4cWTP+iV/cVy58OkFlG0NZb/8A4cVCxxXLrRJzWHFB/bLP3BcueC52nokrxUL7Jd/4LhykdMXiyDBhzCZ8eiMuKz00zMEm3mGRU5jU9KEzEwBIyMjLTYt5dTMs2elxxFxZ4WUM3xStFIuu3TXenFy+jXlNTLxjLxoNnnF+HocO3bo5PHDgX6Hgv0Ohp48GOF/AAjYHxm4LzZoz7mQXWnhO8kwTzbgrmzCPj941FJUjehGfnSTJLa17JyyMrmtPqOzJVujImg6STotRWeg64yMx9B1+peLQF9KXphsSCY6hMNL0+oadfomjbbhdeRlCx5vfztV1U/IUKzPUjpiVK5olXOafDXXEDB0vXVi6tLtt+2v8cnhW+N99QPYx19d7YpROacrviRrjhq+6b00/uIZ9Jbl9SNTPVde1gsT0xcmpi/OBZPWS5PWvqu9rysvbye+p6Nom11DctjQlSuX71ovTlh//tLX7ll7vx7b5e5kt/SfTl8s/BklzQTHlQudvli432P9fg+7tZ++57Lm49PRIbjshGz0WSw6/sVkxWdlnMFmxYtZ6M4Grq5F1FiWL2aj6aRUTFY8JuvFJdiSsanpdUU5NYXZbY3i/mtfX5qyXpx8QTv8DJemrJemvu38kbwKz+87F7g9POQ4JOR4RIhveLBveLBvaLBvaNCxkKBjwYHHAgOPBQX6pkH3caK8VM3Pk5eWotVRG4vjxad3ipGehad2lsTvLU06WJF1TIYPqM4Pr2MBDcLo5qK41vIEZVVqW11Gewtu7uSVhQnLJaJa5WW2h4yP5VXbN9w9es+2jfWS3LdOPbR+PXW9oCs+tfVLtMoJo3JFKzemyddy9Cd7vq4bn7pwZ2Lg1njP2zBX3/jUyDejYF1/FlrlkqG0x6hcMCqXDMXa3I6dbVdUV6esl19j2Mw1F8anr9+dntHKa+rB9KWp6ctT01fmgrvWq3enB671vMaG/SN58Twd+R529cnhI1cvX/3OemXK+vOX/uaBtfer2x5OdmsX//315eWwYoHTyoXIkH2pZyOO7nMP9tuLyYzD487nZCfMBBz2HCk3ScDIrBDjNS0FYLtMUUVvr2G0SMm0/NRszLkc7LNZ8D8qAZ+dUCrMaavjGBWlLVJye0tJz8Xhy1MPXtgUP8XVb61Xp+51duJ/KK+kwvP7zgfvQsACUfBAFDwABQtAwQKQMP9HQP0BqD8C6o9GHuREP19eWpu8ys5Jzu0tObSp5KBb8ZHNhb6bJSfcxH6bRAGbxCGbJRFbC+EeRdE7S8/uL0vxkdIRmk6SVkuddXmhsRFobERxCUmnb9bqmp6WV/9w9/i9B5P3rRP3Xo7xe9aJe9bvpq1Xx68wdMdT5avQKtuOklNS63K61sfyVeX41IWxyaGbb1RbPbfH+ybuXvpq1CjtSchUbMhQrLeZK0thn93m0nyh/Ou71mtT1iuTczPfZ4PLk9M3v33ONy4+R143737ddkXafrWy42r1HFDTcbVGPVik0VI06mePSry0vDztqxJPdvQUdH5d33G15ucvrb/R0NRT7O600mXtIscVC39qG2vm8nJc/gEiaDeDnJyTfT4Xl0jMTSLgEwk5LyY3J5FESK6Q5Kqq6cpquqZZopMXt8gorTKqqppWLsLjcYm5uPPP5MrJPp+bc/5JCXjceT4T3SqjqmpYYEe1XEZpLiG21Rfohhs7r72gKX6Sa7Wd12rU6jxNJ+kZeSWF7z0VGXY6Kjw2KjQ2MjQ2MvTUI0JOoUJiUCGnUCHZUT6caO+fk1d5giRhX8W2jbLNG2XbnGUeLlIvV+kO14pdruW7N5Xt21S6363kgFvR0U1CmHtBTpC6k6TVzb68sjDhFGq8UiXV6Zu0uoan5FXfNdB5dXzw2sTItfHhV+CriQs3p77SXCnN69yRKv8So9xoix9T5V9SNYc1l/hjE8MTU5femLxGJ4fu3r06clNZ2hWbobCzfYwJo3JBK52yFPZMvV/H1SrttYYXzp23S9uVyr6b+ocPn/1G7OfI69IoyDMG8E0hQjNEaI6YZcAIARhRaYhXa374TOqVwkaBl1NFwqHiDoiw68VVlfRAedrwgz5r/MOdHD5f4LD8tRZfDisW2C/7Fyp4N4eaQiVn5pNS8wjJeYSUmZEsYGKapRRZIbGuNL+zUdBez2uVUVtlVHklVVZIyCMkE/BJxNwkQm4yMTeZkJucR0hmUDLIpFRbCcTc5Py8lIby/KYKSrOUqpeXtFZR6utyGmUEmeK80BwuNIe/Qu8IwHCBOVyjpmjV1B/Ka38a9ODZOCDhDHAuDvaI07Bzp2FnT0PPnobGn4aejYXiTx3jRP2svMoSJAn7yrc7Sz2cpV4uUk8bzlIPZ+m2R8jcnSt2ukrgnkXEULWapP2pvf9XlRcmG5KdA5NVsmxbXU+j1jQYeuq7r9f33KzvufFKXK/vvdE4cEshv8AgqXdnKNbZ1l8YlUuafC2+zb2mL+nyLfXE5MWxiaE5XXDdmRiYmLxwe2JQd0nA0vmmK9Y93udyQSs3YpTOZM0+kRkusQAicA6m+ewhAMN5xmD5COX+w29fLK/LoyDPFMgHw0RmmMgMnV2EZojQDKk0nFVr8rVPfwDlVeUlTThU0gkVdb24qpJumNgCj0z3ikrz9Nz8mcOyl1t8bVy1aOOq71/advfT407yaClUcjqZlPZS8FkYCRdHJqUVCXKUNQxFJa2+hNhcQZZX0upK8wt5OC4TzaZnMaiZdHIGjZzBY2JqSkgCFvZJCQxqRpmYIOZgKwvxqmpWayVV1pRWqo4v1kaLzBCRGfIKvSMwR/DN4Ro1Vav5Xl6t0qTC8/szAZ+UxJjUpOiUxCjbwQ4byecjk89HJiVEJiegiHEnXk5ez8XTpXzXXMkLkw3JxIRyeelqTZ1O3/ysvNQNhp6GnusNPTcbem68Or03mwduqZSXOFTtoTT5oyPsGJVLunxdcssKntEfvFZ2Y7R7Yuri6MTgzVndBbs53nNrvG986sLo5NCFG6qavjSMyiWpdfmTOmQpnbBKF4rmoMgMl1gQrzZO3iRCcwTfFCIfoc1UXnxTsACMEJsBsRk+u4jMMJEZVmk8N3vyOlzSCRd3v7iqBV1AYS8CU3AUErc5EO7s8PlCh+XPe5K4cpHjyoVOqxZ9zxeLHJcvXLd4/rrF7zutXOS0apHjyoXrP3vfd5cTl3iKz0ihUzNplJeEmknOzyCTM7gsbG1xXn0xvqYwp7mC0iqjKippChm1sZxcW5pfVZxXWUiUFRLryshNFRQBJ5v6fSFZNHJmAS+7uhBXV5xbX0ysLsUWa2OF3RFiyyv2jtAMFVggz5FXwl5M5LHMjDNZTz9LTTudmXY6My02My02I+10Zmps/ll/7s+HjW9bXlmYcEx2REtrid7Q8oy5bPIy9jT2XG/sudnYc+O16L3ZMnhb2X6ZT9cdTZevy3y0R27bAltG7NxZ2Zvc9VXV7Yn+u99em61V2O2J/smpy1N3r1661akaoXENganytemK9VjVpkf7XEpHrGoTVXtYbIZLLIhZn91zgcgMFZjC5BfoLyWv8LmpyluTl6QbkHTBYzE7fIPsYfFbHZcvclhuOxjxlLlWfWj3yb/WLHpv9cL31ix6b82i91Yv+OeXH/xz7eL33ew/cXf+1GnlIocVC9d98v7aT/6Rftq/iJHApycz6WgmHfMKMOgYOh1TwM+pLc5tqSC3ymiPgkcZVVFJU1bRlFV0RRVNUUVTVtHqSvM5LCzjcV46DcNlYpsqKM1lpJrCnJqCnOYSSmN9rsSEFFlgsy+vU35YXHI2Likbex6HTcBhz+Ew53CYczj0WRzmLA5zLht9lpoYxP2Jp42/BHlhsiGZ6FChCKs3tPw4ZpxdefXcaOy92TR4S6m5WigAwzOVjhmK9WiVM0blilG5pinWZio2UNQHqvuSe76uvjM+OHX36vjkhdGJwdsT/bfG+26N98zguWTPrfHe2+N9dyYGxiaHJu9enpi6dPmWuv0iQ2AKzW7bkiZfk/V4wYVWbcxSOuLa3Bl6X5EZkFgQordtpTmR16VRkGcK5oPhIjN81hGaYcI5kJeoG3jhpQt6EGIz3C/M8YDP2hCUq+PyRfafLbD7dL7DioVOXyxyWrXIccXCdYvmHz6yNiJm83F/+4OH1/ocXXfcf0NgxEZk4jZM4dEE8l43h483fvnhFuclDivn4xJDC+hnBYwUDjubw8a9FNzHsFk4IR/fLKMqZNTWn6WhnCzi5bAfl8Bm4YrFBHkVVVFJa5FSWqRkuYwul9JLO84KzVDhK/WOwAwVWCBaNVX3lLxayhMlZ3dT448zCGdpxERKXkp+XhopL42Ul0bMSycQ0wmEVGJuKjE3mZESxo3yUv5S5ZWFCcunxClVsueaa9bl1XOjsedG08AtpeV6nbQvidDhla5Yb1uCYVWuaKVTunxtqnwtsXNHWXdk5wXmhRvtN8Z6RieGxiZHJqYujk+OjE4O3ZkYuP34q8FuT/Tdnui/M9E/OjE4Njk8MXVhYurC2OTw7fH+a3eMlmvS+v5Utv54ptIxVb46U2lvEyVG5Wz7lldi506uMVhsQYrNiLmY2nOE0Azlg2GtF+j3/v3kVZFwuHhm8pJ0ISTdCETStt17V50IdbT/7AOnFYsOHlrj7bHMccVCh+UL7Zb8y3nlh7kyv7KL0XwDlKEMZbWH843Qgl5ExeWYyq9iueqI3Xu+2LZpKeTsFvctS7LiAwvoZ0W0dD6TyGeSXpW8Al5+SwVN/iJ5NVdQi/kkHjOPzyTxmCQegySTkOWV1O8zSqnyCnptE1ZogQktsFmTlzS54Px+0amd4vgDwoSjgpQAQRaUnxPFJ57hkM6zKKksajqThqbTMaxMOCfKW9mM+QXKC42NyM6Bl1fQdbomra7doG1QAAAgAElEQVTxTcmrsed64+At5eAtZesImWMIxKhc0uVr0CpnrMr10UFWxZqElk+yFI5cvX9lT0LbCN1yTXbxRvu1O8YbY913JgZsLrNh28y6Nd77zaj58i3NwDdN2suihgFsgQUgdu5IbPk8qXXZ441524LLKUvplNPuTtEcEoBQiQUlMr94pvyieFV5gfBZRwjOjby6gBdeWmwGJF2IZOZBnxN2QYDzug/n79mzKq8mIBjlYr/0A/vPFjgsW3gy3EkEwgt6EQW9yOIBVFEfqqAXKelGiEC42IIQmwF/iJO7y6eIZHcvr8/OIY6IqefEwkShLFVYmS6UvQqCylRJVXpzJVkupf2MueQyaouMUlqJEchShbJ0gSxdIEutqMyWS39gPbmU1liTJwIBoQX2Cr0jAKEC8Afy0mgp7XJcgySumgqR4v3Ls46WJB8sjN8tjt0pjNkpitsvTjwmTg8SY2Gi3BhhWiA3yusXK698SlyrvEynn4G8ZpXu6w19N5oHbyr118or+9IomgMpratS5baDrC5YlStWtSlT6ZDcujJNvja7bQtZfYCrDyiyRFX1pjQN4hTD+aoLdNUFWtsFumqE0jJEqO3PLO+KF5oiGNpjuR3bMxQOya1fpCnWYFQuWNWmJ9qyrfLy1HvYhkARCIjNCOEczOi5RghC+caXkRfXGMwzhQtB+KwjAGECEFZpeC15CX4YNhZ3wAVdwAyuDojNAFMVliU5mkDe67hsYRDCuXQ4Cjjn7rD0g907v/B2X3YGv0tsAUQWQADCeSao0PR9dlEXoqAXeQqzw/nLDwMBZ2/vz+F+O8XkBHFNjNAMF1rgQvOrILDABGZYbWO2vIIml9JsCpNL6fIKuqKCLpfSH72U0hvriIW6GKEZ9jgvtFhz2iasZ+VlAgRm2Cv0Dh+E8kGIVvNYXt97h6bRUdWd+W2tOEVNemPhmVouooocWoHzK83wKUrcL47bJYnbJTq1nYV4/seD3q68MNkQNDaCwUrq6Kz5qZjx0VGJ3saebxq7r88FTX035X03FOorBYVdqLzOXVlKx3TF+kzlBrRyo01haJVzptI+Xb42Vf5lunx9psIBrdyIVrr+EOdMpVO6wj5NviZVvjpdsT5L6Yj9fqnljFY5oZUbsapNhM7tDN0JAQgTm5EicCYT5JeIAITyjGGtw78YecleQ178PZvSPe14ryIvuBCES7oRJUORzPawfQdW+4U7SXoQkWlejksXnCXujifuJjcGiszwxz0NcE0QAfjIAiIzIOlFpvN9nFd+GH7KbeeuFUEnN4srYsWdKKEZJrTAbBHxyyKwQAUWSFVrRm0jtro5s1VGaamkNNUSm2ryGmsJDXW5LZXk2kas7afQDBdaoI/yWqBiI7KpiiSvoMulNLmU3iqjyaX0uoZsgRk2i/J6sgTT6qk6A01vYhrMbL2ZpQOZanW+qiVbXpXaWHSmho2QkcOKswPa5DmaHx2L/yXIi0yNkyvKjCa53tCs0zdpdU9otKHRNhp6G7u/l1fDDHg5hfVcbx64peq/2dZ5SVzRk8DQ+eLatmUqHNLkazIVdmiVM1a1CavahH28y45WOmUpHbOUDk/9dESrNtr2/h87y9W2H2/bnse1byWp9zJ1fkIQJjFHCn+12vp3k1c5zIezZxPSYz3N20HwSvISgnBxF6KgBwkkeuzZ+yVXB8kU+bis+jC7xLegD1nQhxSZYQIQWmSJbu/NlXWd45oibP4SmYGCXmSW+KjrmsWws+7bt684EeogNgOSbsRrNYgZJgRh1c3o8rbzIhCobcI2VZNKO+OLtLGFupiytvNNNaQibWx9Pa66OfNpKwnMMJEJ0VhDVJTTW2XUusbslkqKvIIuVSYLzNBZltdz0VK0eprexNCDLIOFrTMw1Or8diVe3Ul6rlnebthoO5sqFGFb5aUabYNO16TTN9vQG1oMxlaDsVVvaO0aVAzcUA3cVA3cVA7ean+KticM3FQ9Rtl/U9F/U9F/U9l/U9F3U9F3U9F/U9F3Q/6E3hstT+i53myj93rr4K2O/ptK7dWSukF8gTmSrjuKa9uaJl+b1LIsVb4qQ7EhS+mEVm20HXF4Hs42YWUq7DMV9miVc067O7FzJ0V7mKUPEIIwiRklMr/WyPyF8G8lr4I9bgmedgRvB4Gno9C259UBF76MvIRmeEEvElNw1G3Nx4TKkwIT7NCRtcgUz8J+lLgLEIIwPggpscReHiobHBRXdSXwwAihbcusB5nEOLDFYUlUmre35/L9h1cLzbDXl5fADK1rxFbKU3ld4SWd8c1V+UXaU9zuML4lvKztfGMtQaKPrGnCVMkznpWXEVFfj2+VUWqaMRIDqqYJ2yqlFmliBWaoEJx7eT2N+tFHr3VG+k+Z5cnHg8q9ncvdXSo83/xRiQgsDkalnxWKsZKCnIJCvI3CYmJJKamklFRcTKpSUFpHaPKLNPkFmvIiy4bqIrv9Er/9Er/9Eq/jsrDzitiG5kqh9mqJ9mqJ9mqx4Vq58Sup8Sup4Sup6asq09c2qru+qbN8U2f5pq7rm/qe6002em+09N1Q9N9UDd9WD93q7L3earwmax4mS3sTRGA4U3+M2LkD2+b2eD3lmKl0zFI4ZCm+X3+hHy+yCB3eJPUemvYI2xDEN0GEICA2I/89tPXYGP8u8iqD+RTtcUvwXI/3suc/llfRy8oLhBf0IVlt4av/8TdkimdRPwqR6LFj+wpqS7CkBykyA3wQKgTh5n7WnZHGoUFJmeU0H4SKuwBJDxKV7Om86qOYzB0+fnYBMGehCS7pes5AsQWeAhAmMEH4pnC+CfLkl882iBkmNMHr63Oqm7N4FojIhGiVUctViQIzVAjCq5uz6hpwYgOqrgFX+SN5iY2I+jp8Uw2prP08ryu8rONcU3WexBBpy/sKvLq8ZmCW7z/buN25ZpdT5fa3c8I+CxOaiQnNRIdmYR7x6N/o0IyMUKIojGuI4IERPGME3/QEiAAEbPGXyIyQmKNsFFpiirpO2yjpii/tPmujvCexotdGUmV/mqw/TdafVtmfVj2QZaNmAF03iKsdzK4dzG4YwjePkFpGyK0XqIoLrOZhSmV/ZqHllACEsg0BVO3hfM3+fM3+vM49+Z17qdrDFO0BiuYQTXuUoffjGIL5JqjIjBCbkWIzUgQifu1B4vOMAeUZw1pmLi+2MYRrgghAhACEzy58EMYHYTLDOc3LywuDh5fDfHh7NkV5rCN7OTx52ljUAfC7gJeqhqQXJTABq957d4vjkvzGoEzh0ZBIt7z6QHEXUmgGBCCca4KUd8VfHa64faFe30/lgzBhFyDpRsLi3V3XLY7P24ctPZ5XFyg0A7b0NoQgIAQBPghlGYLYhhABCBebowos0XwTjKH3Z+oDBSaoLc33DWKGCY3Ipuo8m7z4FmhzVX6FMoVvhgpAoL4eX9OEERmRjbWEypZMvhnON8Oe5BUZkbUN2Q21xHJVEs8CKdTG1tcSxIYogfkVe4cHQnkgbA7lVZYgPru//pDjyJnliuP25R6uz1l/zaW8fgjkB2RD0GgISQLlm2ACM8z2LmuDD8L4INQGzwTlmSCPieAYw7nGcK4xnGMM4xhDHxPyBJYhmG0IZhuCWYYgliGIaUMfyNAHMPUBTH0AyxDIfpyGYwzjmaBCM1LSdaq4O76oO05siRKCKBGIEoAIIYiUWKLElkixOVJiiRZbosXmSCGIFIKAAHy58f8rgg9CuS8lL8738gJmFz4I55vhMmOCRkN+NXlx92xK9LDjejsJnpKXoOvlqirqQgrNQETMZl9/e0JNAM8AZ2ugfCP86XpyQIiqL+fGSM1XI7IyyxmeGSqyILClx2Nxu0gNwcVD0YUDkT+6O4BhCGAbw6oHMM0jFFl/Vu0gof2SxPR1jfpKoaw/k2UIYhuDf5DFDBcZkQ11ueVtiTwLlG+GNVeSK+UZAgtcYIbXNGMqWzNERpSigl7djOabYXwz/OnsRZq4+np8VUsWzwKVGKLr6/ASfYzgh2lmDg+E8cwwnXqO5XXQYej0crnvW5fXD8mGYjBQUgFMYAIE5ldoPcRLIXzMD2cZnP8IGA+E8kHYk5KfSjn7s/KXDB+EcY3hLSMzX3kZQjgmCB9E8EFgduGBcB5ok9crPm0s3uPG9nL4/pzXucOF7QC/6+WqKgABgRngGeHMjgieAS7qQop7UEIzwDd9n4BngolBlKmPeWukztBH45ggPBAm6kKKu1FCM0IAfp/Ylp5rgrAMIRV9ad3XG7u/aWkdYZT1JJX3ptYO5nZeKbh0x3Jz6rL5m5qirjMsQzDPBBfYMpoAoQlRqI4TGVB8M5xvglc2Z5Z0JAjMcD4IL9DGFOhOCU3IqiZ0cWc8H4T98EbgPDOsrO18hTKFD8KFJkRJx1mREfl0xV4KLgjjgnMrL1vYWLV9o8z7LYSNL5aXBCYwAnzzLA/7lxuZP5i6/9vhgTCOMax5pvK6DbL0wRxDON8In3V4RhjPCJPqXyVstMmrfI+b8OlDqucOF7bDeWbgFSojtCDE3UgB+JN5OcaIYjB2cFDy9bBMaj7HNkL4NumYnkkJcI1QrgHaMsL4ZnJ46JZW2pvO0oewDaEcQxhTH0jT+hVZ4sxf1d5/eO/yaFdFTzrbEMo3wvhGgG+E801wLhjBMz16KTAgnpTMNUG5IJRvgvNMcB4IfV57wvlGuFCP5BvhfBOMC0L4Jtgr9w7XCOUaIbq5DBttTxvL3Z2lb3zDfmbygvIM8B/17//x1uAZoRx9WPPQzOR18bG8eEb4rMM1wrivJ68fn7AvbIfzQWDWq8o3wnlGGNsYXtuV8vVQpamPYZPUc5IZYGx9WPMQdere2NAtDc8Ip2tO8gw2GQF8I8AzAkxdIFMXrLootFqt18b6S7rOcfRhXAOEZ4TzHqV53EQmKM8Ie1z4k/+C/WQlTTCu6dlavSowngn6BuT1tr5V4oXyypNAuQY4zzT7I///eEUMULY+rOll5BXCMUB4RgTPCMwuXCOca4RJ9a+y5/XT8gK44OxX1QbHCOMYYJ29pKvDFZWWJLYR+pw0ekiRJf7G5MWbU5eLLOeYumD+j9LwjQBbH87Sh5q+qpm2ToNf1TN1oXwjYi4a+ZVh6CFMA0SrofwvlheMawB4prffF//HIwwwtj6saYYb9hdvgwx9CMsA4RoRXCMwu3CMcI4RLtUnqGdJXuUJhyXtAAec/ao+gW2AikxRg4MSSz9HYERyjDDeD/+XpQ8zXKt88PB+20UJSx/GMcJ+6t7Z+oia/ty798cn7412X29pHKJyDDCuAfakqwQWlMCCnLt7+Sl4RkAEIhgGKLYzRK+j6rVUrYasfb2/RfbrlRfX9Kbb/7nwjYDYjBSYHo1tIYiQPPXyxz0oBBFiM1Lwy6j8bMExwFj68F+QvMp/VfLiGOFsI7S5G3NtSFrblcYyQjlGONcIcA0Az4RgGSEsQ+jYd9fHv7tZ3pPB0kf8VDlsA1QMxoJfNT58eN9qtd5/+G15bwrDGMQ2RnBMEI4JwtbDWA1wdhP8DY8Pm4spGki+JiKqyU+vpYI6ukFL1Wupulny1//J66U7xQAw9fA8dYTAiBCbkUIzkqmDpcuDaVrok/dOAYgosKCEIIJvRBSYkWwDnKKBsvTPf+/8lfLS8qLrQ1gGCMeI4BiB2YVthLPnRl6zXtWngLONMAl4amigoG9AxLZE8Hshgm6kePiUaDCGP4AquhxvtVqvjPeKwFi2HsL9qXs3wPmmyNqh3L47rXfuX1ZfK6YbgnmmSAEYIwCjBZYoZntEWvK+DPQBtjGcC87d7fwAiQVV3I0SgIgUebBP6aFV3O34qrhGJa60NYvdkGTS04xaqkZDNmip2v8d8mIbAI5pbtvctsr+8e8fTVcjwLIA7F5Evhm+p/Sga8m+1PZggQmxtWjfAsa28+3B3C4EB0TwTECeGhLbcJJlgBd3oc41B+4tPGjP25XQHGhbnT26lgngm4CfGpO/fNgGGFMf3vhvKa+KhMOSdoA9t/IC2EY4ywBT9uJvX6kp0Z7PqYYyOyOw/P1nz22Mj3fIyNneqKPXXcrjWZBsA+xnymEaw+ja0DI9vt3SUKHiFjexihu5xY3ckkZuuVwgqSbGhW6Pj97O1URzLHCOET6nN8U1ARwjkKIIOVh6eJdk/xb+7g8Im/872/Xj/O2beb5buUfdWIfxNWe69Iw+I9OgpZp1dFBPN+poRt1Li+z/5CUEkUIQyTUCPBNCCCLYhud0LtsEsMwACwSE7fDSRlhFJTyZfvwwcV8o7/C+gkOL8Fu3k3ZT68LFaoBrBPhdyNT2kPnkLbuKD4TUHH+Pum0e1vn3hE1n5YFiC0poRnJNgNCMLDCjRE+57FcH2whj6sMbZ7hhf+E2SNOFMPQQtgHBNgCzC8sAZxlmTV4iT0fZucOSNoANzn5Vn625EVrUFavVsTGYJHgMMvq0T+Cmfx5Z+tsjn/3u6Irf+29/51zOJqYGwgERbONzS4CzjTCJNk0mF5fKynh8MY9bKOCVCnglIkGZRFhRUlgj5BTEhew7jzwibZYU6XAcW645uyOOEWAbgISWYJ8yH7/yI2GVvvCaE8fKj8zDOs1DO87Ldp6X7fLP3G3BkvDzZVFHxIHpsphKOaatI69OhTNoqTotRa3JV89sa+zXJa+f6MFXbmcE2wCkykPyOiJEIJJtAPxlRzOVIY+EYgA4BoBlAphmgGMAxEp4pRSuECHUTISWCpjpCD0N4OUH7c/dR6MFablItQDVIgLqCmFVZfBCaUQY02c/ac+nRI8lOR6O+dvhZb4cNYyqgZE7IRITMqctwrv4kFvhgRx1BM+I4NjqYwB4JoTIjOKZEBwDIDIjRWYkzzTnM+gV550BxtCFN/zK5QV7Rl4CTyfm9o34mH2MVijHNOeNyDEjSM3IxMxTEWHRCCAu6GjQSZflfut/52f3l+Nr/+zz4X+dtP9LTvEx4UAM2wiw9c/pA5YBWtbCb23SlpbU5OXTcon5ZBqTxmSzOHw2T8ATSijkfKSvG/oMtLVBLZOXcHQolgE21/fFNSIkZlRJd1R5T7SsL4ashbkK9mwU7nUT77fn717N9rZneK+les/D2P8tb9tG5gF/cdBBoX9RS0afkT1o4nQbmBY9o9fI1GkpanW+WkPWaMj6H+nsVyEvLAZKLISJTKii7kj+7E1mrhHBNSAOFR5aTd+e3BocXX/yA5J7ojKYa0EyzADdAtC7ALYBkMhhsnJYCx/eng+rzfQvTfEtTDoiiN8nidsnidsXm7pLet6nMvlYTZa/Ah+uIyOM9EgjO7JbEFVCD91M2I4hHa+khSrEsOYCeJrIz06wE6g8sYK7cx7aYWG+R3ZHOLsbwbAALDOCaQTONweeawxk6gERiMxWhcU1BpA1UM4cj7RXg6X/9ckro7IyrbIypbIyWVqRmJMbnpoVmIELK4UdssnL9n2E5w9thZ3an98MmVt5GQFBXzS/PzqNDQsOBxDImPjzydHxyeF+R06s/y+/9X/ys/+b34Z3fVf8DuG3IrfsuKAvmtcdyXlm9JvgLAOMVUIqLCovl1aVlFYUFJVKCkskhSWFRaVFJeXlFVVFRcWUnBQhl1lcUskuorM0KLZxDldeNh698xsAlh5gGwCqFkZSQygaKE0LI3dCSB0RxPawM80BvyVsnpfhMC/dbl6W4zyssx3jYEI5ituYXN6alVsVh6mO6zEwL4DcYZDdrX8UY2o1FLWGrNdS9FqKVkvR6imNZWcl53aXeztJPZyl3q5SL9dfgrxycNBsHBSPg+GwsAiWH6T6OKTWL7s9wtY4M2pD4/NTsowA0wQwQYBtQZxWBjkX7t1fcXg9f+fekkM0PVygQwja4QUtsJJaWGUptIUN6aDCWvEhGX72gMeHYRv/Hur0V9jWRVHeS0/vWh4QuCZq/8roHZ/H7F6adGwNNsSZHulVlOgjzwmR02BHqfuKGGH9vFNmVpSRgZRQQ1zzdq3J956f676PuJfCCpCVQktrYJIWmFANsI2I45VH5pO3AHV+qaqQpQzPv+VuTmwJ4j96QIf4/qZmdQX6avya5FVZmiSVplVUpFdUYKQyQlUVraqaKxSRSLRkLCG6BHq49LG8eF6OiUc8spOP8ZWwZ00xe3BNSF5PZF5NQFzk2og9S8OPH4ICUUhkDBAaFOi12m/9H/zs/uK34V2/De/62b17bMX/hO9cQG4KYeoAjhnJtSC/L8oEZ5tgeYJMAoFCZ3B4fJFQVCAUFYjEhSJJkVhSJBIXCsWFAnERkyMgEGkEKp6ljnwD8noGjhEQgEgBiBSYHiE2o0RmVFDN8b0lh/eU+riK9i5nev+FuPm/sl3mEzxWUXcvyPP4K2FraDEUUx2HrTnNrk+KKUdUK7AWPcNioHeoSW1qgk5H0uqojWWJkoR95R4O0k3rpZvWSbfYST2cpF4uPxDZG5dXJi4Cj4Nl4SAnc3zn5257J2/LwVKfPDWU8zjOega+ESEEUUIQyTEAXCNCCCIFJoBj+D7YZJkAJgiwTADLCPC0gKgTUdyOrG6LqmxE4oqCAeaxyhKgpRTVJAGaebBWBkSRD1GSIuSkiHYKtC0vPD/UDXN8fZb/usQjy6O2Lwl2/tfJDX/zc/xrsPP7YRvnBzn+M3jj+6EuH0C2fBi18/OEAytTfFbtjrYPS3CnIz15sbsKkw7XYE4W4v1ReT4pZN92BhxkIjU0oIMGV7LhzUKgsRhgiUMPE/d4M3e7sHYuz/f0KDiQ0xnBBhFMEOAZETwTkmdCCkwInhHgPJaA7U5tC1KOAeCbELO4OP1ZY8AYuvCGwRnLizqX8mIa4GX6n/hKHHFsVSmpoaFQ1VbToZYbTfrevoGh4cuDgxc1BkN9c11tHFC8y5Xn5cj3duJ5OrE9N8gSDxS0w1hz0Y56gGNCcEAkVng4Yu8in8X/cfTT//R3WRi829F/2/KTG98/se4PfhveeWSuDe/6bXj3xLq/HFv237BDHyH9lsbHb6Qqw3hdkbai2CY42wjLF6Hx+PxsHAGLy8Xl5uGJ+cQ8MpFEIZIoeAIJl5uXnUPA5hBwOfkECpHR8Rbk9bwuAzhGQGJGFZgjC8wolg6OawtH1Z3cwNv9GcPrtznO8zBO83DO87Abf5Pt+nuc26eUHX8ibHHl+nAaEuuU2WmyGH5jZkcHT6Usra8prODkVp2LrYwIlh0/KNvvJd3mVOGyRur8pXTLBqmns9R7k9TLtXzXpjcgr2wclIiD43DQQPxxGP6kL+7on3Cb52E3/jXfnaSGFphRHOPzBxWuLTypOYjQHiEyofhGZGJL0I6ig/GNgTwjwDYi6CDA1sHFcnhpNaymAmgtQTYJYHW00CqcfwM6oBztR8D7NqcHNGcGKXLCOvPhWgZCw0R00uEicmBQ3oFM8vFqRkQq9UQwy7eKBmnJDBBG70w/YRe57aMIh/dCHP4e5PD3iE0LEB6fIDw+gW7+MMTpvWC7v57cvWR7wAro5g8jPT6J2bXs7P6VGftXnQ5Yfyp5e2H8fmm6b3V2QENuSEtumBIf3pEbYaGh9GwUIt8nKtdHxAqprwCqaoGSFiCrLnhXySF8O4TWCQ2WHfOvOsY2AVwDgmMA8tUQrCKUpYMLTUgRiGRq4SQ1hKmHz3WwyTLA6Nrw+peQlzaEoYOw9Qi2HphFWHqAqYezjYDMkKjT5+m05Kflpe4gtIljuwzarp7BTo2xrV2r1ui7unru3v12enr63r0HU5N39bno4p3OPE8HvqeDwO1L8eEdJVmIgrYYlhFgzWpVbZtWXDMqu+Bo6PaFR5b8vxPr/+Ln8NcT6//ot/YPJ1b/5sTa3z5jriccXfobn4/+49iKP8RGO7INCOHIaY4RyTYAPBBOFmFyc8m5hPxcYj6emI8nkJ4hl5hPIJKJuVQMBUfvRHGM8Fm+qVftOLYB4BgQHAOCb0RIzCiBCZnfAclRRQTLju8uOnSk7MjhUh83yb6PaR7zMh3mZTnOwzguyfd2ZvscZQNsKbepqaGpWdHY0tHY0l5f31RXIasVimrI+dUp56tQsMrAY7K9HhWuayvWL5U6riz33CCBbps7eWXjoAQcPB+HSMWF+eYcWZLj+U+c+z9x25azvDwKDgTJfNl6gGN47pBAcI0IRO2Jf+VsWkrxDJUdP1l+ZD5hyx9wm041BHBBJM2MkLQDqlKkgg1T0mCt+FBR9F68v0vq4bXJB9ekHFp79vAaX8Dx/NG1qcfWp53YgA9348btrsg8rqRAGnkIFN3XJ2/3SdL+E/n7jpH2salBFGZwNQuiJkMbMvwC4E4fB3160GP+0VX/s3fpfx1e+d9+G/4S6jIfuuVDpPvHEbs/Q3kuQXksAdwXQzcvCnd6P2DTv1yBNcjdy87uWZl0ZG26n0NW4EZs0MbsUBca4Fl8/nAc4bCWF9XDilRTYAoqRMWE8WhBa/CeboK9O4X7fo939uDt4ZgQzG4EswuZqAheku++XbI/Xw09Ve+/WbAnoPwoTQvnGGbZEs+OPd3LyGvkNkjRhtB0EKYewdQDswVLD3AMCI4RkdsBY9dltzRzdVqqTpev1T6SV2d7brsk7u7YzfGJu319fe3t7Qw6TcDj3bx502q1fnfv/vUb1zuxKUW7nPlb1gm32nFPHGRkYBh59LSKGI4J4Bhns7ZMPcA2IfOq/SP2fXhs+R/87N7x2/DXx+Gh7d+PX9q/62f/1+/Z8O4Ju3f91r/j+8X/nFj3p5iILzLIO1lqGBdEYNpDMJzMfAKNRKQRieRcYj6BmJ/7FAQimUAkk4i03FxKHDWRpUGyjcDs9sLrw9ADDD3A1AN8ECkwoVh6gKMHOAYE14Bg6YB0Rej+0iMb+XuWMrzfJW2al+MKZ6VKS2orSmvLKqqklTU1dY0NLcoGRVujsr2hVdXQ1FpfU19XUlZDp1VnpFZFw6uCj8sOexVC3c+AU3AAACAASURBVItzg+ZCXngcjICDncoJPIA/uiZ393vErR9TPefTPI5UHsOqwlg6gKkDGHo44+lbNgB0I0A3AXQQwbIgM9URHkUH1gl2bxbvW0L3WMfbCa87yTciJHpkRQNQxY/IzfNrJEWoSBGYwI3+jv84+MXvD6z8rd+GdyFuC+FbPgzYuQS65SNg60cRbgtDXP4VsXlh1I5Pk46uYSE8q9Enk/KPBFIPFdFCWykRzPyAvxG2fpnnxaEFpdL9/kFyX5S3DZe2nwbbmu67Jnb3p2Fu84+s/tOhVf9zdPUfT679c6Dj30Nc5oe5fhDhtgC2eRGw9aPjPsvgnkuALYuBrR/B3RfDty6Gbf0IuvUj+JaPUN6fegPr85DbarH+7QxAzURoaYCWhuBRg7aT9nxA2OpJ3MVlhdSVwsur4IUtAFEV4SrZs5DqYcff/X6++6dUz6i6k0w9wPrh+GTM6mBj6gGGDkbThtfNVF63QIomhKqFMHQIhg6YLehaOFUDy1dDomuDznDRhZLymqoCuYKl0VD0epJWR+5sz22TxE1/O2a1Wh/cf3Dnzh2j3tDZ0dnT02s2d6vatDV1TU0xyEovF/GOzUxIMDEHn0El+RHilpMOxzcHUrVwhn4WKswCEdzuSLYlkmlCno53PjR/3rHlv/Xb8I6f3Z/9NrzjZ/9XP/u/2Tx1wu7dE2v+dHzVH48t//3Rpb85uuQ/j37238dW/s/xL/90fN1fTti9e+TL9/d99E+I75fZzcExLYFOgl0b8H5nc7OwRAKBSM4n0vKJ1HwiLY9IySNSyER6PpGWT6ThiaQwwpklhL3rBbsRdf5kDZypn7VemM0O1QF0HcAyINgGBMuAYBkQHANCaEJJQBRGGeYh2Ps5w/v3RPdAxmkin84ViorEZaUFFaVF0rJSaVm5TFZZU13bUNfYUt+iaJC3Nbapmzq0Tcr2ellVJYshJqQVsRPVnSSt9vmqUr+8vPA4OBEHoHEREXi/T3K9f0Nwm5fr+g5pqz1n1w7JARGIEoORHAOCbUA83eB0A0DXA7w2QNIIL2tAlNchZNVAdQ2itAZIKQ44IznJr4Gk1AbuKPXBiwJaqJCI3IP/ynXPpfi1kyP4cbtzI1yTjqyGb/vwpP3fjq394wm7P4XY/z3E+f3wTR8gtn2M9PgEvvUjiNuCUOf5cLdFZ/d+sTfRLS11bwcJAjJRCibgTzq0lujlSty+mujhnrc7j+LfzgL0nEgjCyUnhpemHaOjvDL97U/t/izE9X3f9X8+uPK/D3/x2+Pr/3xiw1/97f8W6vCPUOf3w1z/FeG2IMr7s5gdn8Xs+PzUjs+jPT8Fti7e5bssxG1B7M6lab5r8mBbBGf3STOOt2YH4fDHYgg+NeRwHQWuJsM7qfB2LkJVEllficQUB21i7t1XeDhFGcoAEXQjwNQDbAPCNh6YeoBjRDBmdbjStTCKJrxu4C3Ji6kDmDogSxW+v+jQGt6uxTRvl3z/DA5JLCyvKpU21IqVKqbeQNF04tvEsV9dGrpx89blK9cGBoctXT1t7eqS8goWk0ehsHPJVHFUOOe4e2zM4SNEpBsJ8hnu6O+wW+ZlbdzC253aGsLSI5ivWVUDIq8lIoN/klAfztQj0ii7UCErgrw/Pr7pM98NHxz97A8+i//TZ/H/57P4P3wW/+fRz393Yv1fAja9H+K1IGL/Yrjvp6iQlTGI9adPOZ1JcD2XshmB8jp5YOt54uGctoioxsCton1fMrztiUfX4o/75CLO4zGw3LNZRHwekUIgkuOJ6VDimWBCjAs+8O8477/lu9rxdkGr/UhqGOtte+ql4OgRhHbINsGe3xO3zMO7zSfuWJ534CANSOXmEPl0Gp8jFBaWS6SywippcWVZqay0TFohraqqrquuqS+vrJGUy1iFZRSmpKiIYdbRjbrnfETcpMsbMOZ0GQgzkRfmcZyYjguPyQncmnvgPcK2eXjXeVjnebhNDtxdyNqTya0htlH67MzRAWw1vKwS1iCAyRmwWnwgHbUDF+TMgHsUnN2fhjlQTw1X8ZF7KXvnZTstwbr7Evb9lrDpT4TNJPLJTipMx0VpuKiW/IjStGMkuHv8geUhLv88sOI3B1f8P991fw50/EeE2wKExydR2z87tXPZ6e2fQ7YuXgtbFbJrSfKRNYzoHQ24wB5OVCUTcoC0J5J0uI4crqfA2ynQVkqEjBrWzoRbuFEaLkpOhVRl+wvO7seHb4o/sCJiy4LDX/zuwLL/8Pny977r/nx8/TvH179zwu6dUNd/Qbd+CLgvRm77BOW5JNJrKWzPMpTXpxGuHwQ7/ROyeVHU9s/OHliVfGRdlP/6+HBnvJ9TTogrGenFitkpjj8gS/RV4UL1XGQSP6C1MrqxKUrcCrA64RQjnK4DRKZIERgpMCIpGhhdC5/F4fSS8roNUjQhFC2ErkPQH7/Bvg42f2Uqw4+WHXEvPPiP/G3zsv9/7s47vokr3ftKD+n0TugQegum2dhyBxdswL13WyNNkVwophoDbiozI82MqnvFNrYxNu62yhSN5AakkGQ3e8veN+/u3X03ZbON9w9BltQlububzf18fh9/ZkbHZ57nOc/5zjlnjuWDq/GIeIOssFJR3dDcc71zZLiRpUl7y0nbyODQiKWj82ZdfZNOV0lq9EZ1pQmvLEAveavSfEqP7rnsPw899IzSZyYmXKUP2GIK3FsdknMjXkUDxocJ9wPtdELGCbikKRXMO3KlPtnggE3TiJYRQ9LgIzv2xfnvP1Fw8MzZAyekO0/luxUW7j9XJCxSHrpiOFbeGKO6kaIZziYtIooGdJxEz0MGJ6QZFZe2ppM20DAO6R0gxgCllsywtuPPoB6vKXz9yaQ1aMjq8gi3ioTt5TELKw69LPebo/B9Qum+TOsH3EzQcRKtHdTx/yOn/vkyOWC5LcenNuwFlfBFpfBZpbtA7vZkhfsyLGQjES2kUmP1UrHxrNh4Ps90ub6+uaup+1rT9ZaW9vqGFh1l0qoNGiV5RalsbiabhktYu2bCoXtkQz8x4dBYWP3F7l6sr9POEw6e+A54KRUSSgFrFfBpZcZeNOx19NCzmLdA6TlX7SdsOBrVGXtuJKNmUlo3Kf2GIDshvRNqHgQtWoBRi0fRbHmqR4rba6l75xUEvnEyZEsE6HYhYgee43Ou5Fi0IXqLNmg17ncADzqriR2mciYp6C4FTWoh1gCyJtiqE/ejmY3nI+UZ+wGfpcc2P3N80zPxb76asm9OmvvCLM8lEp8VucEbcuK2i3yWZ7ovgvxXn43cYUACx5SZalN6myHbqQWtFGChgEFKJFZHeOMhRiLlHoX8TJ/7vinPYYLHKKBPldF8IUqVffDM8Q2ZBxdGbplxZN0TRzc8GbH5GRfLktxmp+ydk7p/frr7gqwDC3O8lkn8ViIBa5HAtUjAWthvDeK3OjNoTVDc+jT3RZnuizIPLsnxfh0OXCMNXnfm6KaShH0Rp707LyfQepBryRvrkJlu5IS3RMbciD03lhF+PcqzPlzFiCofmQP9D9NJ973g9cF/TxH2TIoX/X1zmuJBHQ+aHNDF0ayIjuj5hFAgPzAfDUjRF8hrdHVNLT1drZ11RI2pWq+tJtV6DUphqKYCRXPRi/6YaJkySKDY9xTq8SzuNZ/y3V55OKcnodySo7DmYAxgdEKm8b8Hap2QZgSQd2ZqxgC9AzJOIpV3ZFfr0yRQ2AVtkn5CWvlWnmECMU7JTHfyTHdyTbdzTbdlLlXelpmmpcYpqXFKapxEjJOIaQoxTSPGCdjwYESN1E4iGk4M9iWn9cbnj6SI+hOPXE/wro0Nb0nfUxMW2hmR0huX3ptYNJal56GqccSVBD86j76XDA5Yw0lOD6cjfcnS/pS8gdT0m0nrDYdmYB4C5X6BfP8TCvfnlV4vqIRz8QChNudKDVbT0NDa1FZjqruMyk9jl6MwqQeWvJ+MfoMMkbWDVlZ9x2mYdhqmnLrbTspi1wdds4Y3ODR9neM84eQfvLbmefIr8EIVYLkCgJQpQlXkavTwM5hQgAkFSq8VmgDRzUQ9D9aPI1VO2OCEdd+SDLpx6FofaNEAVko8SuYosryitj0Xv/s1ifdyJGBtetSmbI8lIs9lp0PWl2UcoMpjT2jjG7QZdkpCU4CcSEzURFBEioUCrBTA6UDeAHNG2KYHr1+JU2W7Sw+tTNg9K3rbS1FbZ8RsfzHRbVaG+wLg4FLpobX5wRukgWslvqtAn5Unj2wQifdqKqJpA8gaIcYAWbRiOZEoxIMj1GFiTXSSOgLQRN+kslmdxGGExo0Ia4SG8ZzOohgT6FeR5HYuclN+6Dqx7+tpBxYkuc2J3z0rduer0dtfjNo2I3bny4lus1L3z093X5jluTjHa0m215Ic3+UZERtzD6+XBq4BfVdIfFZIfFaIPJclvjkzZsfLB+PX5AQsO3NkHZbp2VUU30fkwESMGxXkZTpyzHAsvCkC5QD9BKydgLTjkM4J6Z3/o3TS8RLSnnPrseE1Tdiz/u7wMjghkxM2OeGmaVnjlAzqTd5be2QR6fUK6rMaO5JqOGmqayJ1teVK/IKyJE2Vn4LlHcBTduLR81WBAsWepaSPV218/LWs5I74/IEkFS2unZTWT8lqJqXVE4jxfxagR2WcQqrekhkn/4pCwwSs5UDTbalhCjGMw4ZJxDABG5ywwQnrnbD+ezZP5TjcNJ3bPC1rnJZeu53XPXW1w04MT1Q2cFfqJ5GW27lN07n1UzKT8+8z7P1RZHTCDdOyltu5Lbdzr93Ja5yWXTZnZ91MPNYata8ubL3h8GLS9yVMKFAeEMj3zlcd2oHHeFKZhyjxATxpFRb2RMVBgcJ9tsZ9sUY4G/VJaEinbp27MVo2aFXY7Xj5Le226nfaLK3vTWrHeYq3U05ey9lJnicdD+ElrxCXK4ATyozdaNh81F+AeQkwT4FSKCg/uJgMyOtLqZ6QVk8g3zhU1/GPHI9D1VZwoBqwaQCbTtKvSj8btT1q24wEt1lZBxeDnsukgWtlh9bleCxK3zXr7OE1pwsDe3WicQMyTIpCsWAB6rEWDzQRqU4KHCFFPWTWKCWy6sR8lZSrRG6Wp2jhwEvxb+YFr8sWLo3Z+UrElmfj33wt9cC8HK+lcMCavOAN+YffyPFYEn1oWULy1pKUvY1njt9SZTB6cLJSNmYQF5Kxu7HAPdiho3jYdTJzmMohiKQqMpXXgpwBaqrKMVRm9hslYwRwS5nefjmu8dzxqoJQEvIvT3c/F7lNenhNmvuC6O0vHt/8TMyOFxPcZiW4zYzf/VqS28ys/fPF3suRwDX5QW8UhGwsCNl0MnSzNGBNjufi+LDVMR5zo7fNiNs1E/RbcSVmpwE5XHopPLHiyDVD9mi79FafrGUUqbFBRhbUOyDtBERNQNQkTE3A2u8/wtDx4PeB16+nNVwWaRfreETHw39XQS4ZnIjeAWtYUHYrZSHp+wK6/6VyLz8iO1IDhmDZu/G415R+z1d4CkrfFJS/+RLu7lUbpewvvs5qbjm018dLaydyKychgwPW8pD2QZ1/fyO/ONU7YeOUVO989CPoa8W+d/1aHtTxcNv4FfNU5ehk1a1JTMeDWh7S8fA/wKl/siDtI9I74OoJWaVTqrNDOCMuHs3O70tNvxEf1Rbj3xSxqTJgKXXwWXSfoMRNULJXoNq/vfLwwfrw3L6088OZng1hT1d4LFL4bNGE7NFHJNan7DSKA6qaNLcuqHsLiL5zAzZl/VAxb6fGnbrpCUN/bzkph1UV4ixVwhtosADzfALzeh7zeRbzWUoE7DaFJHfG6Zxw5TiiczxoCL0D1jthvQM2TEqNU1LTnVzDOPIg/g5Y54Cb+kCzFqDVAG0Au8uTzkRuObbp6ahtLyTtmZ1+YAHot/Lkkc2w36qk3TNDj626kOs7ps6ZqM07aYwXqIUCzCtJfVRBJBzFwyXqiEEqx0YBYyRg0YrtJoQzwkPqrBtlSXVnjskzPODAlVFbn497MBqal3lwCei3qiB4g+z41mOR6+N2vZblMe/08c24xK/lfJQVzarXZVRXZveZxANawEwBt6jsRHXYetSniIgr0sStwnwWot56barDAHEm2F6FOKqlfCVCG8BRUtSPZnRcTTDkB5ek7MsNWZO0Z/aRdU9Gbnku4c3XkvbMTnSbmbRndur+ua53C4D3csh/de7h9S6W5YVtzg1aD/quzPJYlH5gQa7v6pKj2yGJx9kr4W2nI7qK4wf0IvM12djN/J6bSFsP2NwvaRyEGgYhgx0mJmGdE9Y/di5p7SDBfR94qbkswg5oefgfJ4MTqZ6Q6R3wicF0WV9aYFP4WsrvabnnU/KDAvmBxZSve31oWGtUdGccfCtZQ8v6JgnbdN3YZPXghOm6U67nZSQv+Yda+CXZ/xHVQjoebnZc7hvX948brzsVFA9SPPTPc+qfK70DMTmRqnFp1YTMNC41OBEDD5McVGYVFY1lI32px9qiDjcfj+qIrbCIcFpsdCI141IVI47uittfE7LNGLDV4Ldd5/MyGjwDky3EQxbgfmuokMM18W6miLqh4rfHjXaO7L55NUkZ56EMX4IFPokJZ2A+z6M+AqXwaZUwpSNOaRPjnETLw/oJqf52nul2XuWdvMq38o138wy3c0kOJGiJaiTHeDvPdDtP54S1PKx1wBQPN/aDowaAVotZPdSnTCtLdUvZOzdq64y4Xa+m7Jsr8n49P2hDQdCG9NB1x2LfOBuxVQ/5V12ODsfCniUDFlGHFlKHtpFBZVQSQ0nslMRCAQwl4SmxTStmDCBjhBgjZNGKO0sSLie+Gbfr1didryS6zUp0m52yd26G+0KR73Jx2AbId1XmgXnZnotB/9UFwRvPHNuSgeyvOB86cDXZroX4SilthEzatChN+G48cBsesA8/nK6J7CKzbBRgpgAzBfCUmKbEjE7i1MOTRsRuhGx6ySgJdJenVJ8MvZq4Gw5cGf/mzKitL8TseCl+16uJbq6djLOS9sxJ3T8v/cCCbM8lgHAZ4r86L3jDidBNJ0I3FQRvRALWQN4rMo9t8Mndk3t0c2HIpgvHtpUn7DEih2/J0xkTYjFJRgziYYO4p1HS2A9STph0Pm7aUHZQw4l63zX8C8FLy8MUD+sccNWEtG5SpudhUU9iYMvxo9ejg1uj4Z4UDQvWjEsbJmQ1EzLjOFLJn7juVA6MmwbGKwfGTR1OlYk/QfKSn3Jvh7Rfhpf2fzW8XKJ4WMvDOgesdyB6B2JwIpXj0qoJWc2ErGZcZnJIjQ7YNC41OqU6B6zl4UonXD8J63kJSktKzAjUnxfcVri3MXe1PvBVzPMpxUFB2T6BwmObPiy8McW/Os7TFPMK5ivAPAWol0AlFCi8ZiiFSwh/YV24khbXTMh044h+UkqO5ChqYkquJZ6riYXO+ctO+lzVR+aLD8QHbYgUroo4vuFMQxRmB7QOWMvDpBMmJuC6YbCnUWzWijkdZNFKqk+EnjiyIW7Xq1Fbn0/YPSvTYxHoszI36I3ItO0ZBxdneSw6fXj9qWMbPVM2bS5wO5C/Hy2NYSiwRyfqprJ4StJOZsZqjpUTCTYKsFKARSu26UGuEhkjAVW2V8q+uVFbn0/YPTNpz+wEt1lJbrPS980TCZchgWvzgt7IC3pDFrBGdHDpkdAVPgnrAeGCU2FrMJHw2sUYGsthdJJz+sQI8uh1KmuSAhlKbKEAmhLXkWnHNMeuURkWCqgiUpWaxF4y26oV2/QSxgjZqxCbAbpZnmLKD7qcsBsKXJWyd170thdidrzoQlii26yE3TMT3GYmuM1K3js302OhyPt1OGBNXtAbBSEbT4RslIVtSkzchgSvh3xWxr85K3LrC4lusxC/15WZB/sqUq0EYCUAmxoY0wKd7RIDA1OOx0sYO6hhRT3fA15sFsEBWjv8T5OeR9QcZLDDVU6p0YHo7IjRIdXzsO5BAYi0Swx8XrujYnDcNOisHHJW3XBilfwJ0i7R2qF/pql/P0GUHWrgi/qc+gGnscuBGey51E/Vl7+DdDys5xE9j2jtsJ6HjA6xySEm7VIFc+qqreisufysWX7RqiyxlWFsftFIhrg7Ka49dn9N2CzcR1CyR1CyW1C2V1CxXyA/KJAffE4pXKLxX6sNDKw/WtCXprKJDTxC8bDeDqPd6WdkHuKAddE+q1ODNyTuWx6zfXGK79rQtXO9XnnC79UnQjctU8oTOm2n9A7Y1SIUDxPjsIGBWm+AwwaAJUHOhPTIUysy3CW+yyK3vhC5dUby3jkir2XAsc0nj2yWBq4VeS2T7F8k9lsRF/UG5L3sQuAKZbpHWmmQJ3FERSQlq48KUI/TRCxLia0PR0ZmCmCNsEUroZBAOHBlzPaXjm960oWPBLeZiW6zUvfNzfRYKPZZIQ1ceyJ4o/TIhqPxG1L2zEzc+XKmxxLZ4XXnIreRIp+qosh8PHLUBE5USWk9aNECNhJoJjMOqoNFmogQddhy3O8YfqSDzLQ9cmurTmKvlPLV0lFC1H45nkICL8bsyPZaErXtxaitzye5zUreO9e1MTth98yE3a8l7pmdtn9e1sHFgPdyyH8V8mB//2qR8PWUffMS3WbF7Xr12ManI7c8S8IBZgqwaMVmCrBqAJsG6GqTGBiI4v92VlAcqGFFPe88NrxwNovgAMoO/zOl4xEDj+h4xOBA9Dzy9QKkXaKzy9odFYPOSpe6HFgVf4q0iyk79E+29u8i0g5V2wt7HOSA09jrJKvthaQd/In68j+X1g7r7aDJAVQ6AMqOlNkKT41cQYYqpEPyguHSs2NFl81nFUwBaUeMDsjkkBodUp0dVlqB+Oux+6vCdphC5mv8lhIB24zB/k0RiZ3xub0pZwfTFTag0imtdEopDtLzMDNZerHgyI45M0LWzErYvih19+LoXYsC183aOUOwf+HT+RFvNlxNpNsvfWgm3qUVOjtMPNIchAOmeLh+ABysFDNqMWeAxkjRtaKY0tS96QcXHFkniNo2I2v/AjhgTUHoplNhW04d2QxEb01I2CIWvp608+XEHa/6RK6aIfdcbAx5mfDZrg5spzIZSmx+hCBmCrDpQYtO0l4cpxZ7Fx7bkOW56PimZyO3PJuwe2ai26xEt5nJe+akHViQ47kE8VstC9t08sjmE8GbpIfWSbyXZ7gvStk7N9Pv9TBw95kTfk3nI0aJHEdN7mRd3kSVVE4lrsQDjmrC0zSRGiJ5mMyxfPnWYyRgpgBaD7Im2KaXDOLZDWcjKtLdIf/lEZueObbxybgHc8k5SXvmJLnNTnSbmeg2K2nvnJR989IOLEjfvyBl37zEPbMT3Wa54HV0w1Pp7nPrCo+5yOWShQBG9UDtMEQ6YIr/W33kB8BL80+H1+OIsEu0dmkLX9LnNAw4TQNOU7eTqOHPEXaQ/An2edIO6e2yLgfa5zT0Osh6/iJph36Kjvxgae2Qzg7qeVDHg1o7grF5xdazJ0auuph1cqTkgvlCKX0aZfK0dkjPg3peouMfxEfLIwYHYnRKCRZSWcVlFtGJwfQzQ5llZpGWg00OxOSUGp1SgwPR8jBphzUcWMVK/8/bxuHK04E71uxdMctv/Rzh2jlBWxem+awvTvNtlaffvlXyq9uVn3/Q+Lt3aga4CwQHkV9pMgdMOOGqMai7WWwhAYaSsEbITAEtF6NKU9wA72WxO1+L2/lyhvt8sfdy2H81eGSDJGJLQcgmWeD6tD1z43e9Fhi8dFne9vVyHw2Zwhtgm07yoEt/eRDEGCCbARpAs1qLYzQSYW7w6thdr0Rvf+nhgvqsxD2zUvbNzT6wSOKzXBq4Nj94Y0HoxrygDaD3ihzPpZGxG+MjN8gOrTsd/sblhF1a0L+tODZXdXyzOuimTnTXKB03wLROMvZleJm/ZIOYMUCMETJrJV0liSQoPBG+LmX/fNc2i5gdL8bufDn+zVfjd70at+uV2J2vxO16JWbHS9HbX4je9mLMjpdjd76avG/umYhNTRcizVrxX+FFAjY1MFglrrQ8eBj8jT7CgervBS+MyVKzAMnB/2qiOJjgJCQHNfLFPU7dgLNywFnV49RVcoVqFiDtEPVjW/i9RHAQwYGtjrI+p3F4srbdqaQ4hOCgH92wf7DXMMXBOl5i4MVaO4SxuWW20+fMRSdGSnKHy2VDFfnDpefMF8ptJ0kOMfJiAy/W2UHKDrsal3pYCfGwQj2PGBxSk1NWM5FbPZFb6ZTpeETryv5H7qvhIIIBJ+zln99rGL9ZariSXiI9jhUmdBLg5I1Lv542/ekX1/74YfPv32v4+O3aj24bG/kTGg78ivEUB5N2WO2EKRZq6gH7q8RWEmApkK+WMUao42o8JvaGAlfE7Hg5ZsdLyXvnZh9cnBuwtiBkY37wBiRwLei1DNo9P/Lw60fi3qhI3Nd5OcGqE3Mm2KYTcw/X8scowMUUi1bMGCBHtYyvye1RpKIioSxoXdKe2ZFbnknY/Vry3rmJbrPid7/24NWkxyKR9+uQ/6rcQ+sLgjdKj26Whm+C/Val75+fsmdOtvtiKHid98m93kWeGBzQfiGmT5lu0Yldu2e/jV8upFp1EnsVwlfLBrDM+sKjisyDJ8M3SfxXZHouTjswP/Wh0twXZnktEfuukAWtPRe1Q5nlWXc6bFidba+SWh8C2rXsNWgS1/WDBA+T9sfIFhbEGdHNx4TX+7+eRpksnAWIhynyryYNBxIcVGsv6nXq+x2Vvbyuf7KqwXEFY3I0LPijm/e9pGYl1fZz0z8b+eWvP2Dfu0FxMvVPzYXHF8lBOrvEyIu0dlBJ5180n88bLpUOl+cOl58YKSkcu1RkPienC0g7rOfFertYY/9qKEgOxjhQyYrr7QU19nwNB7tEPDz44vQbQs1BKC22syW/e6vmTz9v/vhe7a9vm357t+qz9xv++GHLJ/fqP32n/v7PWj671/DbO1VOkzvCbAAAIABJREFUptTIyNQc9G2+4A5Y7YArR6H2DsmgSUyjIpqU2KsQm0HSfjmuPMM9df+8yM3PJrrNyvRYDPmtyg/eUBCysSB4Q37whvSw9SEBi6K3zpD4LpVnHey4Et9nlFwm45rJdJYS85RkkoKsj0zlLFoxV4nY9GDn1UQC8ssLWROz/aWjG5+K3/Va8t45iQ8XoZL2zE7ZNzf9wPysg4vFwtdhv9X5QW+cCttaELJJ5r9W5LPcG9rlC+1K91ws8px/8uhGZbaw9VKszQAyRug7+GV+AFMxa4TtVYhFK+6Rp7YURVefCtfnBulkLh025AXXnj7adCG6syRhAMu0aMX2SoQxQF9MFRkMMFPAjRZJ9RCktsMa+2PljIYFsf9N8CI4WMOBGg6q4c/fcBDWu62/+u1//Pyj29ecFSj9E+OXmhVTrOzeLx3379//+Ud3KvlCNSshvr3P/OREcpCWA7V2idYuITi4gj5ROFqEDJVBg4rc4fLTo8UXLedLradQJpfgIK1dorNLKDuo4WCCQ3ScFOUg/GE01ByEc5DJnlvPnxgcv9TMn1JxEjUHfYVWGg7+RujgLKi3IR9OU797p+63b1V//G7dp+83fPZe/Wf36j95p+7Tew0f36tvMhdndohvmK/8bFzTyRRqWEjz7W2hscO4AyZZuGoEarsODhsAGy6iKQlrgkZJoPZ0GOi/PHLzM3G7XkvZNy/bcwkSuKYgZOPJkI1A5Nb4qI05nkvS98/L9Fyc57/6ROz2+aT/DjKkmkzt1eZc1MTfILNsj8wlxyjAppMwRsiqE/dUpGhh/5PhbyTsnhm59bnYnS8nus1Mdn1TgNvMxAffjjnHNRwDvJdLD60tCN54MnRzdvyOrLhtkN/KjP1zXK8yxX6vl6Uf6JGnWHXiR5elvh1hgE0vYY0QY4RoA2jVSf4qvYQ2QK5tH4wRsmklFhKwEIBNDdBqYEwHdF2T1PWDOhpS849LLuIHwEvFZGEsoPny0+xfSgQHazgI58RG9tToW41/+fNf7t+//x+/eq9jClfRWSgj+vrT+F9Tak6CM2LzO9f+/Jc//+bj/9M6qVCzoIaDfnTDHrMVvi3IpB3S2sUuDCmZ/EuWc6dGi2XDZfBQhWyo7NRo8SVLoYLJJznIxTWSA0kO+qI2lAOVrKTLef6m84LRnqviJDgHau0IaUdaHKdvT6rsk+WVfN51x5lWvrCRP0VwkIaDcA5Sc5CWQyrteQQHq79sEsaCTbYTH71V+dl7jR+/1/DJvfqP79X/6p2a37xT+8f3G//0QXPD6KXF+iMCjX+7reT+z1ot3GU1A6m/vS0eINUO4w5YzcOVw+D1NsmIHrBpANe+h46r8aePbojb9WrMjpdck7tsr6Wg3yooaD0StqkgeGNB8EYkcA3gviRp58xV8JanlAfXqw8FaY6A2phBLWD7JoJYdWLWCLEmZBDLqj4VeiFme4730vg3X4vc+lz8rpeT9sxOfvC9TLO+UNr+eZkeC0XCZRLhcth3pTRwLRSwJnX//JgdLx5ZL4jY8pxOesiiBf4mvL4kLWDRii1asUUnfnCgFVspsZUArGrAphZZCMCsBYZNwM1GSUsnWDUEEhyMOWE1/yB0j9tBWBBlRN2PDy8lk4WxgJqD/+UFoqzYYD9p/6D3959/cv/+/Y9+8+GNabJ5ulzvOKVmITUH/dgW/k1BKAu0jiv+8Mff/+lPfxy8W6egMzBW8mNb9bel4WAVI0IZEcEhX1wh7aCOF1N2CcrKSmynzowV5Y9clQ2X5Q6VFYxeLRwrumwrRFkZZQd1PEDZJZpvrhmp5080Ok7W8Ce6nGe7nRca+VM4B113nu0fv9TrvMhMlA2MXxqduNI7frHHeeGG47yag1WchLIjag7qcxa18KfkrFjJgl/Uj3MQyoD93IXfvlPzyb2Gj+/Vf/Jew6fvNVjtqqzrQEXfyUGmYkNV5Ivkoczr4o/ervnDvaYu7hzGQvjjRQO3wyonrObg2j5wsFJs0wCueVOvMr0iwyPNfb5r31ai28zkvXMz3Rfk+q8pCNmYF/SGazop81+TKlzikbllzqldPplbqi9Hc3qINcLfuhSlFbMmmK+WDalzmi5EKrM984+sS9s/P3Lrc5Fbno1/89XkvXOS985N3js3ac+cRLfZiV980+/OV6K3PRex5enIrc8nus2GAlZeit/ZXhz7mOSykIBrPGUlAKsGoNUAjQM0DtjUgE0NmElgxAAMVIlvNkra2yWNPWDVEEjZIIyHleMwzv+gTPsB8EJ/CvDScLCag1SsiGLz6Pc6f//5p/fv3//NJx+9/3+n6qauqFgR/hOAF4yyYiN36r9+8/P7f/mL4/1+o+O05iEO/mWFsxDOgg1TV7V8fqk1CWdz9A5AZxejrKzIci53uAQclMND8oKRksKxSxct58rpAoyTknZQy0tIO6j5znZRcaDBnjs4XmQdLxlwXuKn5B/cJe2TFe9M4e9MY84JOTdRbhkv+cU0ZZ642ucsojjpVUbUyJ/qdpy/5igcGC+mOOk1R+HQRLHJnodzEM7BGAcRDDwxLv/03QYXvD6+V//ZvYZ7U7qTN6QHK6M8amKOX8vQD5//xW3Dnz9o/vSdhm7mrMoOYt8nLBgPYw64agjqrxHb1ICFAmgjNEqKKk+Ein2WHd3wZNyuV1wvCjM9FiEBa/KC3sgP2pAfvKEgaEO+z+rYpC3e6Zsy9s7L811ekXmwuyzFUZ1L68HvmMQxBog1wWMU0F2eYioILU3Zmxu8Jv7N18LfEISuEYSvfyL8jSfC1j8RvFoQvl4Qu/OVdPcFyKEV56I2yzP266SH2i7HjWiyv3jj+VeRgJUAbBqAwQEGA1gU4FQAjQM2DWAlAbMWGDEAQyZxf424t17S3STpaJW0dkgab4K1/aBpBKJskIaFcB5GHTDmgHE7rH7QW39ApoGq7wGvX00r6CwVA+As/BMRpGQADS0deKvu089/d//+/d9//unAnVqClalYCc5CP7Z5f0MoIzE5zn340Vv3//KX3376K/u/9eMMhDKSH92wbwy1ihYrbNkV1ky5Lav33er3fz3R9161ijlzauQCMlgqHlDAg+UFI5fPj527YjmlpGVqFtawEMFJNByo/mpbQBgLYiyEs7D6kYu19hNj41cdExWOiQrbeMkUr+DZ8rduY//3LeN/3tZ9OEX+Ypq8N41PT6k+vE3enUTNEyVj41cdE/IBZzE/UTE6frXfeanbcaGVP0NxMoyFMRZGGaiBPfmftw2fvdfoItfH9+o/uVf/+XuNv3m7ZoCTl/SfstmVf3yv6c/vN39yr+Gze43vT2hIK4Qy4OPHR83COAereNgwAvXViK0awEwCtAGkDdD1K3EXorcnus2O3v5iwu6ZrjWpDPeFmR6LYP/VBUFvFARviMneFZu0FfRenrp3TqLbbInfEhzwGcKzbfqvweWrW8MkjBGiDdAYJe6Rp9SeDiNBL3n6visJO6/E7yxJelOR4U6CXtUnQ64VRd8sTxlS51i0EtoA0kaINoCuYZeFBKwawOrCEwmM6IH+KvHNBklns6S1TdLUBdZ3g7W9UHUfWDkAmYYgwwikG4MoC0TaIIKGcQ7G7DBmh9GHwjn4yy37Q4QxoJIW3Xj78eFly1LRAM7APxVhDCS3ZTdOlP3ytz///A+f/fp3/2W7c73NrtKxJzEGxBnoR7fwWy2nQYwG++/V//cnH7niP/R2k8Kag9Lgj27bN1kr0bC5NePFXW/pbL+48Z+/++D+/fuf/eGz5jvd4v6ruUPF50fPlVkL1AxMcWKSFWsYUP3V4CM4A6lYkYrJQRkQpxGMgVSMSMWKMAbCGQRn4DruZI+jqIk/bXLkV7MFiqa0rDI/eW3KIF3ETJT/223t1JRi1HFljL06Yit5dxK/PYlaxkvGJ+R3p9AP7mju3VZPTit6Jy6SnFTFgDgDYwyM2qCuW/n/7071p+83fQEvl/74fvP9D9t+Pq2fHCd+/37jp+81fHyv/tP3Gj5/t7HDUqikQex75g/GwkoXv6rFrsmURSe2VyIjhEiHHJIFr4vZ8WLUthkJu2cm7J6VsHtm6v55oN+KvKANQNQW+PiWk6GbCoI3Zh1cErH1uZgdL5SmHRjRZH/3hoYv5pI2vcQ1neSrc1kTYtFKzJTEqpNwlVK+WsZXSflqKWeCXWvtLmaNUQ+W1ce0QH+VuKtJ0nQDqu6DjMOQbhQibJCahjEOVvIPpOBhxcNjlR1WcTDKwSgLux4S/4gOorT9r4YXzsA4A9VOXul8Szv0ThPzVufgeE2fw9TB40a2EGUk/8L8gnAGrBkvsn7Q8dFv/+3D/7rbwpZhtOT7dph/qDQMRLEAwWY3T5eP/+foL3/380/+8P9c2fLnv/zpsz980nrHUGaDcQbUcmKSlXwNWA+EMaCSzVKxIi19utpS3mTRtoyaGka0NWMKHX0OZSQKLhNlc5SsGBlICb8WIe5J6XJcqGqXHMnf6Q1vTFX4tJtP900UXewHQhqjvKqjkxqSh51X+pxFvY6id6ZwdrJMZ8m90ivB+qVN5kLKkoszkJqBcRZGLZIWXcq7vSV/+EXr73/e/Ml7DV9GWMMHt/WTE4RrOPbxvfrf/6z5z//efpM+jzIg9v0jhrGwyg6bBqEho5hRA2YSMFOAa3DUeTWhNHU/4L30+Kanjm96Mm7Xy64lqhzhMthvtSxwnezQOshvVbLb7KMbnjyyTlAU9+awOsv69Zndt4kEzCRgoQCrVmLTgzY9aNNLLDqxWftgB9nYw2IWEqDVAIMBY1rgZoOkoRs0DEOEFcI4WMHDCscDPKHcP4RKjxvJ7wWv9341LbdlKWkAY+CfmFhEYQVUVrCWKepx6G85TLccpi6eMHHnlIwYZaAf38JvEspA5dZMHXNqaLpxcLK+k9eQbIGrz/xYclFVw0pITqxhJUpaen7sDDhwCeVbP//T/fv373/0yX9w/97fc69q6pfWyV+aNSyCMQDOQOg3eadiJCpGpGCzMQY2WS9fG6vsHunoGejr6e3v7x8eHrH0DQ52Dra3DFfWjqJ6y8VaewExCu8k/RbgXmc6c9pHC0/h4Xhlir4+y2krNVhOrKD8BXJ3Qeme0GsxA1Mlg5NXHRPy0fErubcyVhoPzVX7rNAEbtEG5/Wma1gEZxGMQy4P5hiKw3uLYiaunf717crPP7z2x39v/fzDlk/ffzCL/M27tb96p+azD5o+/3nLH/6t9bN3G96/VVo5DJfYxF936rGalYVVdriqHxqoEts0gJUAxijAqpPQBmiEELVeisFEHifD1qV7LIjd+UrklucjtjwXs+3FJLfZ6e6LcryXSw+vOR+5hZB4d5cmffcKumtxilYDDA7QGsD1J9BWArASIishsqlFNrWIwYFH5Spm1gK3aiStbZKqPoi0QCgLK+2w0jWM+rE7xV/DSIMKm6jr8eFVbstS0ADKwD8tqRhIRYNKWoIycDV3qduhu+WovOWovOHQmrjzKgZSMeCPbuS3WA5rmPxWTtXN67odukrugooBVQz0TzYDYyA1A6pZCcZASlp62XLy1OhF6VCJuF8ODpQjQ5evWK8MvN9y/W21cfyCkgFLLZkGx1nj+EUlDaq+1hZKBlCwIhUD4XSewXap0UJ1jLT0Dt7q7R7uuN577VpXU1NbV1evwzHp4Cdpm8Myyg0NmW8O9g6OXu8dqU2pgZcqA+ejXhHtxy/3pmga0+WGBH1DdlZjqqDcXSA/6FEd0UtffNt6aZotuTetabGdW6c77PqH3s8rvfZXhRWNAjgnVbOInIaOXIvxvewrL/BvOREyVJpEayXjrYU/t6C/fbv2s581f/azps9/3vL7D5r++071v9H4VPvZESyz4Wrkmd60KzYJxiA/sFlZWMHBuhHoRqPESgI2DWAhXUtUIGuCGCPcr8pouxRddSJEJ/UnQG8K8jHkBtYWhrdeirlZnjysyWFNyNcX7L8AlpUAxrTAkFF8s17S1ipp7ALrboI1PV9Sfbekvhts7AKbOh/IVazqFmgYhAgzpGJhhR1WcrCK/fE7wjfEkAblVlHnW48NrzJrltwGqGj4K0K/duVfUwoaVNJgFVvUxWt7+cpbfGU3r6vmLqE0pKTBH928r4dRSUMYLW22y3t5Qw9vaODKXBf/WfZAalasYcQoA5daC86Ons8dugwPlkIDZchgWd7w5cKR81ctBSoGxhigwppzeSz5qjlNbhOraEhuA76SKkpaUsFmK2mJxnay0lzaZNZ1jLZ0D3Tf6h3qvTFyvb2nobm1tr6ppq6xtr65o/vW5O27t++8NTE55RyfcvCTdnaStowPj9o6BnpV1w0J1WcSGmC55dT57hRZc3hhW5xP1dFVVKBP9RGyKWJSH8BX7GIo3w5zHmbJC2yM3FcV5tVwPLUzSW6GNKxUxcAYg5SYJbHX4/dWhx1WHcq+4HcmT4jm+bUWhPYURVso8QeD5b++XflLp27y+rkxLLO/OLb15JGCk8IdV4XLDIdFvakKG4T90NgqGbiCgzUWqKkT7KsWu2ZqFgIwU4Drr3P4ahlfLeMqEdaEcJWIvUrKV8sc1TKuEvliKf2vm7wIgFYDNg0wbAB668Tt1yQ1N0HdIKQxQyobrODgCvtXJbfDcjus4L6kCjtcbofLeLjCDiuZH7k7/I0A2sCK7wmvbLlV/JVacFaqZqWPwy+Uhr+tsTWc9Id2MJjgZGr2cX9dSYNKGjKyF7p46hZf2ctX3uD1tewVBQ0qaInqxwMxziAaFqHsskpnvuahOy5O1bJXenhDL29qtaM4k4fSsMYV839MemE0pGEBghWhNHzJfDpv6DIwUAH0y5HBsvyh4tOjF4rMp8uteSoaVjMSNSPBGFBFwwobiNIISiPfEnYIs+UazFcbR3XXh6/dGui72dPf1dHX3nqz5dr1xqZrdY3NdY0tjS3X27puNbfdqKmqGhsde+9n//Hu+7+4ffftqek7k9O3xyenxsenpp13JuzTZgt9va+nfaitzVpXR2M4m5/bn57bn6kcyuzD9gyeXjh4au5Q4cLKptBSBiq3QmVmidwK4izyaK4qrJDcChabxSk3kzZTgRtR/zVXhJmnfRS5fpV5gZ2Xoh1qwFGRcevUUXV+wPl8n+TTwsXlXhuqQjwbj0M9aXIb9D/MFjkHK2lYNww13ABvNErGtACLASwG0Dhg1YisJGChxA9EAmYSMBMiM/FgR5VNA9A4wKGATQ0MmYAbDZLGTompDyJHIcwGKVi4goPlHKxgYCUDK7/eIsw36UdK/h+g7wev9381raRzUFqC0sgXbYYxSPEogPSm4wzi6k4oA6MMgjEIxiD4Q6lZRMNKXfDScFINK1UzUjX7QDiDXBwR4SyCsoiShr9DrpuiNIwyCM4gBCdV2mDxzdTiUYBwVfuQpCgN4wyC0jDGII9mGEo/GHbq2TMdPNHLV/byppu8oYErRWkEZWGXqTj7wH4NK/2qOKmalWpY5OHtEPwRfzWsVMMhrjKuT78ogDIw+ggcXccYg6gZhOCkFRbwZF+GpCdV2BxVPCamONlDj+Bq+4W+ccPQeHWf01BpP6ukoRKz5KpZoqBhNSv9wlpXJH9AHqA0hNEQToM4A6I0XGGVnR09Jx26KuqXiwYUsqGrp0YuXBgrLLHkK2xSjIFwxlXycQeAShpU0pJr5uregf6+/pGB/rGBvrH29u66huba+qba+qa6xpam1o6mtq7q2gbl5fMFCULg8KbcY3vKkKjutqaJqbt333nv7tv37r5z7+4796bvvDU1fWd68i5jtQ8NmIcGzH2DQ0brVYyFcE5KWMFrlf6j514fO7d87MzSdoOvkpWq7bmuYGJfjg9Kw2pWSnBSFQND/RmZ/enhXQnH6iK81UHuZb57i4X7ioTh57yDL3hvKvN2J4IiG6KC2mPODuUoraDC+vcZ/yoYWMHCSgZWWyBjP1TXDba1SXrqxIOV4jHtgyX2B1tAqYcigRE90FclvtEoaW6XVPeCuiFIbYGUDCxnYTn7oMIfnS//UH0/eL390VR+f+K5wQw1K8VYBGelhF2GMsixlugVVGB+f6aKhl19WMXAChussMEVNqjcCpZZwBKz+GRfZmhTpGf9cWlvWvEogPSmnRzIujwKVFjB8yOiHaZQqCeVYKVqFnE1wBfNgLKImpVRrEzL5VJ2mYaT4awUZRC5Dbo0Iopui52r8X/DFCK9lV5mFl8eA+CeVJRFlAws7cvAWKnLKsqeS9lzNZwMY6RKGpbToIIG9dzJ3glqdLJ2dKJ2cLy63aEsHoWFLZFFo0CpWaKwwRUW8PxQNngzJa0rKa0rKbMrSXIzJb83/WRfZuFA1tmh7MsjQJlZUmGFXP7KreDFYVFaZ2LurYzCwewro+JSs7jULC63gAobjDEwzkpxTqrhZBpOpuakOCNV0XCZRXKyP3NvTfgyKnCexl8g91xnCjnWGpPamZjelZTWlZjVlXaqO7+w+1ReZ37G9YyQ5sh1ukMbdYfy+zMvjwLSnrRLo4DCBl8ZFZdbQZSVKhkEf8hxJQ0raFhBw18cfHGKswjGgDgjRmmo3JZ70Vx4YvgSMlgi7i+XDFQggyUnR85fMp+Q26QYI8EZCUZLUBpS0pDiy08UF45d1T6k1ZekoCVyWnzT3urgbtus3MioZXBopKe3/3pH97W2jqaWtqrqmrJzBdJIochva6r7gtitT0VvfjJivSBigyDLa/WZRD992bnmKkNTpf5GawtjsznHJ2nGPjQ02tc3dPNGX3trj26wVMlASgZW2qDaa8d7lLuu67zadN51LccUDKJg/sZDEaVhkpPq+Vwtn3uVgSQjWfG3UoK74ldXhWw0Be+tDfdvi4aGssoZGGMR9cOnxXfX+ZhyhUvBwHIWLrfD5XZYwcC4GSJHIO0QZOiHTH1QVS9U1QtV9UCmPsjUB+kHIO0QpBmFMAtcwcJldricg+UsrHhk6PR3se1fTY+6prCB5VZRx2PCa+QD6xrSfZUuIOF6Qmpn4oVhUfEYENceP0fjJ1B4LtcdPtwYGdcWF9cWF9USHdoUFdoUFdgY4Vt//GDt0V1VR17XHpqh8n5SKVxMBmytPLJGd3i57vAmY6hH7dH9NeFPK4WrtYekbcl1nZJbXdLeLmlPl7S3S3qjC6npAlVdOee7MgpupIHdqVk3kpM7EmJaY/0bItYag1/FfZ9QegkUXkvIwDerj2wzhb5OBuT3ZxYO5WwyhSZ2JBxtiU5oj4d70qCetMyupIT2+KPN0WHNUTGtMSkdsYX9kHLo0tVbF8r7i6vMqoDauCeUB7dVheytDQ9qjBTWHVutD1qg8Z+l9pul9puj9l+g8V9KBrxOBS7XHV6pD9psCt1fE+5XH+Hy16f++BpjyCzcd4n20DpD8E5T6JtVYXuqw4R1x0ObouJaYxOvJ6R0JmZ2JWfeSE7tTExsjz/WHH2gJvx17aEnlV5PKL2eVHo9h3oLlF4zUO9Zar/ZDzVP7T9PHTAL938N95uB+ggqPAQVHh7VYbuqjiwl/H3qjgU3RW00hfrUHy8aEqltCNCTCvemnezP0jlytXwexedp+TyKzyXsMpyVajgpwcnKLOBV66kzY0UnRsqgwQpoqCxvuOSM+Uqx9WKprUBJS9UsSNlBLS/V8rlaPlfHu6rKpfhcLZ9L2GVKBlYwsIKGUBbR8LkYK1W5Hl1fBqWKgZWspNGBTU3fmZy843BOsBzPsHazxTYwNHqzt6+pvkFx4QQYuj9ijSDsdUHc9qeS985J3jc3Yferx1YLghcKjq14Ns194anUSPzyhZtdnSOj1p7e/usdN661dTQ1ttbVN5ODl5QMpGBgpQ003Yij+pLxURE+BmBjwFeM+UYpH/5UMrDGLtPyuSQvQxnk3EjO6ZGcYrNYRcPkw6fm41T4w+Qyo4KByzm4zA6X8nCpHS6zP4BauR0us8NldriEh0t5uMwOl7OwnPmGJ9P/GilpGGMR14GKQZQMXEFDLmflNrDs8eHVebf/mbJtgooDr+L+s9X+202h200hr6p9BSqhAPUWKL0EqNczmNcMzOdF1Pt5zGcG5vMM6v2kSihQCQVKL4HSU6DyEqBCgdJToPQSqFwHngKllwD1FqBCAeq1APcP0RyBiahzROwFIi6fiMkmjh/XhLlrgpeqA+eo/V7V+L6i9nkJ930B83lK5S1QegpUQgHmLcC8H1Sl9BIoPVfrgzaYQgSo92tqvxmY90u47xzCfw7hP1Pt9wruOwP1fg71fgHzeVntO4v0mUcdmqnxn034r6T8BfK9Avm+Z+UHXqo48DwqFKg8BYoDAqW7QHlQoDooUB4UKD0emv2FvJ5QCZ9GhU+7yivdBUp3gdJDoPISKD0FyoNPKoVPq7yfRoUzMO8XcO8X1T6vqH1f0fi9pPZ9Afd51hU6pacAFQow7ycw7ycwbwHmI1B5C1RCgcrrYT0egordgrLtgrIdAqX7E7ivAPN5BvMWKL0ECs+nUe9nUG+B0usZ1HunMVRcG7+IDJhLBSzSHQ5tj02+kRB3PTa6LTajK/lEf9blMcnFEXFiR9LuqiORHSdTe0p21oOygdMK+ky5RXZqIKugP01NgySL4LS0eEwM9aRHt8UdaYoMvxYT2RaX0pmYeSM5oSM+qzsFYxA1JwNvpmZ2Jef1Z5ZbIPBm6pnBbK09T8fnU/Y8gpMRrOzqmOT8aBZqOTc9PX17+u27d96+e/vticlp5/ikwznB2h1ms6W351ZLQwNZdv5seniqx+LjawRHVwgi1gtSDy7JPX6wKCdeXSStM+iuNTW1tXdca+tobG6tb2ypa2iub2ipb2nAh8+pWVhJIyobrLKIlfY81J6L2nPljFRug79DKhpRs1KKk1FcLsHKCC73zJBIRSMYg2CslLLn6vg8LZ9HcLkYg6AMgjIIxkhVNOKSkkYUNKz4zlt8RYqHP1X0t5d4IlrrAAAgAElEQVSx/lXf9en3ue8/VK5hkcsvlJEqaFdsH4ySXNe/w9qHY3lERSMqBsEYqWtdCGWQcyOAmpVquVw1I83vzyyzgiiNKGlEaYPkVuDG28bHglfX3f6X5DueVh58QuUjUHkJVJ4CpeezKuF8zGcu7vMK5r0HO3QcD9+I+r+CCp9ChQJUOAMVzka9F2I+SzHf5ZjvMpdw36WY79KHp8uxB6dLMN/ZqHAW6vW0SviiSviKSvgi6v28SviUykugOjhbJdyBHtqHHt6A+q9Q+cxDvV9ChS9j3vNwnwWYz0LMZx7u8wQqfBYTzsN9nld6rVb5zMK8BSrP51HhHJX3bJXwNZXwRZXXcyrhC6hwFipciHqvVPlsUwX4qoIiVSFiY2ZRj6JkgFQOGXQDenVtfjEeU6iOO0HEZWgiw9Th3urgQHWojzpkFe63FH9gvMvylajPGtR3MxYYpA4VqaNOErFRmqOrMf95mO8GPFCAeglQ4SrUfz3qvxkN3I4GrlX5rVH5r1X5r1X5rUN912C+qzHf1zHfJZjvQsx3AeYzF/OZh/vMx32X4r4rMN91mO8GPMCvOl3cfja3/cJhKmoW6jUX81mA+izFfJfhfotR37mo95OYUIB6vawSrlT5LVIJF6sOblJ57MU8N6v9X8CCnsL8Z+De80i/lbpDK7WHXsV9BUqPGUTQUmP406i3V324e8PRLaag10n/BYT/JmPoturwLaYja/SHFxD+L2A+zyuFT6HeT2PeL+Der6h9X8R85qr9wptjgJupy3WH5+F+C0n/NYbD8wn/lfqgsNbY0GuxUW3x4M1UWU96YnvCzqoQr9pEi4N59857Zp4x221v3X5neurO1PSdyanbk1O3x6du885JC8339vbXGbWa4gL8Qh5VcqrBpO1ou36rf/jWkKXjZl/r9RsNza11Dc11Dc2Nja0tje3tTV2Gpupjtem764+eHwKUNgRlcy8OA2cHc84MZCttCMbIlDQip5EKGimn4QoakdOIkkYwRooz0goLlNaZuL/+uH9TlH9jZGx7wgZTqLg7VWGBSsck54dEBbcyT/RlnRnIuTgMXB4RF4+Ii0eAMjNYYYbkFkhhhZU2BKWlOC3FGBlKS1U2RGlDFA+lsiEYLUVpKUojKhuisiGoDXEVk1thV2G5Ff66FDZYaXvwK0obovimMg9LflsNyLd99Dhy3drl4BdXHvj1yC1UNgRjZHIbXGoGMVqqtMGXRgAVjaC0tOIhZB9GQIrRUpyRYg+FM1KckaGMK2iw3Aq7wl48Ir48Kikdk2R1JWd2JoE9aW71x7dWha3UB0l701EborQiFWawaCirdoL8/E+PAa+OtwaelG8XKN0FmPci3G8XHrgG8xNpIi4RMeeImAIiup5MG6OAajK1kIgRaSIzNBFSIuoCEVNKxMuJRJRIlBOJii9LSSSqiSQlkaggEiuIhGIiroCIjtUcD1CH7MADX8W8BdjB5zEfL3VwCZFwnczsIjObyQwDmXyViM8jol31FxNxV4i4i0RchDo8SB16lohF1NEGIvkkER2qPgJrooqJuMtE3AUi9iQRjRBRuUT0BSJWTiZUkimtZEYfmW0mchym/J8NXfvo7vSv3r770VvT/8EMvt1SNknkjFNimhIPkDk3yMxeMvs6mYk94oicSFQRiVoiuZZIbSLT+6hslhJPUuAglaMlUoqJeD2ZEq4OC1KH6YnUJjK9mcy4RmbUk+n1ZFo9mdZApDWQqSYiWUskqYjECiLxChFfTMSdJ2LOEzFFRFw5kYATSZWaxHpNstXW+cFtx4fTfFdL8Vn8+AVNzFUi/otIXiHiEtRH38QPZ6nDTqsPq4mjpUSSkixACJWHpnqxpupN9Rk/NGyX0m+eXCiQuwtUB3fihwOxw+tVwpdRr5mYt0B+UFCxXyB3f0bpKag4IJAfEFTsE8gPPBgVop4zUO8lqO9qle8Clc/TKi+B0uNZVDhL4ytQeQqUHi8oPefKvV5TCp9UeApQT4HSQ4B6vKwWvkr4vqDxEag8nlQKA+okVH9NUtPJgBqgw9r37p1779y59/add6embk9O3Z6YmnZOTDknbjsm37Jx4/0j1v5hW/+w5UbvYGt7V0Nza019U219U0PDtWtN7W3NHWR9FV5nVNVqs41nXlH5C+Tuqw3BIU1R2V0p6w0hK7SHVumDUq4nXOnNUfdK9L1gTS9c2wtX98KVNyGyW1LRnZPXleZdf3y22leg8HpCKXxKJZyBeQtUXguIgA3G0PXGkJW6oCVU4FLy0HLt4VX6oDX64DX64DX6oDdMIRtMoVuqw/3rI+La4rK7kmW96YUD2cUj4qtmsNwKoYwUpaUoIy2zQOeGcgoHci6NisussKw3I+dGysURQNSdEtgYKevNUNgQNStTsw/Ah9JSNZvrOi23QFfN4IMKaamGleGM1AUUhQ1W2RCclWGMVGFFMEamYXNxRqZ4SEaMkSlsUhUtxdlcnJHhjNRFQIyR4ozMhc6Kr0lhhVU2RM3KcEZ21QyWmiGMkRUO5igZKcbIroxK5DYYfYQ+GC0tM0On+rPDmmN86/8/c+8d3sSZrg97k+wmm7PZFEhjEyCkbDnZPbub7CYBEnqvpphqirEtS6ORbNM7JASwDdiq01TcwL0AoblJmiZXucpVBmxLLpIsUQIhJMS/P0aSVY1J9nzfyfWES5ZGo3nb/T7P/ZQ35IiKE35hy0epwZxLYcClrcG569bkrl+Wsy76cnjUN1sjL26JubJtdxFrX0nUvpKoPcVRu4sidxWxuJe2binctCpn/YyM1R+mLP+TkunkJX9ULn0NmjdJtugNeH5Q0oygxOlBgpnjZYtmZITMzQr5Y+qy97HZO64dv//wu8eDV0MbGSFcNFe0OEK65iQcmoZsk8Bb1CinAgW1KEih3EoUrEZ51SiPRrk4ysVRgEQBLQpWoLxKlFeF8ipdgnBdr6tRvut1OQrSKBdHgWtIVAYS/jW8cbU0OEa6Nh+JrER5tShfh/JqUX4NynMeTwBoUbDcKZcRdgYSQaJcCuXqUB6Jcq8gUQQKMJ8yD0miAIlytSjI3LAW5VejvEoUpGE2LY+tv6IwNFZ36Gs69DVtVWU1+acJ8ZZymFON8mpQXg3Kq3ZvhbNd1W63KkdBGgUrULAa5VWgYBUKXkWiLiCsapRXh/JrUb4O5dc6pQ7l1yGgDuVVO/uHeVQaBWkUZB6yCuXpEG4tzLlBX+5pbehqqdOXnKMhlhbmVKC8ShRkHqMCBctQTi6yvghlSVFRNHZ+GYavxeidWNmXWOEpVJGBfn0Z4WQi2xLhLdvh9SC0LgXZdhWJQuGtB+ANB6ANILQ2BFqxDVp9EN4QBoVsglZtglbOky77jXjWC+JZwdLlX0KhAngzDG9JhDcfhDaEQCtfEM56TTD7v8ULwqDVx+HQRHhzHLzpILQxXBqyQbJyrWT5atGyjaIV4ZKQmdJlQaLPg5I+eQte+pxoZlDSlOmpkXDJ2VOX4aIKzfWWG9dbrjc3tugbmxsamuobmmhtZVZuQWZ2XkZWbkZmzrmMnKzMvMs5V67mXs3LPp+SmXEo9fRsLOITZNP7cMir0sVBwulfSJYEJU17SjTtd9KZQUlTghKnBCVNeVE6+1NkySp0xVZ0VQwaEouFAOiqSGTVanjFZHjJG9K5DPIGiaYFiaYHiWa+IZr9O/HMIMHnQYmTgxInByVNDkqaEpQ0NShpalDSF0FJXwQlTQtKmu6UGU8LZ/1eMudV6dxx6IIJ8iUfpy6ffnbVwsyQkJz1a3LWheSsm58R8qFy6Z+USz9NC56fsfqPssVvwvP/nbL8TXjBs6JZ47GFS7PXRF7cuqck6gTOO0VGn8R5e0qiIi9uXZ27fkFGyKxzq2adW7UoM2Rt3nrO5bAjKuAMHSOs2CGo3J5ARe8qYq3P37gsc82W85uir0bsKmKJyrcfw8EkbezeEvby7LUrctZGX4s4XMbhXt4WR/DFFduBy9t2FrFO0zFI1U6Fbo+8Zre7SCq2n6Ki95eyt17Y/MXZlXMyQkLPb5pxduVXZdzdRawZZ1cuzgxZmbNuZd76kIKNaws2huSun5OxeqJ80fOi2c8JZ/1Nuew1aH6QcOar8PzX4Hm/Fc/+L/HsZ8WzX4fnjZXOHSud+yY872104XjZovGyxW9hC/+ALhyHLngVmvuidM5vRbOChNO9ujdIOHN4gMTTgsRfBCVNCRJOCRJOfzlpRlDCR5vOH743GvCytFWqJdsuSiNIFChHGfQBK9ywgymzzRwGV+FcUVrnUhwWDKxI3kljPOZPCuXSbsu13Lliq1CwHAVLEDaOAlUoT4uC7hlYzJXM/V1SgfKcL0AS5ZajYJXzGbTOm1c4v0WjjuxT11kDBMyiULC6UNDRUNHRrDPode06oqYwiYDZBMx2FRvxbo4DEz1uxQCoE9MdUEv4CImB2uQdjP/b1QPu4rg5AuBwVM0FkaGpukOva60sKUfYNMzWoqBWxme+WI5ydShQgH0dgpWuwrTb0YJjKCpET+Wih1RobAXKrULBaoyBSGa8uJUoyPypRUHmoK1SlM1gPY4COAoQKOcyErUP2rAHWn8NYVc5sJKBS7AU5QjgLRCy9RwcTqBApRNJK1CQRrkaFFCjHDUKUChAotyv4dD50uVTJQteFEz9lXBqkPDzINHUN9Glr0rn/l2xMaYwLo+8Ul/f2NbU1q7vaGvu0JZXZWblZWTkZGXmZWXl52Wdz8zM5ad8NUvG+QTd+iGy7k3Jkt+IZwSJvggSTQ4STZ0jWSZAtsyVLP1EvHClOPggvOEEvDkWXveucG6QYNozghljBTNeFsz4g2DWB8LZLwln/F4w/SXhjNeFsz4WL1wmXb5BumKhdNkfxHNCpcFfwaErpcFcaO0ueH0stC4SCgmFVq2QBk+XLP1QsmCCZO6rktm/F89+QTzredHMX4sc/AnDb/6XcMbTwhlBohnPimY+K5r5nGjms8JZzwhnPi2c+Zxw5m8YEtPFlgpnBAlnPCOa+Xto7uvogncUi99LXvquculb6MJXpHP/Szz7eeGs54WznhHO/I1o1u/Es8dC896WL/pTypLP01dMTg+emLzkNXT+8+JZz4lmvSSZ8zo8/y104T/SVrynWPK31ODx2KLfimY9L5r1BjJ/gmzhGHjeu8qlf04Pfhme+yo6b1LK0r+cDf5X1urZOWunZq+Zkr1mWvaav2es+lPa8onJS15FF/xOMus54fTfiWaMkcx6STzzz7JFY9F5QcLpQcLpL4tmvi6e/ap41guSWc+IZzoYJOGMIJHrBUNnT3tGOP054YzfimY8LZgeJJgW5PjXW54WTHtWOOMF0cz3xPP+KJn/onj278SznhfPChLP/J141rviebOkS0OgFaHQqihoTSy09iC04WtoMwZt3SZauv3SsbsP7z8evMxtlbQkohLiMPoRhXLpwKlVIwstjyF9TnbyznVAuTTCrUS45Y+70utbIySm0ooYSj5SWW4CYhEQq6ZA0KbDDXqdQV/bUUfXfoOQGI+Ao35eY0cSDKS9ngfjkX7Lv8Hs8nOH2mspg17X3lBenrqXRKJIlKtVbCcQLgFztCj7CrprHVayGS1KQ49oUFCHRtSh26rRiHI0ikbYFMajFbHMqGmH9VAHyLq2jXIHFDpQntEfGQimUZBGuTTKdWqFYC3K06E8HcqrQLjOTz2+XuHYPLiXUTA7+agy+egeWWykjLcKjfhUsHzcqc+fFX4eJPr0GfG0D9ClU5PXL8zaIShOySa+qazQZWbnZWbmKjLOAslH1yl2TMXCXxTPCRJODhJNDhJPCRJPDRJNeU4085/Qikh4UyHCwlHgEsK6gESpUaAe5Tej0TUoT46EbYNCNkEhsdC6iZJ5y6XBp5EtbGjtdmjdKWRzKhJ+HmGVIGwcAYoRDgyHKeCwChQsRTgVKKhDeVUOMwIoQziXkKgcODIdDofhsAR483Eo9BC0YQe0NhJavRlaHSpdBUJrjsAbw6Srp4mXvCuaO1E05w3R7CDRjCDxjF+JZz0tmh0kmvkXyfxPJYv+LVn0sWT+XyTz3xXPnSiaM140523B7HGCWa8IZvwqaXqQ4IsgIaMJzggSzXpKNOs3ollBomlBgi9eEswMFi47KtqwT7R+oXDpn4RzX2KcXUIGFz4PSpoalPR5UNLnQYLPg0SM/T49SDDtt8IZLwpmvC6Y+Z5wzl+Fc/4qmPOXpNnjkmYFCab/j3DBX4XzfyuY8ULSjA8Fc78QLFoiXLZJvIonXRMtXQtK1kRDa8PFq5aJls+XLFspWbFLuu4EtOkQtIElCZkmWfKxeOEmaNUmaNUMyZKPJPM/kixcI13JgdaslK7YBa37CtrwJbThALSeC60JhVatkq5YIQ1eIQ1eJ10ZCq2KgFaD0Jp90PqvoVABsiUDiRAiW/ZA63dA6yKg1Qsky7+GQzPhiCsIW4UChFMdqUf5jWh0LQKqpRGaK9KHo9G8Btoqcck2Agq0hkFKxve/8PzgCDCKa7i0PIaWRzOZ9yPKKO7GLFQZn3pcFj4BRxFwVHXeqdZqlaFZZ9DrOuq1dVeTSZRLQJH/efzy6ApQq4j1/4QIm1LsaNZeMeh1hsaq6kJhmXAbDrEpjKeB2GoJS4tyUtFT8zEqFz3aiG6uRFmUq1swLi2PITEehY26AoGbMNBGon7KAVOO3QKkZPwRdiMKBSoxniol7lI6cj5Nej5dkp2alHSSG7tzyYZDi6adWDDhzIygpE+CTv8jKOmzN6GFH8rXHio8s1WxM0y2czHGHiNZ8KxoRpDo8yDpF0HSmc+LZ78imvOBaMFcaCNHFi1N/rpYcagGBStRLsMqVKE8BpfLUbAG5ZEowKiTX8OhaXB4LcrXotxyFKxFeQ1odB3KZ2z2GpRfi/IJlEujXKf5z2W0+EqUV43ydCifWTb1KF/nIBBAGuUSKKBBATUCkCi3CuURKHABYUnhLUJ4czwcGgWtmS5Z8hvxzCDRtHAoJBkJy0HCs5GIDCQMRbYK4c0CeLMA3iyENyfBm0/AoTugdSHS4LXQiq3Q6s+li4PEM1ZKg/dA67ZIV26CVh6DNxYjbIagKEE4SiTsCLwBgNaEQSGbodWboJWh0IpN0MpQaOUmaOUmaPVWaPU2KCQaWrsPWn8M3pAIb0KQrWeRsEwk/BwclghtYktDkuFtCjiMAZoMJPwyEqVCOAQKODcqh46iQjhXELbKAet85kCjCwgrE4nQoIAGBc4jkRnItrNI+BWEjaNAMcLWotwqlFfltDzUKKBCOGUIuwxhqxCOCuHgKMAME0O81KN8RlOhUO41NKoQiaxGeQ0oX4fyq9wsOYehg3C0Utb1q7JHD0dB2A+0VeKS8IDghYG0IubnLY9iQYRGyvZ9n5ZF0zL/5SI9LpPzHgtJTvGGORz287sEwiYhdlXmsdYqVWdLnUGv62isrC9KJTEuAUWMHit/hlAyL80LpBWxlCyahDkkxmsoPWtoqjE0VTeUZanE4TjEJlEugQAEzMIFGyDh6a2SK5eTtpbDkeUpO0nMDYDkMSQ6wp4BUo9TbwkEKBOzAn1dq9j+uH2LUyrfk5cmLkyTXkyXXkyTpBzfnshefpq7/CQ/OPLAktckc4PgOUHSmUHiKUHiKWMk818Qz/69aPavxTOCRNODxDOeksz6e8L8kIOLI/cuidqzeP+XG5PlJwrTJZfTIZXyCINQhD/jvQIFGUtZgwI4CjDvuFgODyse5WqdBr538z0vo5zqZzkKMtZ3lcNeBisd6qqDviRRIB9hfQltZEtXl6IcHcpnmNPqYft9WJiVWYSwS1E2gXJykIg90PpcJLIc5eIIR4NytA4VmKt1/iiNcpm2a1COr+Aoh0ABp7rNdQExI+Uoj0KBSpRX5dSpq4fpV48Hq3D+HEPgMM1n3qx2vu+6bYWD7eW5s7euix0ii6lR7Kh043CY4aDduqLCuTcQfkcE4WikkU1X0R9HA179bZVqURgujQq0x1IYz/0jCvO+AIcBwt/6UUMcOnnnSBbfiKJVRNMBSuK6PYyfZyYQoEQY6X/dwhxCGlmefqCl/Gqnvsag13U0VjeUZmqTdxJQ5CiUQa+Gc0Y4xfNxT86jUJBEAALh1JwXddRXXG+uba8qLk/egUvCcMk2QhpBINy2UoXyCn0gv6kJzyXlO0iYhUvDNZJwEmFrZQAtA0kUcI0ODnM8fkLG1ypiAn3q7CtuqSig4um3ez13MkCDxeSnCvLSxAXp4vw0IXYiOgFYdhpYLgBWHItevvng4pADiz+On//X0/P+HTcvSDAtSDIjSDL9KcnMseLZr0hm/046e1/sMglnhQgITuIsh/dsLZCfuXAWKkgTFSkOkSjw2E1Fi4I/m+gYWXxXlw+HCzJcsPsDUD78qZOWdaz/Sicj6c7Vkp530HoY6f7FBQfuFC3lRArKyVO7bu53rhL+PwK8mj/CKvZieylspDVLoVwKBSg5n1b4p5gIhINLI/WjBa/WyuIzoSrxaE2nUhHLHaoIhFsqYqkkfhQ3SgbS8hgSATQQ2y+6EQjg94vMR2qI7dWnBAx4X+NPsyNRLoHyaHmM3x4nEACXbCtPP6AnCg1N1YamGkOTrgnP16YdxKURo7J8nfcpEUX6RQRH8+XRI2usNMqtlHFpKIxW7mouL6qvxOmiwrLko+WpeyvPHf5GHFuag929fStNf/9rfPD2vQdVmkv5Aj6ZcqDq3OFSiH8+fss3CaEq0Ra1IJSCtlXKuWXiSAIFKRmPVsSQKJfCuJSzICeBAMXCiEANcR9NtTTK7R2ARLkamKOWuoYJ1CpiXaBGoQCB8QpTE/PTJAXp4rxUAfo1Lx5YGs9dngAGJ3CDE7nBImDFV9HLv4xe/lX0svfOzBsjnv1RwvylXy3ccmjx1gOLQ44uOs0NTuQGnwKDE4Dlgl2hmVhc/llJQZqoSHF4NOD1/6PQKLcC9a0H//gHdllJ/zeFlseMlinyFWfzR6inSMl4lKft5VKJngy8Btoq1aKtOOSteVGY/5PdfKwMHimLDqiAIACBAG5T30NwmKOSsHxVOedHUR7zAAGKBR7LTwOxy8Qsv/hNy3gUxlNLozSQf3AhpJHa1L2N6uzOlnpDk86gr9ZTl+jUfbhk2+jxS+OjcjLVe5l/KXk05WMdUyhQjnFIydbSU6u+ObEq5WBIXlJsU0n6YE/bjfbmRl3l9Qbttz1N3/V19LTobpt7fxwa4tJ3t5XaTPeHHty7d7Op+nZP84P+tp5GqqbsvK40t6vyYpsq/YrskPLQxuwjwSUJK3BRaKUCpDGu18pXQ/6B3qv/VZIoL0TGYY7K7bsUBrr6nEIBAuWdTz3jAK+UJOQrrgu8TnGDT3ODT3GDBZwVYs6KJE5wxP4lYQcXH45dFs8LPuPErHgwOAEMTgCD47nLk3aFZmJxBWclBWnia8ovSZT7fxm8/HSmjE/LAx4C9L8lo56xoxRtALVotJ2AgSTKvZa4jUQBv6ubRLmewwoQiGOCPTF4EdJwJmgAhwGX6VQqitT4m+4+OhRIy/kjqxgaiK2SRAVSvgJ9y+cjbz1Lq9xBYvyAI4dwVRJ2QM0IAQgoklLENpZmdDZVG/S6Dn2NXnu5IvMrAmKRSEB9inkw5rZe4K6B2MWCcA3EKRZsI93MbQrl0hiASyNwcfi1xLDsOJbqbLxZX2JuL7/RWG663v7w3p2hoZ8efP+D/d733d8+argzRAwOqQYelfU9KrjxMOP6g4KuBznXvy/rfVTW94iwDlXfGjLeH7r93aP73/8w9NOjoYffWUxdhoYqo15rbVHVXZHlJfIvnwlTi7fhknAK5TgOXBjdXup/mDy7bniaOsDrdH6aJD9dnJucBB1lxwFLExjNy1d4wae5wYlAcCKw4jQ3+DQ3+Ax3RcIweC0T7A7NksUXnJXkp4mvJB/zmeX/14XCvHWK/w9Eq9zxn/3RJzvSMQDMlYr8cKl+74zDnFJRJDPxnhi8GG8jgXDLxCzcaZppIA7hqfh4/V6ZmOWEBkCr3DFCg3EYUEnYIzy9Whp15XQYiYIUxlVJ2UVJ23yvUUlYDHgRiEPfoWTR5IhzhXgMhwUQ0ggC4+muKNrryzv0NYbm2paq0srceAKKJAOgHoVyNRDbL0+Ewxy1NAqHPTVNOEot2nrlzLaqzGMGMru1vKhLXz1o7bf9OHT9wVDlraFc05C444cT+vt76+/tqfv2q9q7p3W3BHU2Sb1NWmdNqLFq+n8ot/54vNb+ddWgoM4urLUL62/F1d8+0nA3Xn//dMt3Z9oe5hiHdHeGzD8M3Xk0dO/e3T5DSxNd1EbkNl4UFYvYpYItFMzy7JmR0DmQaJU7vKwJb/BKSYK/5DCaVzywLJ67zAu8ToPBp7j+QA0MTgCXxwPLhHs3Z8sT8s9K8tLEl5O/JlDQC7w00PBE/8UCUPJo6n9ZUXpCIPg5QsuiyVG41HyHb5SikvjnhUiUi8OckgB0RICV7l8fwocZIeCJwYsxGx3UOwMNmNu8Qbi0Z8AEgQAqCRt3Xkk/LpyCQLgkApAIF4c5BAJ4XaySsEqEDjgoFUV6W6YIQKJcDcTGYQ6FcVWSKKYrCQQgEC6t3D7KMfDfm+JwFQTUXkI7GsoNTTWGZl1btbo6/wwBRZL+XJakm+YV6CccR7/AHI1wsxrmXZQdK7+W88DS9dOPDxptP10yDWHXH51uvB+nuyPV3RLX2ZAGq6LRkqw3n202p9b3pemM2fXGvAZjQaMxp6FH2WhN0Q+m1ffmNJhy60259aaMOhOqMwprelMazViDVVxvFdYNntDZD9Tc3lN7D+r88erAUJv9p59+/P6nu5Z6/Mrl5ISrYp5KsNkV1KZN3uHXqn1MB8q9R9kNvMT56eL8dJEiYVc8Z+nxyPnx3GVxnCVxnKUBoMoPeMVxFksORuSlCPLTJXlp4kspJ3CU5wpd43UAACAASURBVAVeOAx4GQTULwAIanSBJpQs+ucZgxqIUyaK/I+bdd4yuvv7xkKOst80EIfA/FtXfkghzyAhtTSKASzGfiwRhAcYCJB0aDlRuDSy+Uk1L+YWlIxXnryTRAES4WqVOymZo8HawAGoainbl9XypswwsDx5B4lwy0SROAwwAejuXUA69lgHdLqrBrQ81n3N4DCggZykIAaOMowDhzml/mICCATQSCNJlKs7L+hsqjY01xr0unYdXlMgIKAIAvan+nqOOq2IoeQxXp5KConUSML1V2BLR429r9t890Fh79Dplgdo873M5lsFLYNFHVbyuqW5x3yj19xvttislrs2yz2bxdg30HizT3e9t7qzt7qzt9xgLGkxXW02alqNdLuxvMNUe93U1NXX3tPf0zdgMVsGzJbeAYuh16y9abncbslps0L1g3sr7eFV9yJqH5zt+un2dz/ctfb3tdd2kjkaiEVB4RTKpZXbHxcc55cp937HQ/NKExWki7PkCaID4bKvuPiFtKJMSLR7Uzx3aQIYwIp0CbDsROT80zGrz4q/LDgrzU8T56WJLyUfJ9zAy3UamDdJJ41SSdi/hKMhHRtw4Ig2jD9ycA+Fcf1+HYc5GhigFbG/5NlGLyXCSLWUHZhm8hANxNFAHPd+KxVFBNCwQFrOJzEwEAc/vFqZ8GzM/VfY7ryz966PeKvVZaKIJwGv9kpc6hbn5RYdTsuH1dERQFotZfvw4qBKElUm9lDvtcpYpp0EAvjZ8zGuVrmdwPgloggS5Zan7CJRLoECFal7tAE2PRzmlAgiSMSbFAwQEzBCQBOXgFgaKLK64LQzBF/XXkfVXkYoDCRg1si0C4Xx3DuHQgG1eFtBIkhdzX7wrX3wh6Hsnkdw671LBht+w9LUY+nuM1vN5ltWy51By61Bs9Vs6ekbMBj723v6W7r6W7v7Wrr72nv6DMaBG70D3b0Dff1mU99AT7/Z2GfuG7CYzWaL2WK1WCxmc3+/ud9sGTCbB8xms9lsMZvNA+abfeb6bvPVTjPSZD1caY/S3oc6H/U8GBr68fvmipLsxO0lgrCRST3Sgcj8x/JNDHgVpp7JS5Pmp4nzU4W5qcLL2bJ6uri7veFma22m8FAcZ7Gv/ehi6OM5S+KBpad4K6HDUZnwiYKzkvx0cX6aKC9NfFn5NbOlMd17NTEMhwFfJ51ayvZLzo5eKAxUS6MCmT+B5p77nxqIXSKMwP1pQP8bLBiB+KcmvameEYVhoj3WjizabxNIpx129cxWxvrx/BTUpuxyKB8YV6v0s1opjEs5I6KHXdUyvlax3d3gJRAuDj8J59XXVlEm2opDbm47h5nGwX3mBIWNVtXEYY77ALvoJwrl0jI+o6dQGEgrhp2yTDy3BuJQGOhScUfI+/GNtGC69VrSNtJnf2auH0Z6zNtXXSwI00jCq3LjWitLHCH4DZX1RWkkChLQiPjldlsC4eDS8KrchNpyvO/OPbVlSNlyt7B1sPKGeWDAfM9muTtouT1osVst/QPm66b+pq7eKoNJ22Gi2o14m1HVaixrNarajKpWU1lbr6qtF283ER29lKFX29lbbuhr7Orv6rP0Wyz9ZmtrTz/VbtR2mMo7jBUdxupORky666bGG8aO7t7Onr6aG/3ZTWZx7aCg8e4V04/99x51NNVXXERxKJLwMYopDHR1GiXnj3rJgdeURy6knM5LE+ekCIoKUvQ15M3W+hvNuo7GikzRkZPsxSdYC+OBZe6YFcdefJK9KIG3QrBrI3qMly4+mpciOJ8BF6SL89NE+Wni/DRRkeII5aYAqqRRHiTmz7LFXISpz3T1H3YTiGAu9jJ/MB6O+A+kYkQtjfqFCOsuZeIotYTti+PMCFKYB7ZqIE4Ad7+jbx1tRLjlyh3kiFqbSsLy13ug+yL122O0PJqWx5AIl8JArdJhSFGOoDCP6wnkSTiv3tbykqRNHuDleFDv7qYwR3TCaNDdHWIZVs/1La1iO7NIysSRlDzazSQEGN9qmTjSpYi6XgRQWf30VKBZQsl4tDzW2ZtMAKfHjCRgNgGxKjO/aq0s7mxmQvCr6otSaFk0AUWOqIYwpi5AIqymb0TfWnos3/907ubDvDZbzU2zzWL+4Zblnt3yrc1it1qMfQPV1/u+aek9W2+S60yozijTGZN1JqXOlFxrUtaakutMKbWm1DpjSq0x2SkpdcaUOlN6valQ3/tNa//5dktBmyWlvi+tzqSsNcE6k6DaJKgyotXG7HpjUXMP0Was6DA2Xu/p6DY23uilrw9cbLcldzy4cW/o3h27AT9HIZEU6qE+lIlZGmi0RkdRUvgwlGCgCou9iuwoyZc3Vmmu66s7m6ra6yvwq7lZWJw8fqf0UOTpmJATrAXHI+Ydj5gXz10u2rMFPcZLTtyXgRzPTxUWnoMKz0nz00ROERekCVXy3e597mGXYaA2+efQz05Hk4/965yuXvO2VBThO9sJBPAyNWh5tFYePYI+yzC2o1k1o2yFTxM8/nQPKtJA7EDhkA4eShjh8J4z7J4iILsXyDQmhjdvoEzMUkvZXmSOyzphYpiGP/LTt08UpNpWoRZv9U0P8hs370uXjkYIxONbrqcvE/tHBC/7juniq2fCCB8L8clmgJtFzLB7vt8iYDYJsSrOHmqhL3fqdUwKUWNZFu0IwfeHXxhXq9xOy6NxKOp8ItDZWPn90JCw7bsSw6Cp32y3mG/0mqtv9l9r789o6k9u6Eut602pM52tN+Y0GHMbjLmNxrxGY36jsaDReLHJeKHJeEFv/EZvvKw3XtIbLzUZL+uNl/XGi01O0RvP642F+l7c0F/fbWnsNtd2m6u7zBU3zZU3zZpOc1ZTn0JngmpMUl1fcqM5W9+vajMZ+wYsZrOm06pou9f7cOju4EDWmZhiwVYKG26RwyUi441mCbnrvBTCIaRhFWcPtVTjnfrqTn1NR2OV5mqOC4xylGcy4K/TRIeSz+xNSdp/VnI0WxaflyosSBcXnJUUnHWHLVF+miQvXXpVeZT0WZMeC+lnMeiMs2WE3bdMxCpzupJHiIJmusjNTAMpGa88ZaerOtPPkBE8dyMLjfEpz1wUz0XqX9l0H0rHBQhAjyJN2EuuJYaTboaOBuJoIIDRTL3oFBLlFgsifD3dnmHSTxwqETi3EfVGx1HuzH4Hm0S5aulwDKQ7YHs0wH34MZ5WuZ2W8VSSqFKRn6ENZAj4EX9P7mehIhxCGlGeuk+PFzDx9wZ9jZ48X566n/AMwXcFi1AYj8K4ZSLW1Qx44NadtOvfZ7dYqm8OnG8xKet6k+tMGQ3GrAZjToMxu8FY0Gi83GwsbTES7Uaq3Uh3mKh2E91h0naYylqNRJtR3WpUtRpVLUZVq/OCNlN5h4lqN5HtRrzNqGk1kq3GSoPJbDbfslpsVovNark1aLFaLfqu/pJW0zd6Y2GT8YLeVNYxoOq0XGi15LRYr3RY63oseS0WtO27298/wq9dOH9qG4kMUxgUxnUG0PP89C3CxKa4umuYZCAgdmXW160VRdf1OoO+pqOOpi+l5aUIclKEDItfcFZaeA4qzIALz0GF56DzGVDhOWnBWYnTSBTlp4nz0iR5adL8NNH51DPXFIdJDKRGJuaeMJcr0KB7MfEOumN4lEG314DHasQ8rRPfUiIBJFAEzwjh3L5Cy/guFYnCeF7sChNI7DL83Xg3gFbE+OhWw2kYflUTv5sZEz9BYaDfOPCyABk7ZWI/DSwRRuIQx5WY/XPivDxBymUP8wLlCoxmf6Zk3h7WMrF3Sg2F+eFcCQQodSTfgIwuQGGgZ484nlYtDaAV+yCaKxrDXdRSf6lLCEBII7UpuxvKMgx6nQO/qEvl5w67618qSZRDe0cAAoqilLt6rrc23BraUXn7aoelqN1cqDcVNBmvNJs07abKzt76G736rr6W7r62nr4O44DBOHDdNHCj19zdZzb1mS+2mU/ozEVtveUdJm2HqeZ6b1t3f6txAGsypzRbbvaZe/rMBtNAh3HgpqlfbeiPrzWTNyx2q8VssZjNlgGzpfp6r7rVqGk1Em1GkkHGdmO5oZfs6Ctp67va2n+t3Xy53cKmbNWDP9mtA1TGSdyHzqPQ4QB6lYQ1PC4Il5bHeg86AhBQZEXW8ZaK4s7mWkNTdXstXXsR1qDR12QHzqeeyWWIfJdWlS52V7Ly0sS5adK8NEl+mvBCyqnLyceLFQfVsu0kCniZtP7l54UgYEzCuWPdermDmJlGy53FCDCuw1eIACTK1frE5bgmjyfkjbRGNBCnTOyfRXWaro9vBYV5lS3wLQ0CuiIEKBlv2OaQBax3gMOAX498sSDSF3BdpLaTMvNSccDRh+O5d93PBK/ylJ3O2C6QVkTTMp7jdQD9vFTM8oMaiIeL3TuYCANpRax3QB0CaCC2CwWGm4HynVd6pNqRKJeW8bRKx/Ty8gy4hlariPXCXL/exlJRpP+5ggCENJKSxzaUZRn0OoO+xqDXNWuvVGQcxaURDLvhHFGAQAAcYukvnLr/4Lv06z8om6ytJktXn6W7b6Crb6Cnf8DYbzb1m00D5j6zud9sGbBYLBaL1WKxWS13Bq23B62l163cSmsIOXi0xkwa+hpu9rV197X2DGB6y3pqcLN2MLVl0Gy22q2Wezarod+6Tze4lh7cXj2o7bLesloGLRaLxYK3GYubjWUtRlWrQ5jXeJtDoStrNTb3DFxut8o7Ht5/+ONNOo+Ao7yZe7cJ5+W98kEuDi4Oqzh3tKWypEOv62iqMTRV1X4DkShIQiwK5arkO64kH8tLk+SmeRmGotw0aU46VJCadCn5RLHiYKl8jxrbTmA8CuVSKIcaheXFDDEl4/kLu3vM1921Lb8J/FpFLOlMWnTnRr2sM1eHEAjglfPLSLEwwlcxwWFAM4Khg3JLRZGBzFXXHTxTUF3t8sOEkChXOzoqIJAT02+sPOmhmIOU0wvnEldcuh/xQgk379nPBC9a5uYy8NCYAoV3+bKGXK0ixhPsQC8EoT0YeuadGK1yO4lwSQSg5cM6LSXzPv2c8aQQCHD1TBgl8w4v9PwTpGS+OryfgVFL2d6eI7cuJiAWqYiuu6roqC836GsM+pqWqrKq3AQCYjlCWDEurdhOolwcjqrMOmm/fQdqe4jWD/YOWG4PWm5bLTarxWqxWCxWK/O/xWKxWAYslgGzxdRv7jQONNzo+6alb0/5wCKVZbHKsoUwn9H14+0mst0kr+uLJAfmlVoWq8xseiC9sa+600R39orqzRsoawhp3aodFDZaW0yWvgFzd5+58WZfdWcv1W5StxpLWoxFzT2MlLUatR2m6s7e9p4+s9lSccO8q/KW/f73rZocDRT12LAJZ996BrsjHAJiVWYea6kqMzQx9TmqqvPPkDCHCYWlUIBCOQQGlsl2X0o+UZAmzE8TO7Uw4TfJJ0vk+zSyGAJjAjI4zPWjgS0nVDkqzeEwxyvplVZE0zK+312N9OUZHK89f9fDPPRRavztdn6TFvzr9cxNAk5dv3y8h2ggjlrKJmXR7msThzlXz4R5PjDAvH8tcRuBeD+2X3PvicJ9aUWsK4SNkkdXpO31WZJuwZ7Y8ANoFdsDmdg4xPlZQapuYQRet/Yk7wGvIjmej8vzintyikuD81Wth2HIV6cNlE7k+6ZWucP/Uz1Odx15l2P8jLpv4PY62qDXdTbXttcS1flnCJjD4Bcti2EiSK6h+42m3vybDy+0WQvbrKrr1uoua6vR3GHsb+/ua+3q03f11t7orbreW24wEe0mdatR1WoqbjZe0RvT600hqoEFpeYvK/oKmkxlLcayFuNlvRGp651dal5cZoZ0pot6Y2lLT1FLT2GTcQfdP7/MDNADF5p7Ne0mst1ItJnIdhPRbtK0DWteeKuRaDUSbcbKzt66bkvFTWuRYTC/eeBoxYDFfpsowMokj0nkZOaDVhnr5SQioKjKrBMtlSWG5jpDUw1jLRLSSELq6WxBORTCJjBQJdtRrDhQpDhULN+vku0gUB6FcGiUzaRe0qMuGEcggMs75nLyuoEUSMn4tDzamZbvPbI4DLiltbnu6ScdnRF3b6MHb+vHQvS7HFyBtV4x24A2mTFdARIDtcodj53zXp1AoqBWHuuu7ASizAK5HYoStzEHd4+y5/20zkOBYAImvPUSajholOdB0gUY8WuJ23BJZPO1J4+wdz2HVxhBmZg1jNMYV6uMpTC+V7Ndpq8zlMPrsUCtW5yxx/C4chUxHi2PIdza79XvFAaSGI9EAL8uW0ePeA88SMtj/IZHu08s9/d9JzEBsUgEqCkUddRpmSrSbTUa3XkxibCHU4gQdrFsv6mv/2LXw1ajVW+0aG9a1detV9sGlLVGuNqI1ZgyG4zqdpOus7fxhqm5q7e1q6+9p6+tp7/H1N9l6jtcbVmOWw5VDjC0vabNWN5uLGkxziszzy01C2r6qHajutWobjVWdhih2r6ZpZZg9cBFvZFs7VG19Kid5iHZbiTbjHib8WqLMbvBlFxrUtSaztWbvmkzqw2W+h5rS3f/qaoBs/02noeqpKMALycB7Gwph5CEV2Yfb6lwWIvt9eW6i1IS5QZy+zAQxgRtUShAIWwK4bi2MQZuRr9mfP3gbiPI0FUg6cwe87qAsYx8tSG1lO1X2WGcqhQGEghTJoFLYdxSUeTImpGv0ArvZCx31nzk6AH/gnlUmnRQdQGSBOgA1NsTNcFLCCbwwNNRSHqGU1CYm+HlngwznIDofk+AZDaGX+pt9FnPntwHj0RBjVMlZvacoqRwjUuf9werLjKSsfv8lcsANQjoWX8CcLfpKBm/PHXXCMkWWqUPoeYILfEePIak8Dt+xYJwP/gFR5EIUF1wprVGY9DXGJp07bVU3RWMRDgkHMVwXvXnk+7cu5d38/s2k9VusfSbLd39lnaTufrmQNWNAfr6QEGLOavJkqy3pumtF1qtlzoG1TestV2W+q6B2hv9SP3AQo01hLBmN/Vebeo+X991sb77QkMXQPbPKDFv0AwUtRh113tbu/t7+821PeYIrXVWqflYZd9VvfFikzGrwZRcZ8JqTFC1SVxtgqtNCp0xo8ERhHFBb7zWbKq/2W+zWvr6+k5W9tvvP+gg80pF4WpJwMSDYXERkVCUWriFTjvYUlFsaKru0Nd0NFTUnBeRKOAb9eo9ARjk8jUMAxRf8h1cZuhHvtj3U5XEgxn42YmQLs4Uh4HH5fz7eyqP1GD/3UvJ+NrkHaO9retbKFctZfsl3TzFi4T5RQlVammUymfm4DDn6pmtBOJyy7qMOZ6X8k54VrhyuhTAJ0vM7m+r1IjD8REZRN8GM95A98Xvt+Kgu81PIMNg79Ln3fGLQkECAby4A497YqB3kBvK1UCcEqdfw0NB8Hhsv73vudm6uY0CVO9hE3BUVdaJ1opiQ3NNp15naKisL0qjMB4OReLSyJbL0vvff59382Gz0Wo2W6wWy6DFMmi12KwW+6B1cHCw13r7hvlOU//tmh4bdWPwQps1p9lS2Nyf3dh7ts4E1xinFlv+VWQ9TJuwyi5xeZe4/CZUcWM/2f2va+ZPi8yJlabk2t70xoH8VltKky1UY/7XNUuIyozqes/W9+foB863DFxuGyjpGCjtGNB0DJAdvXi7SdNq1LQa1W1GdauxvbvfYjF39faeqOy/8+CHnqqLZaJwtcTNCcvErPkthokABMypyT7WVXPZ1nvdbrN2G5rb6ijdeQEJR3ltfj9vYTDZIYE+pWU8KnD6oWvs/L0JECiP9uFAvQDFaxp4XBlg/3NbpaNaNa7n8UuzlggjSQwM5BNw/13na4CWRTOAjsMcwsHzgu5P634AhTZlp9+wgUAREh6d7yfAwg+7j8PAtcQwf2op6GsVuQcPUDIe0/AnDFJtryxJ2uwxgwOIV54B4bnIaX9aa7FweJCYqj2Oi2UgiXIJlOtKlcJhDuM88gIaNcTGYTc70T3FB3FRHt7uSK8uZirVjNi6YafqCNORgNmENLLy3OGWimtMCpGhqaqhJJ1W7sAl26j0Y2abPf/mwxYjE79g6R+w9lkGLbbbNvstq7m//2a7qb2pvqmBaGgpq22+VFGXT1Rkl6ozrhZnXL6SeAX/vLBtcmHrsYKS1PPnlRcuKgrPywvytxeSn+Y3z8yrg3JyU3OzUgvzMy9dkheXh1y78dmlnsgiw1lCl0Pqzmtry2qbKppaGlvbDDduGE19vQPWhi4z3tGnbutVtRpLW4yaNmNbT1+XqS+uasB2935d0Vm1lOWlMQ1HCXgJwsGlEXWX4Hu3bUNDQz8+emQ0NNWcFxEw2x25KKby6uj2Qt8JFqgmNRMZ7z6+TLnKYUJKxqNk/OIkv74XkGYcUO5OLozrezgDJeO5TwOGfsVhTpmU47JG3Z6WrZKwVAFoJvc/nfTWcEP8goVDs0Pc2wioPCl/rwwBCgNdgE7LoykZj0RBrSJ62M+o2O6qyxw4QoLjx5+Ige71WnzJ6DKx/wp9pFOv9I2q8X7h/7tPFmFfWSbcqvHiWf0byWxGkyIQgJbxvWw0HAGuJYZ7OTVwNzWKQADCp0SnS3W8lrjN171IOktWlIhcHK1bwpAihuFKHrv7BSqF6CagVjGq0joEwiGgyIpzR5vpK0wJio7GqiZNDiXjXxLFdPWYCm8+bOsdtN+6a7z1oLbHRrfcwKur1eqiooLky7IvLwlj8hOiMhNjMpN2ZSVuzzgNZpxkZZ6MzIxn8dCUz85ql59VCWTSNOirVNHBc2dizp2MWIrlTlEWR0nQjGObco+uy/lqbW5cxGk5Oj2n5vOsqhMKeZb0cKZob4ZgV7ZobyYWdy5Tnpt3tuDKpQKiModuLKgxlLb1kT136J471V3W7n5LT29/fNXAgO2WOhf2IexBWhHtR8FBOLh4q/bskV5D/aNHPw4NDf00NNRO5hFO36LnPOEEKv/0uL4NGCSJwxwv1hmHAffasJSMX5G2RwOxR4iTKBVHlrlZOn70dGyY7aVkPK0ylqkTVSZh+dOAOBqIXeIvf6g8ZRcTt+yYqG7KFJNaNErNlEAAL9OMkvEJjE/ArncAr/aqJFGuWC1HrSrPnGUvupkJ9PG7Opga7gGeDQy0plz39xtWSftUmvXSeH5phL2jBLP/3nQkMTgh382M9+e28/SVMrFXHnavC5JGoA8Jpp69Y9sEy1N3UxjIBOmNsh7OKJMxR3Mrx5BDLG3qniZNvqGpxqCvMeir9OR5MuuMxTpY2PVDa6+ts7GqJFuSrhQqUmBMIUaxRAQ6iYqOokkHFWd2pZ6IOndoTea+pZl7FmbuWZCze/7ZfYvXC2WT5dei4FSZ8LBCclQmOaYUH4ZERz5JUX0quxL3dWzOnvnZe+Zn75qds3vO3rgjn2CXF0KZKYfWZO9dkLl3UcbeRWcPrZGd2StFTsHIaQhLkiqk0mQMS5WdRU9egHYTF1MNrU1Wq9VoHoyrNg/e+bbym2SV1DtUgsJAb2cLwiGkERXnvuy9rn/06NHQ0JClt6uz8lLjJSkOsdzNfHdWYYT+J5z73IjjNZx9USaOCmC1eY6gPJrC/FMEjomN+CEEAtll7rOLcOr4pA/k+TVUaUUMYxv6cSy4PR7h1saApzF438FPjQr3rHL3ABFKzqcVHh5Ahhpz3Bbh0ooYxpr2O/kpGd+rGhXzAG6hmoFjAFGgROjnRC5H0Lvbk19N3DasSMr45BMlZvt6GzVQwNLyTLNLHc7m0cQTg1rlDqfCCbqfSkthfA/jHAOZKhF+7Tt3dxITg1buVJR+Ie/oIaOP2EY4hDSClm9vKM0w6KsNTTUdjVXGNt39h4+y2u5cOIfkH12ZsXt++t6lKUc3KRJiZYLDKHoalosQuRCVCTH0tAw+KRcfTRbsS0ncnZq0WyHYv0+mBJXZX2GYDI6XIacw7IwMS5TKxLyUPB6SLDsalnNgeebhkMyjGzK/3JSYsDdaCu0RC1NPsDKObck4HJK1f0nGl6FpCfzUU/zUBH7ymV3KpL2KpH3KUzHpB0Myds7K2b+k8Ph6TfKXOqr4RGXfnQc/dJdfcB4b7t5wwKtPCJhVlRNn6qh/9NPQ0NCQtfdmzQUxgbCdLsLh68v87caM+uBTQ2akuk4qSZTamSJeJmapIY7vLqWSOKrcaSCOw3ZDACZylQ5QOc9vTRSVxMNl5ip16UswMyYtLY9l0qT8Oo6G57M82rd2lVaxnZLxXeFXLmONAegRtlgNzNTe4tIy0Bnp7Q6gHuVVPEOrvOk2DcRxWtx+EmBI9wpXGE+bvN2HKwRdkVL0sKkE0u7HzTj2Ho/mBDiFB9RAHNcmxDgrfhF4kV7VY1Cup3YNutPwtHykNHQHcRCgSoavEe7eEj9DCHHKxCzCs378CCd3PalonwgQEYCQRlDymIbScx2NlR2NlcbO5u9+fHS2oV9+ZFvGjhlZ+xZl71+StX9Z1sEVGUfWpp/kKMRHZHC8DEnA0FMyJF4uPa4QHUlO2ptyZlfK6e2pp2MxOA5RiFBZEoYmYlgihiWhMgEDdkrhQaXgoFzylQw+iSEJGHoaxRJRLAnFkjD0jFJ4MONwSObB4KyDK7IOLM86sDzr4IqMw6szD4c43tm/LGPPgvQds7J2zcn+KuRISdOdh49ulp8nYBaBcGh5gJM0EQ4hjajMOtFRiz98+HBoaMjW31N7UUpAUbg0wtdgLBb6saFIfzUV3HUQSuadDoHDAM7MQITrOIfFvZYRBpJuAROOiE23pUXJY/wcfRJgTEs8s1icJfr80PkqSZQ78UwrvD0ABMJoW1wK42oVnmdHyfh0yk5SGUMoeIQcJOUggTGlKYaVrxEMXrWjMgTAhGt4RZYQKHc47sRT5/BVQSiMi8OA3wNVXYOlgTmkDMQVfDw1VpO2XZ0Wo06L0aTGaFJj1Kkx6tRoTWo0oeBTyY6jlClZtLPGNKPQRdPyaH8Hu3hpEx+6mAAAIABJREFUkVy1dPh0CwIBKIxHPJHm1d9WiUsjvIaKlvNpeTSDoLTcK2jeQ5WlMN4IJ7WViaP8RR6Dnj8X0K6mPGOIPTgRZ4NLhP+xMrtaeSyJghqYUxSgIphKyvbKryQgFqWIqbuq7Ggo15Vr+q22tNrehJh1qbHzMvYvyzoYnHsoOOfA0pz9S7MPLM84su7cV5vOfRl67svQjC83ZBxZn3F4beah1ZmHVmUeDM7Zv/Tc8Qil+CsZHC9D4mVwnEJ6XCk6kiLYn5q0OyVpb3LSfmXSfqXggFKwP1mwLzVpT4rwgEJ4KDlpb9pJdubBlVn7l2YPy5Ks/Uuy9i/J3r8k68CyrAPLsw8F5xxambV7PsabdhzvGPz2gfaiUg0DJMrxuwMz6Fyefqi1srSzuXbA1DXY3117UYJDbF/YcgzQqKOfKBlPm+ysHoWB/mqHMZs5n8C4lJxPJW8n5HxcwSdSt5NpO3BlNK7k40o+ruDhcpCQgSTGJVCuBuY6T2bzhiq30FZmiXIYUiZwBLzv+15R+H6+5aCoMC4hAwlFNJW+C0+N1aTG4MnRtDyGgji0hE1BHAoGcCVfkxZDpG/Hk2MIOY9gDqzDuCQCUChYnrzLvUAFgThY8DIxi0D8LBkmqV4liXK51BhoKBFG+q3i4L/VGJeQ83AlX5MSQ8h45UmRtYc3NMWuao1Y1B46zxAy27Bubmv4Ij2wrCZ2RWXCNgrlalJiNMnRhDKadINyWsb3V8DKy8xnNh6AwKIpWTRzLgSBAOSTEva4NIL01I8oGc/FMlIBDl4eDZHk7GsPKRWxXGNMK2NpZezwVMO42uQdzpxYkFEjR87PGG1JiQCCw5wigWtaO4Ib3Q/cdtEoxYIIDeQnb4OAWBTG1Z0Xl6suG/staXW9R6JWJWz85MzWzwXh06TsWYqYBWm7F2XsXZyxZ1HW3iXZ+5fmHFiSc2AYaLL2L3XgzoHlWYdWZRxZk3F0bcbhNZmHVmUeWpl5aGXmwZXDLw6uyDq4IuvgisyDK5g/Mw8EO+DpwPLsg8HZB4OzDwU7XhwMzj4UnHVgeeb+Zem7FyPcOcItn54Kmxxf3j145746F9GgAapQIRwCjqrIPNZaWdLZpDM06drr6Or80wTEGqEAiXvcMi3j0z7ppe4T7DF8JQYSKbFEcgyJgTTMrZAClafCaw9vbNiztnH32obdaxr2rK09tKE6LqxCxNJK2STKxZW8a1IW6Zy3riD4YkGEl2vSOcoc11zy8RUAfs5ScN6WkjmZXN+5xygsCh4FsSvPhDfsX9cWtvjGvKk9n35s+vDvvRP/2jvhv3sn/rX3j3/r/uzjm/Omdm5b1rhvfcWZcAri0Kk7cSXfWagvYMHlEuexXi5C2cm3cFxqo/NiH4UOAUiUW+Y8UKNUFKkSR1HyaEIG4ko+KQPLBZH1e9caQmYb//nPgbf/bHntA+u4923j3hsc957tzXdtb75rG/eeddz75nHvm//wx973/3Zz9pQWzrLKhDAK4eAKnkYG4jCHgAEcBtwVFI2UXSKMJGXD79BODywt5zMJqk7962fkNnr6y71LVvr4KdyYr+FOpHzKk/rVqtw4RaZAhwd3wPBiFAbS8mhKxicYMhLxvsPIJR8dKwQDmdjoMrH/5A/HrPUJ7HJvqVbpOPLe57gz0MGPYFwCYuFSlu6y/M7971Pr+w+zVp5c+6+4jZ/GbfwsPnTKqc1Tz2ydmhj2hSB8moQ1U8afl7pz0bm9SzP3L89ywQ0jB5blHliSe2BJ7oGluQeW5B5ckntgSd7BZbkHl+UeXJpzYGnOgSXZ+51yYAkDgrkHl+YeWp5zKDhr//Jze5em7lykiFmQunPR2T1L0ncvVsYuQLhzxKwZZ7Z8nrBpSvzaf57c9Ekc3X3n+0eNJRkaiO1HNUYAAmJVZH3dUlHU2VxraNK115I150W4dCTk8tv5AT4FSv0fSwEw61+TGk3IeZWntzXsXdO2deHNRZ+b/vGPgbf/bHnzj9Y3P3DIuA8s4/5oHvfnvv/+n665Uzo2L2javqri5FYSBTQp0bgMdBHGwyyHu8XA8K3DT8hTSz3OP8dhP8esEAhQJmFRshjGwFFDXMJt38VTokkMrD6+uRlc3rXg8773PrS88f7gm+/aX51oHzPB/vKEW793yksT7GMm2F+daHvjXesbH/S/92HXvCltUUurj28mMa4mOZrEhsO/PQWkML4jFsGtKo5ayva1BB1MmVt5H8beJBCA0ZGZaFvq3B4KAWq/3Ni+dWHf3/5uefUD22vv2F8ef+vFCfaXJtrHvmN77R3b2Am2V962jRlve+0d+6uT7GPfufXihFsvjrePnTj4+nv97394Y8l0/fbVZGJ4McZRIUCpKJKWR7uZtyCOuGIvGNMy1suT4ITdX0bYEwhQ5C9epsSTXXLxU7Q8mpbzCQQoFkR6EbGM2uKbXz38J+ahfjNmIKPdMFWhCQTwOl7BRZ0+dvGopFFlkigycPKH68oR7uMiLD3yXZ1sC7P4CYSjkYS3XJE8+OFRSl3fYdaq+PX/Ttg0OWHTlPjQKfGhk+M2To7bODkudHJ86JSETVMTw74QRc6QRM2EOLNgYM6wcOcg4FwUnCvjz1PELpCDM+Ctf5Vu/Zssen7yjkXpuxdn7FuWdWB5JiP7l2XsXZa+e3Hy9oXy6PkoOFcSNVMYOT0x7IvTW6YmhX0hjJiWtO2L01umJmxyPEN86ORT6z+K2/LpSfrmtz8O9VRddFWVGG4dwsGl4eUZR1sqig36Gib7p+aCmESBQMcpBZaAcUB+R7BIGFGWzMeTo3VHQjtXzTRN/tj83l8Gx71ve3OSfcyEWy+8bf/92/aX3ra/6JTfv33rhbftL4+3vT5pcNx7lgkf9H768Y3l0xt3riYwsDSFT8g9RlabvIN01ErhapXbaUWsY/EjAIXxvHIzfDG9TBzprIPsMEtxxGGv4CnRmtSY2qOh14Nn9P3zH9bxH9hen2R/aYL9xfG2l94afOGNwV+PsT71W+tTT1ueetry1NPWp54Z/M2YwRfesL34B/uLb9tfmmB7bdLguPd6//H36ytm1B5ar0mN0aTwNQgH9/YFu3nr3LcHhFuevMuLRFZDbA0MaJNdJRJB51HqDiVDo+Cp0mJ0xzbfWDa9/8O/Dv7hPfsrE+wvTrCNGT/4+zcGn/617VdP2YN+ZQv61eDTrwy+9s7g2Lftv3r6dtBTt3/1tP3pZwafG2t7+W37KxPsL0+wvT7JMvFP3TM/bYhZQaBcVTKflA+HhjkTTgMuNJfOWCyI+IW5jf4DF7wCN4ZPc3PuYH5z6BnDe0Raaji0vUQYXiyIoOTu4bxgmdj72LhAxw466EOXsgpz/oOFw11PS8ujy5U7nZMerEjdQ6IADrGqc099e/9BWn3/kahh8PISBsviQyfHhzKvpyRsmpqw8dO4tf9M2PhpwqapjJzaNCV+w78lO9YXa/HcTEXc2r+eCv0kMeyLpLAvkrZNYyQx7IszW6ac3jzl1OappzZPTdg01e3m3uJ6AAa84uiub38c6iBycdgRKlEsCFdDHEd9rnNH2qpVBn1Nh17X0VBRU5BEIpzHZv/4H5EA89V7nmBcXMnXQJz63SHdUz4xT/iTbdy7ttcn2V9959bvx916foz9d2NtY960vTHe9od3bG9Nsr01yfbWO/Y3Jthe/cOt379667mX7S+8YR8zwfbGJNu4d63jPzD97R963goaYrsMMdIz3JyW82gZj2H9aRlfq/AuWlcqivCaPMzFFENLMyc0oyCh4BEKfvWJrTcWfGGe8CfbG5Psr0+yvfL24HNjB58dY33tLev7f7ZPnnZrYfCd0LC7sTvu7t13N3bHnW0RtxYst332xeCfPrS+Pt763JjBZ8faXh5ve22Sbdy75vF/7Pr80+rjW0oRQOW5Afh1Z1EYlxqu1+JuGjOqwzCiDfM/MhBPjibit7Qsm2ae+CfbG5Nsr71jGzPB9uI429i3bZP+Yp0+2wxw+k6dNKUnGy/kGi9eMBZf7bl2pTkVrZOeaj1x2BjDsy5ZYfvrx/Zxk2wvjbO/8rbt1Ym2NyZZ3/6g57N/1x3agCfz1RjonmBDedhYDs7aq0UlgnBc+svAK8Cc8+hHtZRz5fRWMkDyDSVznODAeGdHM9EJR4lerqsuBfOvlyVPOqt/EExO/LAfisfUihu5SoTrDiNfxkRsB1qQblscSMuiKZRLwFHXkL29A5b0EcHLH5B9djpirnjXllPbZsaHfuYAtY2fnVz7kWRvuKa9q/DSlZNrPjy57uO4jVMcGtyGT0+u/+Tk2o/Q4zsz07D4jf+OW/+JEwofI6fWfxS/5dN4bdfgt9+R+ViZmFUmjmA6mYk4dVQW1NcamnXtdVrdRYiAn8BadJ8/DjeivxF0n1SEnEfIedXHN99cNM362vu3Xp5gHzvRNnb8rV+/cPuZX5v/+6Oe+SsNm0D9rpM1J9BKYUa5JLtckl0hzqyOlzfsP20Ii+1evHbgo6n2Z1+69avf2Me8ZX/tHftL462vvtvzxScNu9eQMhBX8tyd9zjMUUNRKmlUiTAChwF3htd9NnogLAJQbgeUEAhwLSlco+TTELt12+KBd//bPmaifexE29gJ1l89b33+VfucBXejd9xHsO81mh/bO37s7n40YH50+85Pd7/96fadRxbrj13dP7S3P6Tp+/LkuzE77fMWWV943fqr39jGvm0f886tl8f3T/rv1q0LtYJIPHkYc/3mFamlbIdzFgXdIxsYSmR4rjoXCKHgEUp+w+41xk8+so2daH9lgu21ifZnx9pe+YNp1pwb0byuVGVXBXGjXX/T2Nlt7e22D3Tf6jfa+7oGezvNPR19N1uvN+sbK1u1qvb8zOvHjhqXBVs++ND+m9dsY8fbX3vn1svjLePeb41cokkKL0UBxrRSSaII1JvI81cTkENAP+vcxsfNSD+9FvBieTQ1bHA9waR3pXS6/EG+4sojodzMOocTE+X6tXm9ZIRAXMeTPKbUgTcJSkBRxei+XvPgyJqXD359FrfhX8hR3lWqSro3LG7DvxNcWlLoZ6fCpkn3bBYAS+JDP3G9Hx/62cnVf4sL+Vv8hn/Jju/OSpMnbPo0fsMnj/0tb/C6ex/PQ8okrFJhOImCFMoloMiKrK9bKkoMel1HU3V7nVb3DUwySelPglw47My5dRYSUEvZainHq/cY8x9XRtMw0MJa0v/3/7G9+o79lQm21yfeeua5Wy+M6Z6/qnFPHJ1ypbhEf6m696L+dmHbt4Ud3xV0PCjoeFDY8aCw/d755juXagauadqJLLXuGHwzeNPgmxNvPfPrwdfH28e8Yx8z0fLWH9s3za8QRBYjbNy5yWsgTokwokwS5QoWY54Wh131ex1blHM28miFZ1EgDFTJeVVxYTeWTht8/T37SxNtb0wafOYV69O/vbV63X0I+6Gh8ZHd/tMPD31XnNd/P/3446Nb9h+amr5Tpt5es9769AvWp18YfGOS/eWJtjff6579WfWJrZqUaEIGBlpxpa6EIYznnihCIIAa4rhViAZpeTQu55WKI5tYS80T/3R7zETbm+8OvvKW7ddj+mbNaTuwpyJLSZVdKK/WNLTqOq63dHY23+hs6WxraG/WtTVV3+jQm7oMxm5DZ4e+qbmmooagyktp8mrF+YyGpPgbGzYOvv6O/Tev2d6YZH9pwuAf3r++5IuKhG24kk+goN+UYd8CIRqIdTlhQ9030v8wePnFmoCfBsiRHr2MEHZMuhxbGEOoe6yKURzT4vDRjNgWf1m7gQQBcIhVV5h097vvvTivx8nk+I2fJgFLZcd3JkYtjA/9LGHjMBLFbfj0+Op/Hlv5j+NrPju+5rMT6ybHrfv36a2f5+eekx/fEbf+41NbPj8TPishdPLofmvYbDxJ37z78FE7kYdDUQTMIREAl0ZUnDvaWlVq0NcwtSJqL0pJFHxS5CKd5bG8htKtOo2jrhOBcsvkYAUc3TV3ivWt9+2vvmN77R3778bcfvqZ7llLaCT/GmG42HynoONBvuH7fMP3BR0PCtrvF7bdc0lB+/+j7Trjmsi7rs+uu3YFEnpJAri7j72AkMTeBXXXinSRTgrYdUWxAwm9hSQkSFdReugQkkmho0gvKlZaZiJ2QHk/hBJCUNl93vzuB0iZTGbmf+aWc8/9MPxqe39a26e0lg+5gqdAXF7LUaJ4+vw3v84HVXQgJaRIXe/lZmyFjwMn5jgwXJ4bvkhG9MdxPBpeeOv0eA4jQcA8wY9yl2iRC6RYOwCdwI1xr7li/cpgFaiqC8JRIiXN3p9+gQyxn+ITB1+8+Dow8F3MkvP48uXLi5ef4pOgLTt7p88QKWmCyihIGfnKYGXNBQsOk8j9RgxOxfFp+NLYs7JlSuo4hRiAQeRH4hrNt/ZoLQSVkKAqEpwO69X+7dnFi83s3LpH5TWPygSCfG5xhoCdVc7LL+fnl/Pzy3i5Ak62oCS7qa6y40lzx+Pmjvam1sYH5bw8bmEal8Pi8nIBIEeYe7/Wz/vV2k3iX2CgCgJUQUGqqJdGBhW+diXR7kUTiMoAVY62GjfStTDIrjab+v8CXnIz3wJppsW/prx/g9wvd2jVuLM44ePSTUiSvydOeQGo+Pwg+0n5sRM7ZuSBV2N2xMeBwdipgZfEmTL2tTAkW6HJNhh/+y0BjttJ1lhfCzTZGkshbLznvTsj6M8U0p6oU1vJ1sY+lui7iXFULwLJcg3JwtDXwuAHv2U8eHW8+zL0rCydG+7AjXAAIp3K7lxvqixuq6tura9ufVhWlRoEUF3/2S3tOzYyrJPLdK+6affS2ACCI0EVFAjTgBTVn+86VBqckFX2IuXxYEp7f2rLx7Sm9+mNb9Mb+r5taU3vUls+pLR9Tn0ykFEn5kTnPN1vC2rpQopqoKquGI7qRiyqPHmQwyACUpO3ZVBVnmgMIS9wXJcPEEXkRrs/PGfWrfW7WAkJqqB6Z8FFvy97d+36YGvrP8GsCY/Bjo73fn6ixct6pyuBcKQYhuzS/qPKZTeHjpcpQUh47Xwpuu/IS8N38RIpggiX4S4Id328bzMI14PgSJGyjgiu2bn7r7bkpIammtqGqpoafoWgUMDO4rOzeOwsPjsTKM4AitKHrThDUJJVCuSW8vLK+XlCbjafncUrzpAYUJIF8HK5wvzStMRWN9ee35eB6ihQFSVWQrz+fWnl9aMcJnHiXMuJxW6A6sal/DuG/TesUB6LeqTvAc8b4fj/Gxt13WVMwsed8PxYIkMuMUfS/S+5RgEqrijUUe5w0Em9PCpOUk7ljcdBmX0AIl34CdfBN2+nFDaO+V/WaJKVMdnKODaMlHw7ztcKE2SPyQnbV3bPkhtnVsg4WBJzuDzZsijqUCRxI9l6LckGO7L9tWRrDMlqLK78kbDRV9jx5tPAo5L7gvjLFck+1ZkRjeUFbQ3VbXVVLQ/41ZkRQKQzQPkBna8pmkASjNMJXKZ79VWbl8arIUUdUE0XWgAXaevXH7+ax2m5//TL/adf0prefxewJkOxlMcD954N5ZS9qPamda3EimfOBtWQ4vnar7V+qz15mH/rOG9ChktyosdfDy6SDmrp+yWXhucwiA/OH+lG/CFeoAOqInt/nQXt2P2JlfP1w8f/CXJJHl8/f/6ckys+aCXSXgiqoaAFiC7E73Xu+zm33AGpTmbZ5pYRSWtBFJE/XKkfXi9cJhGg4dsObwMVURAcJVJFitSQL4mEFm5Bw5OGuvqK6rKSqtKiUiCPV5xZkBbDig8tTGGUZMWzM+PYGbElWfGcnNtAURpQnAEUZ3KLMriFabziDB47i8/O4rMzubl3SzLji1kJhfl3illxVRdPiOZpg6ooUEMPWqDz0tig0scOYLp/17P5p9ODvnc6Jc/I7/uXGjkjGcfyb1oOJ+vzmhw7hl8dnxXGjc2CHedkySRiR7pY5e5wFFF46/Qoo5Ib6TaKg+N/Ph6IdMmhnHnR2T2FhL2Vka/56rG3WWPI1sa0K+5Mv8sBduuKGPtL71okXd0V7rYxyH59iNO6mL+3cePMBLePBDsYXd1n4GMp+SDG7+i6AKcdfkfXTQG8BE97+96XcQpq+bnN1dzWB8JWibLgw7KaTApvNM81FQLwt5uiJWeETyfyGe7cW+7lZPtXhqshGFKkpgvNWNCzaHVVQEzmQ9H9J4OpzR/+GWyNWf0bCYSlN70ruc97tmUvpKQBaqAgRUTX4mUPvWyAaA8Jz+BbxftINz7DQ7rAD9AJxXR8qaf561UrIEWkSA3Z+8sM8e7d/TUP/oewJf34nFcALV4lUkWItPTFSohuxB81l6y4sR7AKEuWRiiNOTtytY/tvJB5Ujo3AjAIXCax0fVPkaoeBEOJVHXAWXOeX/JsrhY2Pq5vbqxpqq9qfFTR8LC0gl9QnJmQFHgu+opjAsmdxbxZkBCYnxBQkBBQkBRckhFTwkoqyYgtTmUW36MV36cVp0axUxkl6beKkin5CQH5cf65t4NYqRFV5/HgAm1QFSXS1hdp6EJw1LNtGGGYC5f5HSWF/xl4CZknRlveACqOz3AXTmhGHYYM2aybG3tYfemf0N9l1QK+iYOTzVkQMDxGexTGSR5KNxLQCSMh5CQ2oXNloriSRNoYoLhwYq6KoL4fAi9rDMkaHUzYF3H+mMTtGgYvGyzJGutruTaVvKci1ZLmsdHniJGPOdrbHO1rs9HHcl242wZeghkn1uzuDdMI/EZfK4yvlXGIx6HEqLCQ42YkK/R3/a9h8OI/hd59rKupaHxY0d5Q01Zf3VZf3fJQWJUWAlDHNFGF0acnK7lOMEJRqNO3+XeC6BNC5nFuNFEQ7PJi1SoIjgLVUNBc2Ev0Nl58QVrLh9S2zz8SIf643Xs2lNb84dmOA5CCmkhTV6SlL4YjOv9YUn3FGogmFoc7F4XKuRVJrCTCtSjMWSoZggei3ctIx16sWgkpo0SqyN4ZSm+sbAYaG/+fkGvg8ZM+M0tQDSlS1xWpIUXqumIl5GuDVZU3j3IYhIKRQy33BI1rKacTACax9tyRnoWLIDhKpIwA52l1nDn16KHwQV1FTQW3qqykQljAYyVkRt1IJHvEeROiLzswLtkxLtndCTiZG0vKi/fLj/PLj/MriPcvSAgsSAwqvBNWfJ/KSYvipDO4aVHs5HB2UmBhgn9uon9ugv8DD4cu3cWgGkqkjgLhOiJVpEhNF4QjH+/ZCEQRAMa38AugunEiHP8H4CUtfsihuBaHu0zsWpCrZMaNdONESlqcPP7NcFDJPpQyT37D2xw3+FP6g/Iav+W87fvvGdUAkF2ZY3JLVByX4tyQHfGhf+CHcl7WaLKVEeVvx5gQb7INmmRlTLJG+x5ZRbbGkKyMSRZGjFObb53fSvFyDztjR7I0JFkZ3Aq+HnnFI8xlLRB/6InAiR1z2P/oWl9LNMka42e3IdBlm9/RDT8SOUpyXt78J+8Hv/Y8ba7jsx6x79UWJT3Ii65I9pXJc8mbCSAPlRgeAsZxbqRsRnICOZlQRHHjRbg+3rcZUkSAqijxHKXXK9HF6WX3n35Jbf30P4St9Ma3qW2fsytfN+AugPOVQTUEqIoAYZqgpp5YQefVsuXCYGcOk/AN6jKPNu7nAEwiQCc+24IRKyJBFWTvDJj4kMVAy5STXH0fRC/BttbXlQ87iqqe5HW/efb161c5yNX+WLxpZ+9MJZEqQgTTEiF/F6noiNR0IRiqY9c6YYhzUaTrSPbjm/4BHQ8wiOV+9i+NDSAYElRDieDaLZZHAFZSSVEKJyeJk53EybnDyU7IYvpEX3age9owLx2LvuJ466oT87JDvDchN4ZUkBCQH++fH++Xn+DPzozlFtwXlmQKSzLT70ZTQkl+Ny+SLnpE+Z5lJQZzU2mPjjv2aCyEFLVFqkiRlv6zfft6Fi0HVZEQHAHNR9SdOAREuwMTLoyx40xzY4fZV2dEDHz+3+W8ACqOHeFaQnEZl7qm4vKDHbiRE+MFgpB5gs/wmOip/QOT43nRCaOl60m7TCea3Lf92GcloiVyL3HeCHg9ygz5ODAY+7DT64fCRoz/sY0BjlvI1miSpVEwYV881d/PxphkZUSyxt44uObmESPa1RMR5+3JlkZkK6OQ44eCcHv9j2IYZ7fl0w9GndrqY2Hsc3iJr4UBycrY58hKkpXxVBL2T98NDnVUZPOZJ3gjjDwg0hWgyp/h+G3Jdn6Uu6QdenRMAW9Ep2Xc+qfj2RTXesI+EeI3UBUFKah1LTEQMDPvPx1Mbfn4P0au9s/Zla+bcBdBmBakqAbCtXoWLutcvQ5UVAdVUOIFiFbz7bwoPI/xLWgeCxijCNxo9zqPA+K5CAiOFM1Xg5YbDlRPIVr89PlD++sHgtaU/HpK2sMbaQ8vp9devlN1pqTh1qcB2WTZQGvrGwub3ukKIkWN3pmzxKZ7P8YnvfnzkGiOOghHiFT0Gl32AlKVB7lWHObMpbjxoggAk9h2ZBukhARVUJCyTseObSV075zksPykkMJ7kcWpzJLMOG52Yn4yLSHgXCzpRJzfqTi/U7G+x6OvONy66pgafiE/3i8/jpQfS8qP8ytOYwoKkjn5KV6eZzavX6erhdKCa+qo6yz5478W1mbpJ4l9qEVvFLVFqihQQavd/lhpRlLjhbPgHGVQBQHBUK8MVpWT7QEp5jCPLqnzji40N06E46OcqXlert9lNkgyPmOeFB0vYB5nR8hL646AS2GILE35uxgh704it77p/n0qhpTaN5+GL405y5e3tX/Z2s0byXkVMS52iaCp5LyMh2uF1uhAl11RvmfJ1mgfc6Mg+3UZgXtDXdb7WK4l26wj22BJloa+R1aSrIxJVhgfC4zf0bW+FkYkK8MEWkDE+WO+VsakKVIlfAXPxJ8Gy1gxxSH2AMUJiHSRTBiZ7AcWhTpNRovjRrrlBzny6e6jyFV08+JaAAAgAElEQVQyrLg71nFRHOpUHO4CMIkVpGOdy5dDyihIWVukhqwiMySMh/8lcjX0pbT3Z9RBzU5nwAUakJIGpKguUtKs8ovmJhb2wrQhRTVQFdWr+8fDc2bc6O9AgOQ65zLdy8j2rw1XQnCUCK4pmj1vIDVjaGio/9PbnscPOirzntUU9HU9nbi4Br8MPumuy3/EyHhIyqi9mVF3ldV4I6fpZl6zT0ErObvp+u2yv/s+guOQ6+nTN5a2vfNVRTCt3p9ngEuW99c8+Do4+DkrG0Toi1R0QBiyG7WojOzIjXb/RhGcQ3HjUnHcaPfK67a9cD0IhgRVEN26f1RE+hcV3ivJvg3k3+MVpQnYmQJ2Fr8ki5N3727kjYTAv2PJJ6OvuUVfc42+7Mi46hhzE59/O7wohV6YTCm8G1GcHF5wO8TDyVpbTUsNrqoGU1GHq6grq6mpaqhp6WxD6JWqIj6qIPpmzm63tRay7nBKC/l5qR379kMzYaAqSqSi22K7qyzub370WKlhPLHWjRvhVD8Vhr0DdzwGTcqHlu7QluVYyeIXT6INNEHL6RsmYJ4QMORpvI0Ed3ILhbJvHhXwHtFB5Ea6AXI79ak4XhRRGHOGR/8+5/5bRsVxKc45kededk6BYU+W1Aolf9hiyUfXSgj0rLC/2riO5cmWjFObfC2MSNbo8LO24eeO+tlgSVZoP9u1wc7rfS3RJCs09ZJrEG4PyRo9VZ6Xr/DZm4+DvIzY4jBnHtVttG9mspLIxDYO6ZdkPlIS4SpzJPl0IsDwAOiEJ3s3QIpIUBkBLlBtxF3IqAVT274RLU49/9X4NqW9P6u6q/WIs3jOPEhRDYJpdOsvrfSJSmv+kPJ4oNKbLoKpQ3AtEI56sdGoLMARYBC/zYMBGAReJL7NcgeooitS0QHnwN9e8ISeN9fnU8piTvKjCDwaDqC6CaKIzQXRH8Q9H/vfQe+7618CmQ8CEstOpDzwzKq/wWq4ntfiW9jmV9QWWNweVNwezH4cUtjmH1/qDr17NYZcDU3iTTt7Z8FFSpq9s+HiHSb9ZRWSl75+/PjO27d3zjyRio5YAfn4r01cOv47+SMGkUfFdezAQgpIUEUHnDvv6bXLDx+VPXpUUVNeUpwRn51EyYwLTqZ7J4VfiQ88Fx94PjHkUjLl6j3K1XuUa/cjr9+jXEuOuFpWktX4qLy2ilfKzeYVpZKu/62rjVBVUkFp6+gjUQtRKH0kSg+B1NLUUlbXtNNEtKohnluZ8wrTuLxcgJ3J5eVUxdE6VxmBMB1QGdm5eEnNTXsgWs5h50cRp6ik2lLBDbcvCnYY9fABqkTCdXSj47whPp0wenVK5Jil9VEn4MiYNOVkJi15Ll215I36RHSiMPokn07kTJy5MKx/JlPkHoZLgWSi8rAAxri3SRj2fMZx3khHLjdSwsOYKL/zfTkgdrgzO8yh9LZP34ePcT8aNspGkSQrY5I1Nshxfar/nooUK16ieaD9eh9zY7KVMfWKB+3GGZL1Wp8jxvdJu9kxh3wtMD4WaJKVMVmS7P9hG+V5ve3/WsdJKaG4AjQ3AXNYVU6aViJzEEaDwdHrRPoyGA/lsodOEH2cF3Oi8pqNSAkJwpEQXPMVeks+uynlyYDcDH1m07uclv681sHc1oHslk8ZP5jFb3yb2vY5p/xlk8t5aCYMUlSFFFTBWbDywFgJlzW17ROruqvd0g1aoAoq64Aqug34fTyJHJjU/o8TBaXjASah8rpt1+Ilku6f7pUrW2K8hbcvlIQ7lITaccIduBRnIMK5KNT2PsOMxb6UWx+WXH3h/gPP9HqvzIbLeS3euY2klMqrWbXexe1BRW2BEituDyps9UuoIL4Em4eRq7VdvGF77/T5IkWN3l/ni03/6q+skl6qX7q6wJWGvfNVQRVUD/L3yis23GiipGwqmDDwFaATuEz3mouWPajfQVUUpKDRhca2Vpe2dTQ3PCwtTonOvBWQecs/jeF7O+xSDOl0xAXbOP+zqXRfVmwQKy44S2IxgRlMvypBYXNDdd2D0upydh7r7pFDB1QUlVHaOnpIpB5inGlq6+iraTLMD5dl3ubyc4CidF5ROsDJAtgZzSfde1VRoDISVEC2WO0QRp/gMYjAeGHu0ujTPBqOGz5FDfuScCfpS1Z6i5J07Hg8cmWHS3jJOD5Ndry2nHU+Cjfy53q4cSiuo11BYwJsNHxekD0wBmrjtLp5I4M8BVEeMs6azPRjQJ6/BtDwHIorXwK7I+wYuftfMKFFSaIVN+4nRLiUhDk25lI+DQ5OkWE/AVxs15JtsLfOb69Ms0q+aXrDzPiGmbGv9Tofy/XXDhrF/L29JssmLWCPj7mxr5XxlHyuUfCSUCXefxl6+aCAR8MDka48qZa9bwfRkluRBMg4FFkPS8aKRpSnuAwij+nx9MBWSAEJqehAc+ZV+UWntvenNcuSuTIb3uW1DrKaP4Zwq67k5vsUlkSVNWW39ue29mc1f8hq/jApkDW+TWn/nFXT3eT6N6isAylpQArqIiXNmkshqc0fUtr60xv60hrfprZ94icWdS9aDaroQDDkS6yhMNRZlvkplZEAogi8KHyL/W5QAQWqoETqeq22JjwaroTiBFDdJG0kfBqeT8NnR9nFsZ1Taz1ZzTdYLTdyH5OLO4JLnoax24PTaq4nCTzvlnkVtPiPA682v6Qqjye9tUNDQ4Pt7W+sj/bOVBLBNHunz4AMjOUyMD5E3xLNmSeCa4Equm3m24AoCfLKWYNAFAGg4duPbANVdSFlpGiOZinRpayipLoSKMm+czfiagrNJzsuhBUfnBUblEK7GXXV9W6oV+atgKyYwKzYIFZcMCsuJOtWQE58aFNdZVvLo+aG6kcPBHfjqQYrlmuoqKK0dXR1EBKTIJc+EonQ1IIrwP8+f7KsjF1TUVJTXvKgkvOgiltVzatNTewyXgsqI0AY8vWyZeUhbgCTWBTmLD2QjE8n/hOqBJfiKj3xTar3GCeIPll669R4hwgPUHGS5okfTxgNy0vI3tIlko8uk/BLRzBIvvAjQdLEw5cVM5GrMynXvkuZw8nIBA9vMMqDN06WG8eluFSl+L/7+Dn2YZeXy0GSheE/AC+SlbGvFdrHAuNriblz3bQ6w4oTYxZzYUcEfj3z1MY8yv6aTJvM4D/9j2L97Db722/+B1/hb2FwzcqIUPRUPDDUxEsvDnOeoGE/dlgmznqRQTdZH01WMd0NoOJ4dAIQTay8Ztv9+2JQBSVeoPJi7bbM6u7Uts+j0JPR8Dar6X1O8ydW00e/It6GMGeVGzsUr26FXduqedN0P/0alVd/50Hn3dqerKb3GY3v5Oe5HoraDx6DFqiCMA1ISaMHtbiSxMhofJsiFZmmtXxMr3/T4nQaXKAKwXVE85G1pw4Dk2e+ACaRF+DwavFSCIYE1XQ7ly8r97bjMGSvHD4Vn02ziyt1L+oIKW4PLqn143CvlgBXi5r8i9qDksu9bgsv3hZezK4njTpfxW1Bha3+yQ/PNvSUDza39u050LtATaSk1fuLArRpa39V9cSlOjQ0NPjypXjvvt45KqAy4rXhqnIfO4App/0DoOEBJrHc99gro1WQChKCIx4brknzu1RclJYRH5IUdjkh2PNO+JV71Bt3I67dibhyO8wrIfDC7dDLt0O9bodeuh3qlRRyKTHIMzH0Uu5duqAki8fOFLBZFYL8hFsRyxcv1lLTUFaAwRcoKc1boKIIQ2nr6CGQ+kiUjoaWwqz5Z8+eqHtQ2tJQ01xX2Vxf2VRf1dj0oLHpwfOzZ8A56iBcB5yLrHM/AEQTObKrFceNnDpVgktx4dEJwujj/CiihEwoZI4Gg+NCOcmKHaZK04jZ/scKJxDiJxvEMLG5SRIwSvJNxWGyI6zHhkcxf4j38M9M8tXfyOnwaHKmtkiC6+EmXomqBO3vV129cVXPLzvvn7LnZY3xs8EG4/8KdDEh22B8LTG+lljmuZ2FUQfL7lmU3bMsv2fJiTWLu7iTZGnsY7GGfu0E7QqRZGVEsppa2OhvYXDdwsC96Cn4cVCQGVsYOn70maSdYKRGPCoNImOCYR4ycVhwbri3TkKYlKLRSQ5UFAGgE5ptd4nU9CG4NjRnXkVQfGpbf1rTMAZlNr7LavqQXNtzq7z97L0U9Uum004tm0ZYOc1t1TTXldOcV0x3WqXqvkH7tInu+YPHkxJT6sAsaf69pLZY/qLZ/oR4xhxIUQ1SVOvRXVQZEJPa8kE2p9b49v6TweJUAThPEYJrgkrI55vRQBRRfvKITuBGu1efPiyaow0pIyElZPvhrVwGEZhQo+RT8cU053vpjtzCS7zkMwCDWMZwb7rjKSz1KWoPTC6/LAEvVp2PdORY1B6Y0XKTl+/ft/0gKMlz/QoTm+7rr6qRi1xDQ0NDXwbfU6NEs9RFSlq9mgvr3PfzGARgQtieF+zIZRDqTh7q1dSHlJEiNVSZzeEkum9aYlhC0IX4wL8TQy4mhlxMDPFMDL4QG3DudvgV1l3qXerNW76nJEa/QYy6eTwuyPM29eZt6s0k6s370QHFrNt5mYlxUcG+1/62NDtoY37E2dHx0MHDqkpwhKaWPhKF0NRSng/7+4xHGS/vYRVQ90DQVFfZWFf5qEZQ+ZBfmRjVO2c+BNcClVDPNqOlOV+SdARAwxeHOhUE2dWyIqfM8xprkhqniTouW1Qc5gxQcaUjqXqJlIrMuZSIrMpzWMZWgmT0iCS5JlHgLomQo3c6Iq4yWWPBd/y+H5mNJrdlcsKeS8aRy4grjYTDNDxAccmnnXvZ2ZVV3XTdYaevheHUfCJrNNkWG3nRLfyMDdkaTbI09rPfHnn1VDDOlILfEHVicyRxc+Cx9d5H1nibrSbboAMctwU4bJ1yzGiD9TNf6Wm5zq+iU/T2I/cejR3mPHH02bcPGkDDC6JP8UZarAXME6NJLkkTFT+KKBhWwnHlRuIABlEY6PRssxGojIIU1V8aby4obkht+STJdmU2vk+pE3tlZe6ne/1BPrLgOGaa4/KfXI1+ccH84oz+2Rk9xxm94pghzG7pNLsl02z/gOHXXs7IyWx6nynxvyR5rrIXzS7nIAV1SEkdUlQVqSIq/G+ltXxIkVcNSG37lNrY93yjqVhBFVJB9qguLPVz4EbL+ckSrZ7HBzZDCkhIGQXN0ay8bM29NSlrl0tz41FxfIobL9y1LALXlHqJX0MqfByUUXszSXAxSeDJqvMdA6/2IHZHeG5HYLbXOvBXNWiBVu+vMyGTvf01kyPX0NDQ0NDnikrIaL1ISQtSQjw+uFlAcZvoNnJoeF4krs18O6SIEqugXv++OPuMayzdJyHMKyH4wjByBXsmBl+4zyClxARm3Y7MS41JCL1Ev06gXXGjXcUlRVxPiQ7ITo5iJdPvRfvHh11OjLh2P9o/IzEiL5VZcD/qQUluR0v9q6et1UKes93RubNn62ho6mho/a6nHxJwQ1CSVcrNri4tbnxU3vio/GElt6qGV1XO7ly3EVTSBFVQ3Rq/CYOcuczhg1kSMZwZ51BcikKO1WZPHbxGUTA3wA6g4r7R7TGmkShH+hkPUN0kxfXxoqmEspizwlsnJdqqfInK8+RRp+SzeYH2k5AtcIIoDyFzXLmTP2FqtzD6NG/ypThxxPfwuZf7jXIGsUiF0pEuXMap3lcdz/ve+V7E39z/G9lyzVRjugDHbf72m4cdsWMbQ46bkWw3eh9Be5sbex8x9jliRPF0uRV42c9uo6+FAWmq+GiDDbBYfX2f5v4L3jXgQP+HdzUZEdwIF9k6RoTLRCd0woEi8Ib1iMbVjIpCnHhUt1EvlR3uXBLpBjCI1ZetuxYtAWHa4EzFJtyFrAc9ac0fJD4Xq+mDV06O6rX1sy4a/HrOYJrTyulOxr84oX9xRv/igp7mgp7lgnY4hnW1w6o5Y6Y5rZlm998tNz1SHoHZzZ/TG9+ltPdn1IItDidBRU0IpgktUBXNgldfj0xvejdZHTOt6X3K4/4aH7pY4gXAdevcDwDR7hMhAGAS+ZG4zmXLQBUUpILq0dAHIvHc6EnBS0DF8yJx/Eg3Xqgz5+5pbjWpuD2wqD2woMXvfuXVu2WX8lv8ix8HsdsD2U+Ci1+Epb0MoLaevX9uFfSzJvjTdPCPRQO1td9GrqGhoS9i8RsHR9ECdRCm8xKzujTQSY7byCSWhrq8WG8EwZCQCrIDi70f5HUnPvgezScp9GJS6KXEkIsJwZ5xgedYd6jcgjRuYSrrdmRC8IU4v7Mx5NOxfmfy02K5hSl8diavOCOZQYoP9YoP9bpL8y4uuMcuSs28eJpoaeHv7/ekvbXrSWNBVuqK5SvUlFWU5iv9tdskNyNJyGE9rAAaasuaGqpaGmqaG2qamx82t9W/uHQJnDMPhGmLYLo1Fyy4TOJomXtUw57zL9uD5NbLC4IdZIYUFE9eRhzzSqSFHKPc+VFEdrhLQbDjcLLze1Jfcj24UTSRHa8U4ZYf7CjpUx922SYvgwJUfG7AMbk+V0Hwt+hpRWHyRjNQ3QCqWwsn6XN/f/PrV77nnK4eXulrtoI8lZw6yQotqR4OM04ljPmxLWACHLYEOe8g22D9jq4PcNw2BZ/L2tjPbJmXOdbjpg/rsbj/69DrBqEgiiA7uyDSbeL8eslgc5lTz6fhSyJc84PGKS4UBDsKb53i0kb1M3EADc+j4xvw+0BlXQim3avzWznlfmrzB0nMmN386X49qO297adzS2aeXvMrDv2LC2aGG2YmATOTgPnFFT3PGf0fF7SaCxpnh7E6hp3hjJnmuGo+wYhUwE1vfJv6eJBV9frxXkvxrAUQTAOCaXT/vqLcLya9+d23+PqNb1PbPhVn1/QgfhcraYAqqKd/bpQTOdLxANO98sbRYbkeBeTjPzdxmXJixpELAMehuJaEuRZF4QuKLhW1BBQ9CS5+HFTUFpDX4pvVcD2z7kpm/bWUh5eSa7ySaq/dvWtZ5LKobpX+KzhK9DMc2rN3oPo7PtfwY2DgvTdZNFsDVNTuhevXXLIEmKO3kJE6A4NY4W3XrfdfCI4A4Yh2K/Pc7CR2wf1qQWF2YtjdiCuJIZ4JwRfuM8glefeE3GxuQWoKgxQf9HdC4IX4gHPJkTeBwjQBh8VnZ/HZWdz8+5y8eyV5ySXF6aXszLa/zzBVdbWUlOfMn79rx84ydk59lfDgvgMLZs7btA57NzGqDMjhFWfwS7KEHJaQwxJwsoWc7FIgV1haXMuI6J0LB2FaIlXdZjsTgDku2yhkePzbobM8mvyy4ETlsG/I/o3ACkEopeImWQAyYZq0QKX0x6XFVMf2gSrTySgbxw3r34/l7L5TO5O5/ka3Iy/rT/jGqzwankd1ZVNw7JTol129j7u679yOveZhfWXfQtLhpWQr4x9W3cL42a4NdDUdhjDbtUFue/2PbR7ufLRc42tuQLbB+NtvDSbs97Nd982WIAzZGkO2WkM+vMjrwIqTBPvg5Kzy7o/QpwFhcTabfpJLkdeKKO+nTTz1koMvA/0AFc+jEwpDnEbkkvFAFIEf6dZmvg1SQEIwrdfozezM8tTWj2mNbzMa3xa0f6WW1c84g/iFsPpXF+wvzui5J7AKnuuUvNbN91w3HYc2csTss8esdMJsccSct8XOdUZPJ6JnnTdQ995jEnsjLC27xensm5lKkIIqpKDaq6xTHpKU1vZJbrQ4zvlq+ZBd/vLZLjNogSqkjHy5YY0wxJk7HrwkLYGPThwUaehDcCQ4C1HnfpDLJE5obcHzaDhuhGNBgA0r1Ckzyb2g7Ebxk5DCJwEZ9V53ak7fr/HMqiUXNFCBltuV7dmtXdWvPr3oeSTsRG/qmaH8Zqa6eNo88Z8H+x88/CHkGhoaGhr6lMkSwXVEilrQTJ2GE2YAkwhIJvFIGunoeIBJrPG0FM1DQTAdEI6oO3sirzAlLyOhnJfPuk1JCPo7IehCVnyooCi9QpBfKcgv5WSxEkLvhl9OoXlnJ4ULCtKqy0qqy9iVwuIqYbHk74pKbmUFp/XCOQim+3K+RrSazpZZc+fNmpUcR3soZFtbWm1av/Z2bGSlIF9Qkskb1tJJAwrTgMI0bmEaUJTG5WSV343uWrRCMsjj6d4NAGNcq2Mp8+T/ALwmwaMJfvV36no46U9xqbji4W5tqScj3fKDHCaK37PDXSb2EvJpeHaEfNaY9OTt4T+GiUuTO24T7NtDZ/ODHMYGCEn9TIFU+zo30jk70DEnxm/wy8D7zwN1re2JyYkXjx+78OfvN/5Eko6sIFuuIVkbk63RI1g2AXqsMX62a0OIB8nWGIkXFuS2x++YpLCI8bfb6H9sE9kGS7ZZ62e7bozjKoEqCVpZo8nWxmRLQ7LZEt+/EOf3L8efPhlyN72k4Wnv56EvQ18ritOygvGcMIdvdaR/79TLfZ5Px/OoOICKK4kYOX1RRGGYy7NtGBCGgGCaz3ab5fIep7Z+zGh8m93yKanmtTmF9Ivb0p+cDac7oWe5Y2CX18GurlPyWjf7JPY/LuiFzuiD9hgnO+wJO+wNG+wcZ/RPePSM45hpJ1YvOmGYu8NQrK4HKetAC1R7VXSqvOlpLR9/pEcyrel9Zq2o0eMyOFMBhGm/NlxV4W0nw1YFoghcJrHJzkSkrgfBUb2KyGpPc8l7+FQcn4bjUd04ES5FwUdzyEe4UaebgbSq6vvxQvzd2tO3ylwSy88UNkRVd+Q2vy5/DbW//Qh++Pzu88Dnr0NDX1off7CwfzNbU7xAW/TzDGjj1oFHdT+OXENDQwO1j0RIPZGiJjQX0W7/F3fYf8FJ5uBKYLfu+EFwpg4E0xEpIapI13Jz7+Sk3uKzs1h3qHH+5xKDPe/HhibFRjCofpSQG5HBN0JvnI71P58TH1zOzX5Qzq4qLaqt4j2qFjyqFjyq5tfWlj2sLX3ifR1S1u2br96vqfcJ9QfVCK00f14cPaS2gnfUzp6Ac6jg51YJC0q5LCE3W8Bh8UuyeOzMMc0vLqs0PenVpi2QkhaojHq+Dc2nuEmDF39UzyuP/qPgxYt04lHdZKu/NHxpzJlJKJp4uexEdoRLUeiw2pcgykNmDDKH4pYXaD8RSoaJkbL38G9QveWAkUz8MmxUfFGYc8kP9yfJHf09GnhOFkjypabR8el4XqRLcZjTw1Tyk4dAZ1c3+HGwo6uHW1VBjWV6nbC7ar3B+8iqm0dWeput8D2yimSxmmS5hmxlTLY2JlmjycOGGXaprDGSKiTZBku2QZNt0EGuu4MJB/xssGQr42GGqrUx2cqIbGlIsljte2Slt9mKm2Yrbx5ZdenojjNniNcZMVmVda3d4p7PX3vfvH/Z8qAhh8KhEjgRzt9HrimIGo2rR0s0sCSFY4BBLAtyem24EoLpgEoa7Ta49EdQWsvHrOb3sRVP//Q7N8fZ8CenNdNd0L+4oGcRMHNOYme4Y37BYX52Rf/kgv7JBT3bBa3hjDa3x0jAa5oLehoOreZgnL7qd7GKFqSCgJQRvX8YVAYlpjV/SG3v/xE6a1rTu/SGNw9uUMCZCyCYVveiJTWellzGuC50gEHkMomPD24BVVAQHNG7YnWZj1N+mENRiH1hyLHcwKNZJOusAHte4s2OWuCt6NVg/+e+T6J7lTdL2+539D7qefPs3SfxwGD/ly9fpJfbYEPjm937eueripQ0RTMU32w3+dLQMPza16GB/n5xT+fThppabk51YWpH44OBz58nrtmvIhG4eIlISRNSRHb8uZHLGBfzAlEEgOnebG8KzUWI4YheOCrr8snoaNJthh+/OINbkJIZF5IQ5HnAxPjPPestjuy0OmJ6YM/mHRuN7A7tOnpw9/49pk521tlpCUJ2Fq8onVeYzuewyjmsjsuefVp/vFmg8VpDt00ZUWV22NPNEQaH3WFGVHDyDx84YH7or3uJ9Oz0xMLsZE7BfaAgBSiUWCqvKINXlM4tyRSw7j47cABS0IKUUS+whmxv25JxsRGOR3Vjh9pXpYUNfJZt+ZTLsC/n0UaYPlS8gHlitJt6sqoTh+Ka7XeUR5PJ6BNkEvCjy54/AnmTRnzfc44EjEk6GUc+KIssoxv88bZtOYbj0fClMWempGfNp+H5NDduhDOH4no/AM+6TQe7Xg5+HYLe97/q6alufZJaXEyNjgr1vRB0wdXbw9LLfs8lyw3XzAyuHVx24+DSm4eW+Bxe4ntoEclsKclsGclsua/ZMpLZ8hFbRjqy1Ofw4puHltw4uPT6weVXzAwvWm265PDnNYKF/wW8P+lqEPNWbD4XaH3RIYK6P375PDT0TtxdWpSVEn6BHeEKUJx4kS7fRS5+lPvIAHepJxljzAk+nTjqbwqlZqpL38+4kTg2DVdOtu/+72IIpgMpqjcTLqW1fs5s7c9q+njhfvpc+/9Os1823QXziwtaYv9xQU9zQU+TgJSUaTqjPY9i1zpipuHRy44ZpRou/qii16emD6miuhALeRd971d2ZDx6lVkPpctjgU0Er7Tm9+Xhd0VzVCAlrV69Px6dOgwwxoWEks7njj3rQThSNF9DvPcgVFdZy7ldnhpSxaI3AKnP6oXizo4PbyFpVYi3H8HPA7Iuw5jH9KhOjN0M/qIgVtAUKyPfHrT4UFHR977v1dOWOmFhbrQ/44x5kL0xyXIpyXKV95GlPma6LOr1/k+yy/hrXx+00likqAnCkS/WrwEYREBKJ4tLw3MZhFaL7aACUgxH9MJ1b187FRF28VbYlZLcu0BhanFW/C2/M3rKijqaGksXLTRYsXj54kW/6S/csQF9xfN4WKhvkP+13PQYoDAZKLzLL0nl598pcnfKVtIMVFKzRqAwCKSuNkILqQuHq86fNy/zbnw1UHDU2mrB/PnqairamhorlyxZu3q5g8Vf5OtnkuPD2LkJpZxUoPBuSeFdblbcYyszaJ4mpIx8hTEs9XPgjs8hShqz63KpX4+xsxMAACAASURBVH40bIxwGE3c8qOkxqtNmDXLo+J4NJysWzQsV08QMk9ODBs5kW4llGG3TupV3PiZlPjxW5N9Usg8IadoSCcKGXJ8JZ5UADiZCRjuArlKVXIC4R/gl41Ix0jPduRSnHL9bfKDHMoTLrUWxdYU3X9QKXjxqvP94NCbD587xW+au3rLGtsK+aWsgpx7GfcSEmMYUWGBwSSy3/Wb1y5e9zpz5Rzh8lmitF27eOb6NU8f8rWAYDKVHhGXGJuUfi+9sCBPUMmpa63vFL148xb80P/2y1A3KK6tLq9iZ7Zzb1cl3+BQ3YvDHDnhjvLnY8sxOWPSJWOAR64T4ujpG5UhBKjjlCQ4FLdCimvlDdse3T8gmDakoFF7zvde6/uMlo+ZTe9coqnTjy36yclQAlvTXdD/cUFrOqNNHTAH7TH77DFmxzBHjmGPHMMessf86YDxOoo9bo89YmuUYbzknbpen7q+WF2vV0s/c+uqoJNm98NOFdBO52enZTW8ZTX3sxo/sRo/ZY83yZNZDR8ymz5mtA2UxuSK5qtDSpq9yN/qThyQBa8oAi8S92zXWlAZ2TtX9c1Bi69dPf2fP3563/f5w7uBfjkO0bcfA/UNb7bthqbN7VbWaV30R/m61dxrp3ITw5N8j4e6bCVZrb5pvurGoeXX9i++dnDJjcMrbh5ZefUv/Rv7UU3lbBnRnK9v34o37RQpaIAwxIt148CLT8OzKa5sGq7dbCuoiBQrI3vgqNgrx+NjyCX5SWW8jHI+62F1Yfo9MmreXFUldYQWEqWNRGijFBQQjtYHufnxT9orm5uEjfW8hgZeS0tZa1t56E3PXVoIDUVlmA5CFYlURiBhCKSqhhZ8gdL8ufMykuPrK/nuBKLCnHlwRSUVOFwNrqKhrKqpqq6mqL5i8VIPdydOSVpbS1ljs7DxQfFLdzdwhhoEQ7zCGpYHOMmmGqluUx195jCc86ITJ8R6rnmBDsO1cypeyDwhkBVKJQiZJ4QSDhTdXRh9SobWyI3EcajEiRRTPt2DT5eFD/6EHRhdHpNgkPzOJMH3pHjk0i/5dHch86QEJWUQXP5GRtQshcyTgigPieaXlKNH4NMJfKorQHEGKC7FYS554QRB/NXWolvtwnR2bkYJXwD2vfv8ZejjwOC7zwNvP37u/fDpxZsPz6B3j7vftL8WtTzvbHn2uvV5V+uLrpbnr1ued7a9Bh/39HWA756/+dD94dObj/1vPw98GPjy+cvQh8Gv3NLywtysJn7mE25ixV2fvHD3/DBXINKVS3HmU10E9KmOF5j4w8c+LuML8+k4QdSw7jAwctwAGh5gEKqu2vRoLRTDERAMdf/EgcPAlWM8H3sWedHlwz85Gk53NpaA188u6J9c0IZOmOu22GBrrL8NNsgaG2iNDbDG+ltjfWyxN+ywgZboCoMlYg39Nxr6YnU9kaZ+3uaVPtbocOK2bB/zQn/L/IjjKXxB7KNnsbVPYx+2MmoapKwxtrY94dGz5PrutOZ3rCdfK2/zerR+h5S0epG/1Z3YD4xnewIMAp/i9mwHFoQje+eoig9bDr56PVXAGkOu5pa+A2bQz7Nrl/6WaGpAOWQcZI0lHVvnbbnmhtmq64eW3zi8wtvcgGSNJtlgybbryLZr/WzXkazRNw78N4NyXQYrv759J96xR6SgASrJghePhufScJwoQuuR7aACUgxDdM/VSfPzrHxQ0NIsbGwStLSVv37Iawk4b7571kxVjV/noX79FTVjBmLRKtULrtubAi53NAja2itbmkvbHle2P60OD/HWVFNXgauoIFEaCCRC0gmEQP6G0tXR1Jo3d24SM6KGV+B41FZNSRmpqa2PROohkLoIpI6mtoayuipcVQ2uamtrJuRnP+6oaa0DXuOdwV/UIBjyFdawzN9RHnj9UzFCOdMrpFjv4yekD1uJ1FS+0SkGsugwhelnk7w0tehvSqt0tA9pbFRXXuDYPA5+FHFkOrH0ZqXGZNEIPBphNBXImxDGApGuQKRLSZhjQeBRToQLQHVjR7iVROJKo49Xxp9hR19ICDiTEkXuauT3Pn1YI+QIuezHLQ3976CPb8G6uoePHj0U93QOvIdeP38sBEqA4gLx84bu1rL8u7Q4/3M5keerky6Ux5xkR+LYEW4AFQdQ3bgUZ4DiDEQ6A5GuUzx0Y8aNnJQNI4we8235dHxJhKskQz86iV7IPMGjEQCGe9U12x7NhWI4SgzXY+IMf8/fsSJ3+9zL2P84G013Ro8GjL+4oH9yQc9xQW91RF+zwZJtsNdtsT62WD8bbKAN1tcOG2SBblz837eq+mJ1fbG63mvkwqztq3xsMN622IS/9+cH2t/3OswiW19OtlyaZ7IiZ9fqnJ2rc3YaZO9ck73LOHuXcfYuTLYJOscEm73bOG/PiqK/SH5bRCp6b+CoXsRvjWcseLdOSJftAQaRS8d37FkHKiNF89TFe/YPvnjxz5Crv6ZGbLC2dwbsoeuegmCH21eP+Nqvv25lfNPC0MfC0FdCi7GVrr1g/WywAbZYshXa22z1HdJJGWW+r319kCFWEjY+X78GYBB5TNmcV5OdKTQPCSpq987TakmNa35a1dJS1tJSVlVTHHH9dIIOvP7UTM7FBfEH1YMvKoV7KBRd/7V069ykMzh2SWZzc2lzW0V7A19w/cI2VRWYEgyBQC5EIPURSH2pNmw1ZZVZM2dSAsmlhZmH/9qjMHueioKSOlxZ0u2oq4OQAJkqXGXB/Hk+Ny82tZS2PeS8trUG52iAyoiX69aUBjpxGQS+VBgE0PBciss/rjb+eGPgsI0bfjdigigPaZmeSaWc5RXg5a8WxnG+jE/0bfvhFcuh4IpCx41gkiFzCJnH+QwPIfO4jLMmJXEh+115QQ5yusGpOE6ECxDpBkS68qmu/EhnTrg9J+xYcah9QZBdUagDj+rKo7kVR7jmh7oWR+BKme6lt05mh+JYITge80RptAcnEpcX6lYQ5sqn43hU1+Iwp4KgY0Uhxzhh9pywY7xIJz7VZURxH8cfDrd/6HBNRo4pktdzyqPhZTUMZLoU6AR+FFEQ5cG/daLC265b/79iZdQbuF7ysdW/FZiszN0508Nomp3R9BEy6mjkOM0FvdAZbXcMa+yEVnZGGzuhLxzF3ji6NsjcuHr1kj5VPbG6fp+ankhLP2vrKl9brLcNhmyDSfI8WBDkkHrVIjvg2KU7BzFZW7ZnbNuTsX1X5vb1WVv/yN6wlLVxVebGVZkbVmZuWJm5fmnWut9y1l+7YSCC672BoXpRv9efNgOiPYAJCfsn+zaByiiRgga0bsvgEzmKXd99DNTXi1diwGmz2jcYcKMIJbfc2RS3W6f3SFRwx9eLsf422ABbTIAtmmyNuXbEmGS1xtd8ZV60/5fBcbPUvorF4NJlIkVNCIbs2LUWYHoIbkmNa5RUGwn7wdkIUElbNE+r4zaz8XFlc0tZc5MwLZpksxxut1rVyxwb47A1eYuO547p3jv1vPcuczOCe9lsKClMbnlS3dJa1nnzUilce4MCXAeJ1EOi9HSQOuqaKG2EPhKpq62jrqy2UG/hnNmzr3t5lrGzD+37E4vB3Lh2be/evSpKcISmlvI8JS1VdUnPkMKs+RcvnGhoLm2rLu7avRdU0ASVkc+3GPPDXIEoooT+OXrl8Gi4KVQbf1BJlUfDCxjuwgklOUBqNpx0OCl9fcvMjxp+c5S7RETx+zl1Kl7AkPRdTlJYlF2KRCHz5A+lq0b6zGXW5LjFTB+dn/qjDp1Mu+nkdLPhVKAwiiCg47gUZ26EI0Bx5lGcueGOnDB7TrgDN8KRE+HICXfkhNtzwh14FGdepDMnwpEb4cSnuQmj8IIxgiJh+PSPKpoxTvzIPnMj3SSzoyc/nhO5eD9wb6ATAKZ7mZ9D19JlYjiqD66Xb75yYZ6pQf7uRdSts90x/7Ez+o+98Shy/eSCRjijtzpg/nBG/+yKhrmgLe0xx+2x9jbGHMMlbzT0xBr6b1X1OtX0721Y6WuDJVlhAw+jA45g4s78VRjsmB9gXxDscC/aMYJqGep3IJx0IJR8ICzcnHTb5q+sfWuyTdAsUwzLFMMyNcoxNcgxDbmAhRT13sBRPQsX1Z4xk+VwMYgAk9hmuV2kpidaoAmq6A08qp8ycj16JN5/SPTTAuhn9Vq3vfnhziUUVw7FlUU+6mNp7CvTl2qN9rHCnLPde87+oPnG5ZuWIB23L8cf3Orj9TcrK6u7u3t0s4NPnoh++12kpAkuQLYf2gIw3HlM9/GHnfjgvLloDgpU1BHN0e4I9G5sr2hqKWtqFAB5ibfDvNLvUVisu3lZyfepZKafZ0psROa92LtJ4dlJQbV1nKbHVc99LvcpIysWqG1BoLQRSJQOAqWNWL18GVJTW0dDS2GWgrPdUVZG2pUrVwP9fPmFrEMHDsbExr7rE+dmpa9aumzunDmW5ge3bFyH0NTWVtNUmQ+7fOlMQ0tpOz+7x8AYVNQCVVBPd68H6LKS9gKGx/+Y58WhuOYH2Q9fxFGyMyl4NHzprVOS8ZxFoU5yhQxlXLORdUKQuIsFwY5yxVUAGr4ozFmG8PWD1IdhMa9IXG6APUD9nv848qqQeeLbCj8/aNKZewHj+HcLCJKjURpzZuw2MAxGo0NuCFL3A4LMveHf26TykzQ8j4YvDnP+tijb2Ckbf18BGARhsPNLtAEER/Up6wp2LzNO3bk6zxTDMll5Z8d/6Vs1b278yQk93Rn9szP6J2e0qhNaxwk9ywW90wFz1hbrYI/daGecvXqRWF3vjYb+OxW9lxoLvQ6tXh60ecvtnfuZ248GbvnbYx3FdVuB37HiQMf0m5Z3Lx5Ov2qRcsnsvufh5AsH0y6ZJV06ZE83MczeZZRtgmaZoFkmhjmmmCyTBILRm7l6YmXdrmVLqy9bAczRqgseoOJyguy5TGIjYZ9Ic6FIUat3rsJnAJgactU+Epv+1TtfFVTUBGfBH547mBfulBfkwA535VLcfC2MfS3RZBusrxXax9KYbI32tVxzeMNSg9UGy5etWLpokckukzUrV2qpaeojUHtN99xLvvd5hDbxmQuINFAiRS1oFqLR+U8ZnjpPwrC/YduN+B2EI0QK2i88cI2t5Y2tZU2NgqZGQXNzWVtreVtreXNreUNTaUODsKmlrKWtoq21vKmtorml9Jn3ZVBZ/+18jXJN3S06SB0kUktdE6mmdSs65ND+PUrzlVBa2hnxlKf1FVUCTk5qUl05j88TdL569aLlUUMlcBznCofD8nLvXrxwAj5HSVNFTWU+/LLXmfrWsqdZiSIlVRCmBarqtVnt5MrsOf1fgNeE6WFjV6T0RSmRBuTR8IWhTsOErzEylNtYZ5xkbphUTX1ka3jpjNLE7Y97M21SDc+JJhk0PyHf9EPxo+SH82nyehij3L/rxE1Ug5M6Jd8asTXui37sbcIYiZrY1DJZkkHWP6hqK4PgHIrsiKaJA8ZLY85yKG7SYz0FUe48hrswEv9k7wZICdmnrFu/bpFFzNZVeabGOSaYXJO1+aarbu+Y7oSedsx4moPxNAfjnxzRPzuh1zhgnG0xG5ww644aZa5e9E5Vr09d/x1Mr0Pnt0tE9NLUXUvzTdfkma7JNVmTY2KcvsskdvvpqL/I8ZbXLu4gW6ADrNcGHl0fZLc+4Oi6ACusnxXWwX/LmhzTMfDKNd2SurPo0Mq+BbqQMuoVelWZn71M5pjHcOfHnq6+bCXSWgjCtHtnzXofGDw0OPijyFVdAxlv6J0JFylqieaqvrU82hznU0xxywu0L4lw5VPx3uZGN82NfCyNfazQPhZrfK2M/IhHtmzauHrlatjMGYqz5yz+478mJnvcXHEh/gHs4pLm5tb3798PDQ0NfRl8H04RzdUElbRFC3Qf/G0BMN0BGl5aGAtgEMtC3V6hV4MwhAim07l/X0tFYVNbeVOjoLlJ2NJS1txc2twkbG4StjSXtrSUtUj+fVzZ0ih8cf2iCI6AFmj2qaHK1ZBbEEgdJFJTTQOppp2fl+zkYDN75ixHiwP5dyIK71A4adGPBIWNldzHdZXN1YL6spL2R+X08GBNDXU+j3X92nnFmQsk4OV1+VxDa/mLgBvgrLkgTFukovfwzGGJmOK4q5T2D0efEUYGcMtZFZKLlRvpJv0qhyL1rzz04dMIwwXECSmS8RufwiL83hKVxcEfRISCYMfJXhIwj090x6QhEpCM2v3WF/0Y0HxTtVHqF/3gODJZK6G48UbE5mWNPpqDx/HoeKFUDoVHldWq5dHwRaGyh4tPJ0gH4Hw6Qcg8zme4C5gnm4+agErIN3DdZ4t+uxCwYUWe6ZpsEzTLBJNjgs42XRi2RfPqes2r67VvbtS8sXGOO3YuDj3//LoNxzHpxovfqun1qeu/V9LtVl/o9ffaPzJMVhaYYnJM0CwT42wToxwTgzzT1Xkmy/N2Lc8x8XRb63cE7WuJ9rVC+1pjfK0wJEs02QJz/NJGTNYugzwT42wTY5aJQZ7p/sTtjQb/fQvThZRRz7eheeOp3jwanh9FAJjugiCnLt0/QBWkaK6KeNPOr2/f/RBy1T6C1m3pnaEoUtLo/XV2n7nNQEtbW2Uuh+JWFOIgEXG8bmZ4/cgaH0tjH0tjX0tjkuUa+hV3so/P1Yuefx8neuBwly963buXUlZW8fTpUxAEOzu7ent7vw4NDX361Od+QjRPDYTpdC1eUu5rJ9nzUYEmHg3PoxPKoo4/PrQFVESCMJ0eQ3R7WnxjW3lTk1DifMmxtoqmtornl86JYAhwvjqoguhbuIhneWSj4WodHR1NVXWEmnZ2ZpKdrfn8+fPT7t99C3ZDPa9aaiuYEYE+l88DhTm9r56LOl+Anc8Kc7NWrVzF5WRc8TqjOEthGLyu/V3fXNrz11/gAnVQGdmrol9KdgCi3SdUCP/F3EZZD2jcvwR2uDM7wkVOUj/KvTTmjBzq4yT+1L8ZSftt+8c4+C2XRLbOODoJTQ4jV77JHywyqU3ogf+WlVBcOeOqDfjcAHu5P2dUY1Lu8R8H0OOoMCeFzJO88Z6ynBGNw6xAPI+G51BcWWRbHh3PiyJwGcRHJw72qumJ4bq9qvq0s+jVOSaGOaYSJwidbYJmmRil7TJK3WWUvssobdeyxO2I2zuMbm3L2b28T1XvjZr+W0XdHrh+4DnsylzT5fkjHxwxY5bJioLdK3NNrAI3BxzGBJlh/awlvejD5m+F9bXD4q9v2pK8yzDX1CjHZGW+6fHQTb0Ken1wXZGKbpv59omRF4+GBxjE4nCXx+hVkIquSEmrF67y9eWriStIFrnq6sX7DvXOURbBNHun/yI2wPQ3N798XF3M9CyJcGaHOXMj3TK8ra8dWn3jyBqSFUYSOXofWR3gtK0gN08oLC8VlhYXl3C4/MbG5pcvX3V193R2dr169frly1efBgcHW9vEpn+KFDUgRcSznWuFoS6SPR8XytAJPAaxHrdPBNMFYQgRHPXM/2ZTa1lTc6l85GqvaGqveE6+JoKpi+ZriOA64Nz5nZ6n8lLj1m9ar6OhJQGvrIwEO1vzDRs2NTbUv2ivf9ZcCxTlodcYwWFKTAbz06ePTdW8B0B21p1o7BoDLifzitdZxVkKmspqKvOVvW5ebOKxxKpqIEwLhOu+NF4N0PAFE1RIpwheLeXcCAfZaX3DVzBeGH1K9ozKx6NJIiP68JqZ3CuRQ4b8fzfpotIksMKNdPt2Gmh0U8LYszwagf/NGsIoP25UX3/kWyYJluV2hk+y8eIw5/EZQ8I3VIB4w2G7A486boOTuNvDv5E/ocVddvcmaKgWSlwzOp7HdK8mO3UarhQro94q6gF/rTBJ3mGQa2o8gj6YbBNMzrAZ55gsK9q9+f7OcuPF72G6YjX9t3C9Z//97frldatyTVflmWLGI5dRtsmWezudfDZ7EtZdd1l39uyGkxc2+hxbG2COIdtgSbZYfwusvyXW59jaa67rLrmtP0zbvjJ/t26BaYrN6ndz9cRwlAimW3PBCpA3iQegE7hMYp3bX+AcBAjT6p09+yPj1tD4dh+ZR395BWS0vneuikhJq3cGTHzAbKC59fWTGi7NtSDoqET1Pz/I4c6lw8mXzSIJOyUJL5I1xtt89U3LNQCX+6qrp6urp7Oz8/Xrzs7Xna+l7FVnVw8IfbyfKoIhRIpaIhXdJsc9PNowPW2UJyzxnQEGsfLG0dcrl0PKSHC+5usDB1pK85pay5qa5PhczfW8517nRcoIkaKGSElbNEfjxfmT7W3lucWpG9ZiRsErMy3O/pilOwFXVyUoL0otzbubkhC1ZNGiuTNmXzp3qrlGIMxNBjJi2Bm3/zTdzQNYly+dkYCXsqKql/fFjuuX3sxWB2E64GxEo/OfQDSRQ5144U2lMbu7tYIX6TQ83p2G59HwpbdOjxbIJK2e8i7rsY6/4WBb3uoVMk/waQShVNgl28rL8JhYvvz/NqHUFNuSCJeSCSIwPBqeHS5fmZob6SYLdnQCb0SjUebNHIqbZOOjqTSZEbkFUhkiuYdXugzKiXCZBE9lgk1CafR3OLoTyyMFwcNt5zw6QTLjnj88DQA3ctCOSyPU8NCHYalIomD8q9I/QRBzspR+vGPvRlAF1QfTfYn8zT1806q8sQyUNBItKzA9kLi98K8VH+eg3ijrvlPSe6m38MbVtcvyd6/Il0UuSeS4MXWXacKOPbE7tt7eYcgyXZe6y/3KpvNn1h8L3GoTuvX0+Y2ex9dbhm3bmLzLJG7Hjrs7lxeYGt7b+VRl4TuYHqSC6v5tsZDmMdkYeoBJLCfbdyP+AOEIkaK62Mzyi0g0KXI9eAitwvT+qiBS0uz9VVFsZvmlpe3L0FB1ik9RoDUnwrkwxCn+3D7mid0FwQ4AFZfpYxPmssXH0tjHyvim2aoA4uGOjmc9vWBXV7fEOju7xoFXT++r5pY+4nHRDBgI1+leMq7OMHrdciT56ygCn0Z4emALqKILKv1fe9cZFtXRtn98MdK2914xGqOIDU2wvIlG3SUxiSYaFRVWEMFCEkuMsUViiQYSOopiQUCNGAuwS9tGVbAru3QRAeXM2UrfXb4fC0gTS0zxuva+nh+H2Tkz98w552bOnGeeYQAsvepUdEnFtf6Dr/Jr6pLc2t3bAJYJUFSAZwAap/b7jaX38sof3hKLz8xwn9ojXheTT/quWv7rgf0V92/UVan04PGDqorZs2fbD7fbvW1rfU3F3ULpTWXqzdzs5UuW5Siv7NyxCWOPopIoGDpjl5+o/uO5WhIHxnMaeaOuHvBWHltvDWLcu8OzQlcpIn1eycPeGmHu2He9ooYOHiBFGtEVxE4eNdSOYb1cvawj24DM0FXyqDW5h3vepJ4zTMg5PEQY1VezgL77xAUMuuJyUE1RxgRkDYhVbe2HrLBBxEsRbd1bZBCh6cnQj1u/DOm/r8rp8lRYJ3umeHVf+Kf+/evyj37zrLVTg1qPSOUeWZ8f960yxj/zd5/es+/5cd8NEK+nu0YN+kGjK6jRsUDlscC76z6H6HwtgWt04P7hNWGMWDBR3EeMJqcKxqYLv0j4OPvzcQY8V0fiGbHcerrz/p3u4yTCcQPGXH1UL00wSSyYJBFY3wo/PD93ZvJctzShW6pwxoV5c5LmTrs0b5JEOFksmCgWjswUHtjurh/O0+E5GgSzYtGsQSMRdl3x2HU50QFV82fASBbAMwF/dGuaeHDlunFTK5gP2eEAlgq9baedv7CjRNXZ2dnR1qSI8M0M8coO98sKW53048KEbQuswQgkwaKEbQsPrnDft2Ry0Jdjo3/aWF5e9eRJY0N9Qz/Zqq9vqH/8pB4CNX9eBKwRMJYG49k1c93zItf0iy/29NPKkXU5J7+7+/0SiMGHiWzYkdSw4IuS+7kl5df6vC2WFdbu3gawbICiAgIL4Jm12zapb0nVlcUV5VfFaUl9xOvCybVrREejQivuFT9Q3zZ3tLe1tgX4+zs4OIQEB7e1tTY+qr6dn1GQeemr+Z/mKK7s2rEZY4+iUGg4NidsrCvgjNJSeTCaXfnFh7nRa3OPf5t39Jt+n+MyX168RMoov5wj65SHA7LCfJUxa3OG3IlTGRMgj1rzLK+Cvs6Z/cuRR/tb9S4/buOLOSWsy4/79sUC2L8GgesTLH9Qv82/vEPtULUfDcztG2xaPtTHwX7fQKxbB3QLR5er6vMr7RmvPU3s/jjTJ2e/gVXshoLjG4f4xyOP9k/71cv6f1V5bENBiG+Dy1iYxDFiuXUE/ufHZ7tkeExJ7T3m8phzdo5c4GLA8rREngHHrWM779/hPlEscBX3n+caOO01pa+WTU4TuKU9PbBWNCVFMC5dKDgzp/ijMXoCT0PgQBR+4Y9L+g1e+rVaeWz9ra2LIbozjGdBCJJ+9RpTL5ernjGXdt4nEJIEsHRomIN25kem8grrTx0tBnm4V0bwysxQH3nkmsv7PC8ELbXG4xQHi1IPrgz2nr538cSfF7kkxUZevXajoeHxo0d11Q9q+olXw5PGBgCqo2KAvQOMY0BU5zvfLFTEbegfwL73LRG3ITfSv3b6ZA2BA+MZMBpTdSyspLq4a/BVfk2lzn8YtANgOQBNA3gG7IR4+ONm1d0cVUWRWpVfUX5VnHamn3gFrvONi/qt7HbhrbyM6/KUWzlpe75fh0Q4/fDdhlt5GUXZF3NTE9POxs6ZMUOpuLx752a0PQpPpc1lcYsoHD2VpyFxG7kjb1r7PHZDXuz67mHN2l6RVF9ieVChPNxbEbnaOs8ii/BTRvsrY/pY+m8iWaSfdd1Jl0X7K6L9c2IClDH+Od2J1t03xb+uVEZ3JVpT+lqAInpNdoRf7pH11tNlkX7KQbI9zW8Nov/sDF1mHRo8N1s3Ves+SwHKaP+sUB/rS5/ycEDXxvf9Mh+xBszwV8b492FyeG3e0UBlVyc8n+GgYvlszwAAFCZJREFUZl2gbj3Ojd2QE7u+T9Ux/jmHA6yJOTH+VndZa7d0797Up6+UMf7Kw/7yKD9F9JpBO7N/yuGAjN9X9b+43S1VRPkrY/wVA+4H67jMGuS2d5fKo/yeZo72zwrzkUetUcb4K46stcbGgu0ZGgK3Ccm7vGSCa4rAOoflliIYk+4xP/Hj3I/GNDlxdASuAcd78O47e/ZMGycRuoqHGnO9lE1KE05IE0RvngpR+VoSV4NlV34yPSPYWxG7tlcr/JUxAWnB3j33sCJ2bW7Y6mqPaRo8G+BoEA7XHB/f2SuURHtBoWbiB5ADHuBokBNBt2iZSV3a86uprTk/bmNGyMrM332kEX6X93te+HmpNGK1JESUHbY6K2x1iGjGgaVu+78efyJkb9H1m7WP6oqv31Dm5JeVVfR+f6yta6h8WHtj7wF4uL0WQXnoPjknwk9xdF2vKxvQ6zEMEAd7KaL9FXHrb2xZBDuxYAIbYCmNbh+USf8sqSpWVRSp7yhrd24FOAZA0wCOAaic2i2BqtKrJZVFqpL8wcUr+eR3gWsunE3Sw08aaipST4elnQqJCNqEQjp5LZovPh2uvp6jBw1FBTkzZ85UKi7t3rnZzh6Fp9LjmTwjja+l8ACeU7ngf7IwX8WRrj7Pid2gPByQFe5rjaaVG+OviFr9ouJVX5IvDVkiDV0uDxfJw0XyCJE8outAGuqVHrJcHu4tC/eWh3t3ZQgXySNEmSHLUw98LQt7migL987+faU8QiQL95aFixQRImmoV0bIcnm4tzxCJA1daS1KHi6ShYuUUb6KyNWycJEszFvy67KnJQ9msu6qZWHe0lCvLnqDm/czf4oQSZ+e7q2I9FHG+MnDV8msfKL95JE+8q5m9ivEWxG5ShnlO2iZyujVQ5N/vkV492rRYLVH+Chj/LpoR/kqemrsuVIDLCNkeWbIigG/eksOLR3YRdIwL1mY16CdmR68TPr7ykHOihBl/bai99WXh4vEB5dmhnhm/95VryzMOz14eXaolzxCJAsXSWN8lfuX1tGZGixDR+I9Zo7YfmD66HSPCWKhS7rwq/jZ0vkuRjRXR+A1YbiPCfwf904fk/E6lcstVTAuXeh1bJZq0rt6HA/GsxqYrKLNn0mjVskiVvVre3aol6y792QRq6TRPtc3zn9MZ8IkNkAQNGMmtHcHm2+/cVPjOgUajgZYKvS2k27J8g61uvfz9aCmJjlsizRcJI/0yw71Obt9wbmdC7PDfKURq2WRazJDfUK8px1YMumg55Rzxw9fv3Gn6kFNeXllZWVVQ31DXV19VVV1eUXl/fuqgmvF0rzCgh27Nf/nBL2NKv7mU+kRX3lkF3NF1GpFlG/vyyQL95aFe8uifeQRosoZ4zR2ZJjIgdG0unVrVPdySiqLan/cDDBMgKIAAh0webXbt6jvKEsqirocWQcTr0sXTvn7eQVtDSyUnC3K/rMw/fz9q1lXzh5HIRFffT7/Rl5Wzf2iWznin7ZtodNpSvmlHbu2ONij1lMYEMPZQOcDAruexby6faEk3EsRvabrCTrs3y0aXU+fLNzrbmpkx4uIl66+Ui09pZadLpUnlsoTyxSJpYquA7UsoST7tPW4TJFozWD9UyU9XZId35NSKk9USU/flpwok3flLFMkqqUJ97Pie46tRXWVIE8q6z5WSxN6lzOElWTH38s8Vap4VoYhy1Ek3ss8dTfjZFkXgcQeAmWKxHLlmbJnn9uv+X3SX4z5kJYwNPMuqor+tIc6S5ZQKksYyPl+VvxAws9qXak8US09XSpPKMmKH+SUASTvZpwqlSWUyp/Wq5aeLpV1MS9VJt3Ojq/dswVGomAc3YDnF896b8Hp2c6yTwRn5kjnu+gJXB2RZ8RyG6j8g9s+GJMudB1ynuul7P0Uwbh0oUvKPPGXrgY0T4NnAwdaw2rvcmlCWc6ZQa9sn9ss90yZ4syTtb7AzgHgadDbGP0Kb4vB0HHvnu6TLyAHAsDSoGHDtf+bbSov7/1wtTS3njiV8MuuLVnha/Jj/KShorC1Hoe3rZBF+WeHrpJF+F3Zvyx4+ZQDi8ft83Q/eThSpsjLzSssKLhWVHTj5q07V68WK5V5CmWuXJ6Tpcy7kCa5P+9T7XA7SLSyTJZYmneuTNFFvlx5plyZ1L8J8sRSRaI679yDhHDg9gFAUgCOAbFH1Rzc83DPjwDPBGgqwDMAAlm77Tv1bYWqW7meJV4pl06LvJZOHe9yNHSvqkgK1Za3tjSdP3fGwcHB5b0xsmzpnRtFe37c4sxmolHInNyU7T99/6kd5g6Z1cQcARMZwAnZsGdrae5ZdU5SufKslV6ZPKlU0fsmTFBLTz26o7CYO/op1SDiZTGbTO1tr2Id/VJaO9paX6aE1meUM9QpHe0vVUUf6+jP8NWL+sft36P9rKvzsunW/m98bAj8BrLHafBsA4Z3een4r+Jm5U0bY8RwdUSeAcerGjty+95p48WC8c+b53opc5UIx4qFR9ZNMSB4OjwHQpK0swUdZaWmjhe7/TraTKZ206NHmpEuwA4HCEyAZ+q+WKSd6wFhqQBDg4ZjdQsXmyor+z1cAMDRMbFBe3+JDg46H7415uCOn/bs3btv38WIzbkx/vIov7jvv/w5YPHOTYFbt3z/w7YdCYnnxJLM9IzsjAxpekZ2eqZUkpGdIs5I+uPC/sjorYHf1TsimuYJ21UlJlPbS5Bvb21NvgCzRgIsDZDYgMiFCGxAYAI8HSDID7dvUanyVRXXeruwDipeqZdP+4g8UfZIPA7nIxLFRMfs3L7jvXdH0ylUFpXOorOoVCqLSifj8GgsRpYvPr1ra74dQUfiakgsaLi93ktk0sAmU3tf2gPv51azqX2gUg0iXjbY8E+i/fYdzYxZAEXWErmAyle/N1KP4+mIPCOaW+EycsuhmaMzPMa/vrfF91ME4yWCcWLhLzs/aCQ66/E8CEMBGGxrmuQVyLdlZcNjxwMUBZBYAE0FODogMCEHks7Tq6O0bGB+k8lUolKnpKWfO38x8cwfscdOhkYeCQ6LDg8NPR+1Kz5096/79x0M/j3m6PGTp8+cPHX6aNyJo8dOxB2PP3EqIe5E/JHjp8Ji44J+C9368/6gjVsyP5ip477b8UrMO9vamg4cghwRAG/VLzYgc6BRYx7u2qpW5ZdUFvXz/xooXmwyI/Vygu8qTwIKT8ITyXgCConC2iNoRBKPzeEyWVQiiYwnsKh0MoWKxmKuJR55smCBDsuASSwwDKf75HNTWfnzeT4bNvGy4d+GxdJ68RLAYAGGrKHwDUSuhsrX4XkVo0duPjRjTPrrVK4pKQJXiXCcRPhz0LSa0SMNOD7A0SBHhPHnvZ1tg/xvfxHyzSdOAhYfYCmAwgUkNkBQdMtXdVQ/M1qOxWJpa2vX6vRPIPhBzcP7JaqCwqK09OzLV9JS0tIVuQX37qseParXaLR6vb6uvv5+ierqtSJFTq5Eofzz7B9J328777c2Y9Gyu+PdAAbXcji2s6P/+9QLwgxr9P4BkJ0DIDABjQ/jmQ1ffllalFFSe2ug571VvNJSk9ynujEoNCqBTEVTrlyK913lScYSOAwmi06nkcgMCrUnvBefzeGxOVQ2x47B+pLKqP9wVhORC5PYwImgmTqzLa/g1Wj3wCZeNvwH0NZm/OUghEQBHBXQnLVkXi1vxPZ900dlerhIhO+nCF6LeE1JFYzNEBKyPII3T63njDDgeYBAhxycDIHfmiDolblbWlqMP++DEEiAowIKByApeh9/c2Pji55usZg6TM3NzQZjk7Gpub29w2Kx9M9gsbSbTM01D6GtP9bxRj9mjwI4msYJ2fTDNrN1bfarwlRTo/cWQfaOAEcDFC40YvSj9f6lRdklVcWq0sIBr43XsjKTp0+bSsQSsAgMm8TIkJzzFXmSMAQ2ncFjc/hWY7H5LDaHxWax2AQWG81if8/klNB5ehIbJrIgRwLAEVrTxJ0Wy/P5DQmbeNnwn4Cludl46FeIRAdoCkzla4l86XyXJcdnjZMIXdOFbqmvrl/vpwimpAqsHzE/OTPntM8kPZpjxPMAng45IPWBgab6hr9K3thkPHAQQhIBmgTIbIAkamZ93JaR2dn6zK03Xg5ms+lasX76RxonpIbA0CBJGjLTGBRk1utfQ9m1jwwbN0GORICjAhIbtiM9GT+l+kSk+ra8pPyaqvTp+sdSdUGpOv+34D0fTJk01W3SgX077t5Rei3/mojBs+mMnqiqHBabzmLjWWw6i72QybnI4GkZfCPDGcYzoLewmikz2rKlQ6+pekHYxMuG/wrMOp3x4K8QigwwVA2Zq0dy701+95efps38c967GR6u3ZEnXsrcUgUTxcIxGcLxKYLth6YXzB2jR/P0OC7AUSEHJ33AWlPd81dWvwgszc1NYRHgndEAQQBYGuSIg8lcY9DeDpWq0/yiYXMG6xSTqaysKSQUpo2EhmMBjgoQBIChNYWFW/S618K8s7PT3AgZDxyCUBjgRABYOoykADq/zser+lSM+o6ypLpYVXmtpKxQpS4oLStUqfLTxWfTxWdL1QVqdeGKpYsIGDyLzmCz2EwWm8piI1lsBIv9BZMTxeCW0vnNDL6Bxgd4OmTvqP3y6/bCq6+Ltk28bPgPwWJsaj56HMLhISeCBs824Lj13BGyz8dtOjiDnO4xMtNjgkQ4KU04OVXgltrfjX5qt2O9W6rALVUwKU04SSJ8L1PIyfD4+uisy54TakeO0ON4GhwHQpEhJMr4wzbzX9hBYxDy7e0tyRfgUePAWyiAowEkCULgNbMFxoPBpnv3LYPttzh0aabKKuOBQ9p5n0AoOoQgAjwDegsB4/AtSWctr2tM11NdS0vLyVOw82homD3A0wCaBjtRoRFj6r08H4QdLM1JKSkrvF9VXFJZVFp9veLBjYrq65U1N0vKCpd4LnbC4LF0hj2L7cBio1lsLybnDwbvPoMPM5wNVJ6GzIYQxEYU2vjDNtODB6+Rs028bPiPwWRqk6RrZs6GHAgwhq7Ds/UEfiOGnz3PZdfe6R5Jc6demecqFo6TCMeLhRPFgkli4USxcJJYOEksnCAWTBALXSVCV7FwcqrgwwtzN4XMTPvK9SFzhJ7A1xE4MIYODcPBE92aT56y/LXZosFhNpvUZbrFnhCeAhAkCEUGWBpwogAyXbfcqyX5gqmi0qzRdra2dpoHzPiYzZ2trWa93lT1oPXSFZ23L8x9BzhQAJoKoSkASQZoqs5zRUdx8Wt55xqc/K07+oD1EIUNORAAmgqwNIBjACwLojnXf/5Zzd4dlUmxZZJzZfmS0pvSituKkuIs/8VfTscSPenM3UxuMoN3i8FvYDjr6c56CldLYgE0BXIkaj6c3Xr+vKW5+fXytYmXDf9FmMorjLv3ANZI6C00jKHpcZwmLA9G8lRjR11cOWH/HvcNkf9beXzWp2c+/uj8XPeL89wvzvsoea7H2Y+Xxc9eG/1h0N7pCf6Tb7iPBmheE4ZnwHM0OAZkhwdYum65V3vx9b/r+e/s7OzstGi1zfEJmk++gByRkD0OQlMgFBk4kSEUGpDIWo/PjLv3NMcdb0m+0JYmaRNL2iTprRcuNh2LMwbt1S1YDFN4EBoDOZAgFAVCU4AjDnJ00syZ13z8lAWG/z7aXeSNxpY/L2lXeAMaH3rbCSBJAEOF0TSAocNOeIBGQ3hm45gJT6a6N74/rfH9aZXOoytp3CcMvp7hbGQ4N9F4ejJbg2cABxzkiNDM82gKjzLX1PwdVG3iZcN/FJaW5tY0iW6FN4REQcPQMJahwzENWLYexQUI3gPeO3enj8791CXzK9c0zwlpyydkLnJVfuZyY/aYindHAgRPh+AasBwdlqXBMQGCCCGQ2vkLmk8nmR/3X0T9t8Bs7igrb449pvloLnBEQm9jIDQVQpMgBAE4kSA7NHByAkgUQKMBGg3QGIBEAScnyA4JHAmQExFCkyA0FdjjgRNS89Gcpsiojnv3Xzzk9F+FxWJuaGi9kmrYuAWQOI0ODtBwHMBQAIYM0CSAJAEUxWowmqIjsgwUtp7M1pGYGgIToMjQ28MBEqVduKg59lhHicryqp4cz4VNvGz4T8PcCLWJJdqvlkJoDGRvD1BUDYahQzN1GKYew9Rh2HoMR4fhdB+wdRiWHsPUoZkaDBPG0KDhaAiB1Eyd1hKfYK6v/1sHXIPAZDJVV7cmX9At9oSweOCEAHYEgKBAKDKEIkEoEoQidhmSBKFIEJIIEBQwnAg5ISA0Riv4tPXseVPNw7/v+R8aZp2+4/ad5hMntYuXQTg8hERBTgjIDgGGEYADqcvsiGA4FrJ37OLs5m7cE9RekG9uaPi71dYmXja8AbAYDB237zQF/6ZdugJ2nwE4o4A9GQxDw8NwsD0BdiDBjiTYngi/jQfD0LAdETBGwG7va+cvMO7a05Gfb9Fo/rpX0V/jbzTX1rYk/2nYtlO7zEsrEMLuM+Gxk8EoV/CuKxg1Dh47Gf5ghlbgoV2yXL9pa0vyBXN1tUWn6/w3WXfDbLEYDOaGho5rRS3JyU2HQgybftCtC9Sv/0a//ht94CbjrqDm2GPtSqW5psYCwy/7aeKVYRMvG94YWNo7LDpt+81bLcl/NofHGPfu03/znW6Vr3bZSu0ST53IV78h0LD7p+bQiJZz59sLCs119f/Yg/SCsLS2WnR6U1V1e/H1tmxpa5rEam1Z0vai66aqaotGa2lp+bdpDgVLe7ulpcXS3PzU2to6Tf/skLazs9MmXja8kbBYOk0mS1ubGYZN9fWmmhrTgwfmujozBFlaWjo7Ov7dcZYN/wxs4mWDDTa8kbCJlw022PBGwiZeNthgwxsJm3jZYIMNbyRs4mWDDTa8kbCJlw022PBG4v8BVfnDSC3MZSgAAAAASUVORK5CYII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97" y="465138"/>
            <a:ext cx="8555759" cy="569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9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sterilisasi</a:t>
            </a:r>
            <a:endParaRPr lang="en-US" dirty="0" smtClean="0"/>
          </a:p>
          <a:p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canggih</a:t>
            </a:r>
            <a:endParaRPr lang="en-US" dirty="0" smtClean="0"/>
          </a:p>
          <a:p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rekayasa</a:t>
            </a:r>
            <a:r>
              <a:rPr lang="en-US" dirty="0" smtClean="0"/>
              <a:t> </a:t>
            </a:r>
            <a:r>
              <a:rPr lang="en-US" dirty="0" err="1" smtClean="0"/>
              <a:t>genetika</a:t>
            </a:r>
            <a:r>
              <a:rPr lang="en-US" dirty="0" smtClean="0"/>
              <a:t>, stem </a:t>
            </a:r>
            <a:r>
              <a:rPr lang="en-US" dirty="0" err="1" smtClean="0"/>
              <a:t>cel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cloning gen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Bioteknologi</a:t>
            </a:r>
            <a:r>
              <a:rPr lang="en-US" dirty="0" smtClean="0"/>
              <a:t> Modern </a:t>
            </a:r>
            <a:endParaRPr lang="id-ID" dirty="0"/>
          </a:p>
        </p:txBody>
      </p:sp>
      <p:pic>
        <p:nvPicPr>
          <p:cNvPr id="2050" name="Picture 2" descr="kehamilanku.web.id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1539">
            <a:off x="1087438" y="3834436"/>
            <a:ext cx="2188988" cy="179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sil gambar untuk bioteknologi mod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3672408" cy="259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2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67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bioteknologi</a:t>
            </a:r>
            <a:r>
              <a:rPr lang="en-US" dirty="0" smtClean="0"/>
              <a:t> modern</a:t>
            </a:r>
            <a:endParaRPr lang="id-ID" dirty="0"/>
          </a:p>
        </p:txBody>
      </p:sp>
      <p:pic>
        <p:nvPicPr>
          <p:cNvPr id="3076" name="Picture 4" descr="Hasil gambar untuk bioteknologi mod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4" y="1844824"/>
            <a:ext cx="3924754" cy="41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asil gambar untuk bioteknologi mod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8895"/>
            <a:ext cx="4680520" cy="314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34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6" descr="Hasil gambar untuk bioteknologi mod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" y="187320"/>
            <a:ext cx="9126066" cy="667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89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asil gambar untuk bioteknologi moder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843" y="764704"/>
            <a:ext cx="7197509" cy="532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50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Nanoteknologi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Bioinformatika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APLIKASI BIOTEKNOLOGI LAINNYA</a:t>
            </a:r>
            <a:endParaRPr lang="id-ID" dirty="0"/>
          </a:p>
        </p:txBody>
      </p:sp>
      <p:pic>
        <p:nvPicPr>
          <p:cNvPr id="9218" name="Picture 2" descr="Ilustrasi Nanoteknolo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429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1.bp.blogspot.com/-8wiF4GzNfLM/VsLLnoamyhI/AAAAAAAAFBA/0Mp831GafoA/s1600/00010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3624338" cy="193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t="16360" r="29722" b="16734"/>
          <a:stretch/>
        </p:blipFill>
        <p:spPr bwMode="auto">
          <a:xfrm>
            <a:off x="4447117" y="4214717"/>
            <a:ext cx="4381872" cy="258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3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147248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400" dirty="0" smtClean="0"/>
              <a:t> </a:t>
            </a:r>
            <a:r>
              <a:rPr lang="en-US" sz="2400" dirty="0" smtClean="0"/>
              <a:t>   </a:t>
            </a:r>
          </a:p>
          <a:p>
            <a:pPr marL="0" indent="0">
              <a:buNone/>
            </a:pPr>
            <a:r>
              <a:rPr lang="id-ID" sz="2400" dirty="0" smtClean="0"/>
              <a:t>Menghasilkan </a:t>
            </a:r>
            <a:r>
              <a:rPr lang="id-ID" sz="2400" dirty="0"/>
              <a:t>obat – obatan yang lebih efektif dan </a:t>
            </a:r>
            <a:r>
              <a:rPr lang="en-US" sz="2400" dirty="0" err="1" smtClean="0"/>
              <a:t>ekonomis</a:t>
            </a:r>
            <a:r>
              <a:rPr lang="en-US" sz="2400" dirty="0" smtClean="0"/>
              <a:t>  (</a:t>
            </a:r>
            <a:r>
              <a:rPr lang="id-ID" sz="2400" dirty="0" smtClean="0"/>
              <a:t>hormon </a:t>
            </a:r>
            <a:r>
              <a:rPr lang="id-ID" sz="2400" dirty="0"/>
              <a:t>insulin dari isolasi gen Bekteri E. </a:t>
            </a:r>
            <a:r>
              <a:rPr lang="id-ID" sz="2400" dirty="0" smtClean="0"/>
              <a:t>coli</a:t>
            </a:r>
            <a:r>
              <a:rPr lang="en-US" sz="2400" dirty="0" smtClean="0"/>
              <a:t>)</a:t>
            </a:r>
            <a:endParaRPr lang="id-ID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id-ID" sz="2400" dirty="0" smtClean="0"/>
              <a:t>Mengurangi </a:t>
            </a:r>
            <a:r>
              <a:rPr lang="id-ID" sz="2400" dirty="0"/>
              <a:t>pencemaran </a:t>
            </a:r>
            <a:r>
              <a:rPr lang="id-ID" sz="2400" dirty="0" smtClean="0"/>
              <a:t>lingkungan</a:t>
            </a:r>
            <a:r>
              <a:rPr lang="en-US" sz="2400" dirty="0" smtClean="0"/>
              <a:t> (</a:t>
            </a:r>
            <a:r>
              <a:rPr lang="id-ID" sz="2400" dirty="0" smtClean="0"/>
              <a:t>bakteri dapat </a:t>
            </a:r>
            <a:r>
              <a:rPr lang="id-ID" sz="2400" dirty="0"/>
              <a:t>membantu daur ulang </a:t>
            </a:r>
            <a:r>
              <a:rPr lang="id-ID" sz="2400" dirty="0" smtClean="0"/>
              <a:t>sampah </a:t>
            </a:r>
            <a:r>
              <a:rPr lang="id-ID" sz="2400" dirty="0"/>
              <a:t>– sampah organik dan juga membersihkan sisa tumpahan minyak di dalam </a:t>
            </a:r>
            <a:r>
              <a:rPr lang="id-ID" sz="2400" dirty="0" smtClean="0"/>
              <a:t>laut</a:t>
            </a:r>
            <a:r>
              <a:rPr lang="en-US" sz="2400" dirty="0" smtClean="0"/>
              <a:t>)</a:t>
            </a:r>
            <a:endParaRPr lang="id-ID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id-ID" sz="2400" dirty="0" smtClean="0"/>
              <a:t>Meningkatkan </a:t>
            </a:r>
            <a:r>
              <a:rPr lang="id-ID" sz="2400" dirty="0"/>
              <a:t>hasil produksi pertanian dari tanaman transgenik karena tanaman ini memiliki daya tahan yang tinggi terhadap kondisi lingkungan yang ekstrim dan </a:t>
            </a:r>
            <a:r>
              <a:rPr lang="en-US" sz="2400" dirty="0" err="1" smtClean="0"/>
              <a:t>tahan</a:t>
            </a:r>
            <a:r>
              <a:rPr lang="en-US" sz="2400" dirty="0" smtClean="0"/>
              <a:t> </a:t>
            </a:r>
            <a:r>
              <a:rPr lang="id-ID" sz="2400" dirty="0" smtClean="0"/>
              <a:t>hama</a:t>
            </a:r>
            <a:endParaRPr lang="en-US" sz="2400" dirty="0" smtClean="0"/>
          </a:p>
          <a:p>
            <a:pPr marL="0" indent="0">
              <a:buNone/>
            </a:pPr>
            <a:endParaRPr lang="id-ID" sz="2400" dirty="0"/>
          </a:p>
          <a:p>
            <a:endParaRPr lang="id-ID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47248" cy="10081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>Manfaat bioteknologi</a:t>
            </a:r>
            <a:br>
              <a:rPr lang="id-ID" dirty="0" smtClean="0"/>
            </a:b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 rot="20553547">
            <a:off x="422024" y="1327140"/>
            <a:ext cx="515611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endParaRPr lang="id-ID" sz="2800" dirty="0"/>
          </a:p>
        </p:txBody>
      </p:sp>
      <p:sp>
        <p:nvSpPr>
          <p:cNvPr id="5" name="TextBox 4"/>
          <p:cNvSpPr txBox="1"/>
          <p:nvPr/>
        </p:nvSpPr>
        <p:spPr>
          <a:xfrm rot="20553547">
            <a:off x="408843" y="2560347"/>
            <a:ext cx="530344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endParaRPr lang="id-ID" sz="2800" dirty="0"/>
          </a:p>
        </p:txBody>
      </p:sp>
      <p:sp>
        <p:nvSpPr>
          <p:cNvPr id="6" name="TextBox 5"/>
          <p:cNvSpPr txBox="1"/>
          <p:nvPr/>
        </p:nvSpPr>
        <p:spPr>
          <a:xfrm rot="20553547">
            <a:off x="398319" y="4075821"/>
            <a:ext cx="529214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12909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1338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dirty="0" smtClean="0"/>
              <a:t>Bioteknologi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Bio 			</a:t>
            </a:r>
            <a:r>
              <a:rPr lang="id-ID" dirty="0" smtClean="0"/>
              <a:t>Teknologi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</a:t>
            </a:r>
            <a:r>
              <a:rPr lang="id-ID" dirty="0" smtClean="0"/>
              <a:t>hidup </a:t>
            </a:r>
            <a:r>
              <a:rPr lang="en-US" dirty="0" smtClean="0"/>
              <a:t>                          </a:t>
            </a:r>
            <a:r>
              <a:rPr lang="en-US" dirty="0" err="1" smtClean="0"/>
              <a:t>Inovasi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id-ID" dirty="0" smtClean="0"/>
              <a:t>cabang ilmu baru yang mempelajari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dn</a:t>
            </a:r>
            <a:r>
              <a:rPr lang="en-US" dirty="0" smtClean="0"/>
              <a:t> </a:t>
            </a:r>
            <a:r>
              <a:rPr lang="en-US" dirty="0" err="1" smtClean="0"/>
              <a:t>inovasi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id-ID" dirty="0" smtClean="0"/>
              <a:t>memanfaatkan makhluk hidup seperti jamur,bakteri, virus dan sebagainya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bermanfat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id-ID" dirty="0" smtClean="0"/>
              <a:t>kemaslahatan manusia di bumi ini</a:t>
            </a:r>
            <a:r>
              <a:rPr lang="id-ID" dirty="0"/>
              <a:t>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d-ID" b="1" dirty="0" smtClean="0"/>
              <a:t>Pengertian bioteknologi </a:t>
            </a:r>
            <a:endParaRPr lang="id-ID" dirty="0"/>
          </a:p>
        </p:txBody>
      </p:sp>
      <p:sp>
        <p:nvSpPr>
          <p:cNvPr id="4" name="Down Arrow 3"/>
          <p:cNvSpPr/>
          <p:nvPr/>
        </p:nvSpPr>
        <p:spPr>
          <a:xfrm>
            <a:off x="2555776" y="2577002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Down Arrow 4"/>
          <p:cNvSpPr/>
          <p:nvPr/>
        </p:nvSpPr>
        <p:spPr>
          <a:xfrm>
            <a:off x="5751911" y="2572637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Down Arrow 5"/>
          <p:cNvSpPr/>
          <p:nvPr/>
        </p:nvSpPr>
        <p:spPr>
          <a:xfrm>
            <a:off x="3491880" y="3335303"/>
            <a:ext cx="1872208" cy="475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66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88" y="836713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Terapi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genetika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infeksius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alami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Pemanfaatan</a:t>
            </a:r>
            <a:r>
              <a:rPr lang="en-US" dirty="0" smtClean="0"/>
              <a:t> SDH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bijak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r>
              <a:rPr lang="en-US" dirty="0" smtClean="0"/>
              <a:t> </a:t>
            </a:r>
            <a:r>
              <a:rPr lang="en-US" dirty="0" err="1" smtClean="0"/>
              <a:t>bioteknologi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deteksi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bakar</a:t>
            </a:r>
            <a:r>
              <a:rPr lang="en-US" dirty="0" smtClean="0"/>
              <a:t> </a:t>
            </a:r>
            <a:r>
              <a:rPr lang="en-US" dirty="0" err="1" smtClean="0"/>
              <a:t>minyak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tambang</a:t>
            </a:r>
            <a:r>
              <a:rPr lang="en-US" dirty="0" smtClean="0"/>
              <a:t> </a:t>
            </a:r>
          </a:p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 rot="20553547">
            <a:off x="497362" y="894282"/>
            <a:ext cx="529214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endParaRPr lang="id-ID" sz="2800" dirty="0"/>
          </a:p>
        </p:txBody>
      </p:sp>
      <p:sp>
        <p:nvSpPr>
          <p:cNvPr id="5" name="TextBox 4"/>
          <p:cNvSpPr txBox="1"/>
          <p:nvPr/>
        </p:nvSpPr>
        <p:spPr>
          <a:xfrm rot="20553547">
            <a:off x="512052" y="2200138"/>
            <a:ext cx="529214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  <a:endParaRPr lang="id-ID" sz="2800" dirty="0"/>
          </a:p>
        </p:txBody>
      </p:sp>
      <p:sp>
        <p:nvSpPr>
          <p:cNvPr id="6" name="TextBox 5"/>
          <p:cNvSpPr txBox="1"/>
          <p:nvPr/>
        </p:nvSpPr>
        <p:spPr>
          <a:xfrm rot="20553547">
            <a:off x="526741" y="3280258"/>
            <a:ext cx="529214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</a:t>
            </a:r>
            <a:endParaRPr lang="id-ID" sz="2800" dirty="0"/>
          </a:p>
        </p:txBody>
      </p:sp>
      <p:sp>
        <p:nvSpPr>
          <p:cNvPr id="8" name="TextBox 7"/>
          <p:cNvSpPr txBox="1"/>
          <p:nvPr/>
        </p:nvSpPr>
        <p:spPr>
          <a:xfrm rot="20553547">
            <a:off x="542933" y="4648410"/>
            <a:ext cx="529214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7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41747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485740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dirty="0" smtClean="0"/>
              <a:t>1</a:t>
            </a:r>
            <a:r>
              <a:rPr lang="id-ID" dirty="0"/>
              <a:t>. Rusaknya ekosistem karena beberapa jenis produk tanaman transgenik terbukti dapat menurunkan jumlah spesies yang ada di alam ini karena ia tidak lagi memakan tanaman yang di transgenikkan.</a:t>
            </a:r>
          </a:p>
          <a:p>
            <a:pPr marL="0" indent="0">
              <a:buNone/>
            </a:pPr>
            <a:r>
              <a:rPr lang="id-ID" dirty="0"/>
              <a:t>2. </a:t>
            </a:r>
            <a:r>
              <a:rPr lang="id-ID" dirty="0" smtClean="0"/>
              <a:t>Dapat </a:t>
            </a:r>
            <a:r>
              <a:rPr lang="id-ID" dirty="0"/>
              <a:t>menyebabkan alergi karena tidak semua orang cocok dengan gen asing yang di masukkan ke dalam tubuhnya. Oleh karena itu harus berhati – hati ketika mengonsumsi produk </a:t>
            </a:r>
            <a:r>
              <a:rPr lang="id-ID" dirty="0" smtClean="0"/>
              <a:t>bioteknologi.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Penyalah</a:t>
            </a:r>
            <a:r>
              <a:rPr lang="en-US" dirty="0" smtClean="0"/>
              <a:t> </a:t>
            </a:r>
            <a:r>
              <a:rPr lang="en-US" dirty="0" err="1" smtClean="0"/>
              <a:t>gunaan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rekayasa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kejahatan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penyalah</a:t>
            </a:r>
            <a:r>
              <a:rPr lang="en-US" dirty="0" smtClean="0"/>
              <a:t> </a:t>
            </a:r>
            <a:r>
              <a:rPr lang="en-US" dirty="0" err="1" smtClean="0"/>
              <a:t>gunaan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kloning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proses </a:t>
            </a:r>
            <a:r>
              <a:rPr lang="en-US" dirty="0" err="1" smtClean="0"/>
              <a:t>perkawinan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alami</a:t>
            </a:r>
            <a:endParaRPr lang="en-US" dirty="0" smtClean="0"/>
          </a:p>
          <a:p>
            <a:pPr marL="0" indent="0">
              <a:buNone/>
            </a:pPr>
            <a:endParaRPr lang="id-ID" dirty="0"/>
          </a:p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>Dampak negatif bioteknologi</a:t>
            </a:r>
            <a:br>
              <a:rPr lang="id-ID" dirty="0" smtClean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4250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92" y="1484784"/>
            <a:ext cx="8229600" cy="4525963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098" name="Picture 2" descr="Hasil gambar untuk bioteknologi mod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9055">
            <a:off x="899592" y="933840"/>
            <a:ext cx="2592288" cy="393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rosyidadrianto.files.wordpress.com/2015/09/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392" y="1484784"/>
            <a:ext cx="4890000" cy="355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1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0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713520"/>
            <a:ext cx="6480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TERIMAKASIH</a:t>
            </a:r>
            <a:endParaRPr lang="id-ID" sz="6600" b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458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n-US" dirty="0" err="1" smtClean="0"/>
              <a:t>Bioteknologi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ribuan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yang </a:t>
            </a:r>
            <a:r>
              <a:rPr lang="en-US" dirty="0" err="1" smtClean="0"/>
              <a:t>lalu</a:t>
            </a:r>
            <a:endParaRPr lang="en-US" dirty="0" smtClean="0"/>
          </a:p>
          <a:p>
            <a:r>
              <a:rPr lang="en-US" dirty="0" smtClean="0"/>
              <a:t>di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pangan</a:t>
            </a:r>
            <a:r>
              <a:rPr lang="en-US" dirty="0" smtClean="0"/>
              <a:t> : </a:t>
            </a:r>
            <a:r>
              <a:rPr lang="en-US" dirty="0" err="1" smtClean="0"/>
              <a:t>pembuatanbir</a:t>
            </a:r>
            <a:r>
              <a:rPr lang="en-US" dirty="0" smtClean="0"/>
              <a:t>, roti, </a:t>
            </a:r>
            <a:r>
              <a:rPr lang="en-US" dirty="0" err="1" smtClean="0"/>
              <a:t>kecap</a:t>
            </a:r>
            <a:r>
              <a:rPr lang="en-US" dirty="0" smtClean="0"/>
              <a:t>, </a:t>
            </a:r>
            <a:r>
              <a:rPr lang="en-US" dirty="0" err="1" smtClean="0"/>
              <a:t>tempe</a:t>
            </a:r>
            <a:r>
              <a:rPr lang="en-US" dirty="0" smtClean="0"/>
              <a:t>, tape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keju</a:t>
            </a:r>
            <a:r>
              <a:rPr lang="en-US" dirty="0" smtClean="0"/>
              <a:t> (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abad</a:t>
            </a:r>
            <a:r>
              <a:rPr lang="en-US" dirty="0" smtClean="0"/>
              <a:t> ke-19)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Bioteknologi</a:t>
            </a:r>
            <a:endParaRPr lang="en-US" dirty="0"/>
          </a:p>
        </p:txBody>
      </p:sp>
      <p:pic>
        <p:nvPicPr>
          <p:cNvPr id="2050" name="Picture 2" descr="https://3.bp.blogspot.com/-FeVcf_3BQk4/TWmL4nm1X-I/AAAAAAAAHmE/6pnim0IXzn4/s1600/TEM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0266">
            <a:off x="4012847" y="3826206"/>
            <a:ext cx="3019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1.bp.blogspot.com/-GcNqraUZryk/TWmLs7GWTfI/AAAAAAAAHl0/1ff577RgJnU/s1600/TA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0988"/>
            <a:ext cx="2664296" cy="19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1.bp.blogspot.com/-2mFWs0acxaY/TWmZgjaH34I/AAAAAAAAHnU/yO_UWwu8EYI/s1600/YOGU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9853">
            <a:off x="2508741" y="3797160"/>
            <a:ext cx="1824137" cy="193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2.bp.blogspot.com/-cDsYkEW1rgw/TWmYKQpB7TI/AAAAAAAAHnE/IEnm5P91uNk/s1600/KEJ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6556">
            <a:off x="210187" y="5094244"/>
            <a:ext cx="2237330" cy="145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75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peternakan</a:t>
            </a:r>
            <a:r>
              <a:rPr lang="en-US" dirty="0" smtClean="0"/>
              <a:t> : 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kompos</a:t>
            </a:r>
            <a:r>
              <a:rPr lang="en-US" dirty="0" smtClean="0"/>
              <a:t> </a:t>
            </a:r>
            <a:r>
              <a:rPr lang="en-US" dirty="0" err="1" smtClean="0"/>
              <a:t>bokashi</a:t>
            </a:r>
            <a:r>
              <a:rPr lang="en-US" dirty="0" smtClean="0"/>
              <a:t>, </a:t>
            </a:r>
            <a:r>
              <a:rPr lang="en-US" dirty="0" err="1" smtClean="0"/>
              <a:t>pemuliaan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varietas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reproduksi</a:t>
            </a:r>
            <a:r>
              <a:rPr lang="en-US" dirty="0" smtClean="0"/>
              <a:t> </a:t>
            </a:r>
            <a:r>
              <a:rPr lang="en-US" dirty="0" err="1" smtClean="0"/>
              <a:t>ternak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 descr="http://sutarno.staff.uns.ac.id/files/2012/09/pa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197">
            <a:off x="179962" y="3343408"/>
            <a:ext cx="3135372" cy="221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2.bp.blogspot.com/_zZ19GECYv0s/TCNtrpYW4RI/AAAAAAAAAEA/_uNN-Zodydk/s1600/813510_comp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36911"/>
            <a:ext cx="2230004" cy="266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asil gambar untuk inseminasi tern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1009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613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1"/>
            <a:ext cx="8568952" cy="3600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,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bioteknologi</a:t>
            </a:r>
            <a:r>
              <a:rPr lang="en-US" dirty="0"/>
              <a:t> di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dibuktikan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penemuan</a:t>
            </a:r>
            <a:r>
              <a:rPr lang="en-US" dirty="0"/>
              <a:t> </a:t>
            </a:r>
            <a:r>
              <a:rPr lang="en-US" dirty="0" err="1"/>
              <a:t>vaksin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, </a:t>
            </a:r>
            <a:r>
              <a:rPr lang="en-US" dirty="0" err="1"/>
              <a:t>antiobiotik</a:t>
            </a:r>
            <a:r>
              <a:rPr lang="en-US" dirty="0"/>
              <a:t>, insulin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proses </a:t>
            </a:r>
            <a:r>
              <a:rPr lang="en-US" dirty="0" err="1"/>
              <a:t>ferementasi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.</a:t>
            </a:r>
          </a:p>
          <a:p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signifikan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penemuan</a:t>
            </a:r>
            <a:r>
              <a:rPr lang="en-US" dirty="0"/>
              <a:t> </a:t>
            </a:r>
            <a:r>
              <a:rPr lang="en-US" dirty="0" err="1"/>
              <a:t>bioreaktor</a:t>
            </a:r>
            <a:r>
              <a:rPr lang="en-US" dirty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/>
              <a:t>Louis Pasteur </a:t>
            </a:r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antibiotik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vaksin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massal</a:t>
            </a:r>
            <a:endParaRPr lang="en-US" dirty="0"/>
          </a:p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 descr="Hasil gambar untuk obat-obatan, vaks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699">
            <a:off x="494257" y="4074325"/>
            <a:ext cx="4011067" cy="22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03.253.112.93/epaper/data/Koran%20Sindo%20Nasional/2016-07-01/News/Dalam%20Cengkeraman%20Vaksin%20dan%20Obat%20Palsu/Koran_Sindo_Nasional_2016-07-01_News_Dalam_Cengkeraman_Vaksin_dan_Obat_Palsu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028" y="3985823"/>
            <a:ext cx="3888432" cy="259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1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507342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4900" dirty="0" smtClean="0">
                <a:effectLst/>
              </a:rPr>
              <a:t>.  </a:t>
            </a:r>
            <a:endParaRPr lang="en-US" sz="5600" dirty="0" smtClean="0">
              <a:effectLst/>
            </a:endParaRPr>
          </a:p>
          <a:p>
            <a:pPr lvl="0"/>
            <a:r>
              <a:rPr lang="en-US" sz="6000" dirty="0" err="1" smtClean="0">
                <a:effectLst/>
              </a:rPr>
              <a:t>tahun</a:t>
            </a:r>
            <a:r>
              <a:rPr lang="en-US" sz="6000" dirty="0" smtClean="0">
                <a:effectLst/>
              </a:rPr>
              <a:t> 1665, </a:t>
            </a:r>
            <a:r>
              <a:rPr lang="en-US" sz="6000" dirty="0" err="1" smtClean="0">
                <a:effectLst/>
              </a:rPr>
              <a:t>penemuan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sel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oleh</a:t>
            </a:r>
            <a:r>
              <a:rPr lang="en-US" sz="6000" dirty="0" smtClean="0">
                <a:effectLst/>
              </a:rPr>
              <a:t> Robert Hooke </a:t>
            </a:r>
            <a:r>
              <a:rPr lang="en-US" sz="6000" dirty="0" err="1" smtClean="0">
                <a:effectLst/>
              </a:rPr>
              <a:t>pada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sayatan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gabus</a:t>
            </a:r>
            <a:endParaRPr lang="en-US" sz="6000" dirty="0" smtClean="0">
              <a:effectLst/>
            </a:endParaRPr>
          </a:p>
          <a:p>
            <a:pPr lvl="0"/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tahun</a:t>
            </a:r>
            <a:r>
              <a:rPr lang="en-US" sz="6000" dirty="0" smtClean="0">
                <a:effectLst/>
              </a:rPr>
              <a:t> 1670, </a:t>
            </a:r>
            <a:r>
              <a:rPr lang="en-US" sz="6000" dirty="0" err="1" smtClean="0">
                <a:effectLst/>
              </a:rPr>
              <a:t>pemanfaatan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mikroba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dalam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usaha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penambangan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tembaga</a:t>
            </a:r>
            <a:r>
              <a:rPr lang="en-US" sz="6000" dirty="0" smtClean="0">
                <a:effectLst/>
              </a:rPr>
              <a:t> di Rio Tinto, </a:t>
            </a:r>
            <a:r>
              <a:rPr lang="en-US" sz="6000" dirty="0" err="1" smtClean="0">
                <a:effectLst/>
              </a:rPr>
              <a:t>Spanyol</a:t>
            </a:r>
            <a:endParaRPr lang="en-US" sz="6000" dirty="0" smtClean="0">
              <a:effectLst/>
            </a:endParaRPr>
          </a:p>
          <a:p>
            <a:pPr lvl="0"/>
            <a:r>
              <a:rPr lang="en-US" sz="6000" dirty="0" err="1" smtClean="0">
                <a:effectLst/>
              </a:rPr>
              <a:t>tahun</a:t>
            </a:r>
            <a:r>
              <a:rPr lang="en-US" sz="6000" dirty="0" smtClean="0">
                <a:effectLst/>
              </a:rPr>
              <a:t> 1686, </a:t>
            </a:r>
            <a:r>
              <a:rPr lang="en-US" sz="6000" dirty="0" err="1" smtClean="0">
                <a:effectLst/>
              </a:rPr>
              <a:t>ditemukan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lensa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mikroskop</a:t>
            </a:r>
            <a:r>
              <a:rPr lang="en-US" sz="6000" dirty="0" smtClean="0">
                <a:effectLst/>
              </a:rPr>
              <a:t> yang </a:t>
            </a:r>
            <a:r>
              <a:rPr lang="en-US" sz="6000" dirty="0" err="1" smtClean="0">
                <a:effectLst/>
              </a:rPr>
              <a:t>lebih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maju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oleh</a:t>
            </a:r>
            <a:r>
              <a:rPr lang="en-US" sz="6000" dirty="0" smtClean="0">
                <a:effectLst/>
              </a:rPr>
              <a:t> Antony Van Leeuwenhoek </a:t>
            </a:r>
            <a:r>
              <a:rPr lang="en-US" sz="6000" dirty="0" err="1" smtClean="0">
                <a:effectLst/>
              </a:rPr>
              <a:t>digunakan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untuk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melihat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mikroba</a:t>
            </a:r>
            <a:r>
              <a:rPr lang="en-US" sz="6000" dirty="0" smtClean="0">
                <a:effectLst/>
              </a:rPr>
              <a:t>. </a:t>
            </a:r>
            <a:r>
              <a:rPr lang="en-US" sz="6000" dirty="0" err="1" smtClean="0">
                <a:effectLst/>
              </a:rPr>
              <a:t>penelitian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tentang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mikroorganisme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semakin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berkembang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pesat</a:t>
            </a:r>
            <a:r>
              <a:rPr lang="en-US" sz="6000" dirty="0" smtClean="0">
                <a:effectLst/>
              </a:rPr>
              <a:t>.</a:t>
            </a:r>
          </a:p>
          <a:p>
            <a:pPr lvl="0"/>
            <a:r>
              <a:rPr lang="en-US" sz="6000" dirty="0" err="1" smtClean="0">
                <a:effectLst/>
              </a:rPr>
              <a:t>Tahun</a:t>
            </a:r>
            <a:r>
              <a:rPr lang="en-US" sz="6000" dirty="0" smtClean="0">
                <a:effectLst/>
              </a:rPr>
              <a:t> 1800, Nikolai I. </a:t>
            </a:r>
            <a:r>
              <a:rPr lang="en-US" sz="6000" dirty="0" err="1" smtClean="0">
                <a:effectLst/>
              </a:rPr>
              <a:t>Vavilov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menciptakan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penelitian</a:t>
            </a:r>
            <a:r>
              <a:rPr lang="en-US" sz="6000" dirty="0" smtClean="0">
                <a:effectLst/>
              </a:rPr>
              <a:t> yang </a:t>
            </a:r>
            <a:r>
              <a:rPr lang="en-US" sz="6000" dirty="0" err="1" smtClean="0">
                <a:effectLst/>
              </a:rPr>
              <a:t>komprehensif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tentang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perkembangbiakan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hewan</a:t>
            </a:r>
            <a:r>
              <a:rPr lang="en-US" sz="6000" dirty="0" smtClean="0">
                <a:effectLst/>
              </a:rPr>
              <a:t>.</a:t>
            </a:r>
          </a:p>
          <a:p>
            <a:pPr lvl="0"/>
            <a:r>
              <a:rPr lang="en-US" sz="6000" dirty="0" err="1" smtClean="0">
                <a:effectLst/>
              </a:rPr>
              <a:t>Tahun</a:t>
            </a:r>
            <a:r>
              <a:rPr lang="en-US" sz="6000" dirty="0" smtClean="0">
                <a:effectLst/>
              </a:rPr>
              <a:t> 1856 - 1865, </a:t>
            </a:r>
            <a:r>
              <a:rPr lang="en-US" sz="6000" dirty="0" err="1" smtClean="0">
                <a:effectLst/>
              </a:rPr>
              <a:t>Gregor</a:t>
            </a:r>
            <a:r>
              <a:rPr lang="en-US" sz="6000" dirty="0" smtClean="0">
                <a:effectLst/>
              </a:rPr>
              <a:t> Mendel </a:t>
            </a:r>
            <a:r>
              <a:rPr lang="en-US" sz="6000" dirty="0" err="1" smtClean="0">
                <a:effectLst/>
              </a:rPr>
              <a:t>mengawali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penelitian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genetika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tumbuhan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dengan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menggunakan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tanaman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kacang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ercis</a:t>
            </a:r>
            <a:r>
              <a:rPr lang="en-US" sz="6000" dirty="0" smtClean="0">
                <a:effectLst/>
              </a:rPr>
              <a:t>. </a:t>
            </a:r>
            <a:r>
              <a:rPr lang="en-US" sz="6000" dirty="0" err="1" smtClean="0">
                <a:effectLst/>
              </a:rPr>
              <a:t>Pada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akhirnya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dari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penelitian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tersebut</a:t>
            </a:r>
            <a:r>
              <a:rPr lang="en-US" sz="6000" dirty="0" smtClean="0">
                <a:effectLst/>
              </a:rPr>
              <a:t> Mendel </a:t>
            </a:r>
            <a:r>
              <a:rPr lang="en-US" sz="6000" dirty="0" err="1" smtClean="0">
                <a:effectLst/>
              </a:rPr>
              <a:t>menemukan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hukum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pewarisan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sifat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induk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pada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err="1" smtClean="0">
                <a:effectLst/>
              </a:rPr>
              <a:t>turunannya</a:t>
            </a:r>
            <a:endParaRPr lang="en-US" sz="6000" dirty="0" smtClean="0">
              <a:effectLst/>
            </a:endParaRPr>
          </a:p>
          <a:p>
            <a:endParaRPr lang="en-US" sz="6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err="1"/>
              <a:t>Periode</a:t>
            </a:r>
            <a:r>
              <a:rPr lang="en-US" b="1" dirty="0"/>
              <a:t> </a:t>
            </a:r>
            <a:r>
              <a:rPr lang="en-US" b="1" dirty="0" err="1"/>
              <a:t>bioteknologi</a:t>
            </a:r>
            <a:r>
              <a:rPr lang="en-US" b="1" dirty="0"/>
              <a:t> </a:t>
            </a:r>
            <a:r>
              <a:rPr lang="en-US" b="1" dirty="0" err="1"/>
              <a:t>ilmiah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16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5904656"/>
          </a:xfrm>
        </p:spPr>
        <p:txBody>
          <a:bodyPr>
            <a:noAutofit/>
          </a:bodyPr>
          <a:lstStyle/>
          <a:p>
            <a:pPr lvl="0"/>
            <a:r>
              <a:rPr lang="en-US" sz="2800" dirty="0" err="1" smtClean="0"/>
              <a:t>Tahun</a:t>
            </a:r>
            <a:r>
              <a:rPr lang="en-US" sz="2800" dirty="0" smtClean="0"/>
              <a:t> </a:t>
            </a:r>
            <a:r>
              <a:rPr lang="en-US" sz="2800" dirty="0"/>
              <a:t>1870, </a:t>
            </a:r>
            <a:r>
              <a:rPr lang="en-US" sz="2800" dirty="0" err="1"/>
              <a:t>ditemukannya</a:t>
            </a:r>
            <a:r>
              <a:rPr lang="en-US" sz="2800" dirty="0"/>
              <a:t> </a:t>
            </a:r>
            <a:r>
              <a:rPr lang="en-US" sz="2800" dirty="0" err="1"/>
              <a:t>mikroba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makanan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minuman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Louis </a:t>
            </a:r>
            <a:r>
              <a:rPr lang="en-US" sz="2800" dirty="0" err="1"/>
              <a:t>Pasteour</a:t>
            </a:r>
            <a:r>
              <a:rPr lang="en-US" sz="2800" dirty="0"/>
              <a:t>, yang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awal</a:t>
            </a:r>
            <a:r>
              <a:rPr lang="en-US" sz="2800" dirty="0"/>
              <a:t> </a:t>
            </a:r>
            <a:r>
              <a:rPr lang="en-US" sz="2800" dirty="0" err="1"/>
              <a:t>berkembangnya</a:t>
            </a:r>
            <a:r>
              <a:rPr lang="en-US" sz="2800" dirty="0"/>
              <a:t>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mikrobiologi</a:t>
            </a:r>
            <a:endParaRPr lang="en-US" sz="2800" dirty="0"/>
          </a:p>
          <a:p>
            <a:pPr lvl="0"/>
            <a:r>
              <a:rPr lang="en-US" sz="2800" dirty="0" err="1" smtClean="0"/>
              <a:t>Tahun</a:t>
            </a:r>
            <a:r>
              <a:rPr lang="en-US" sz="2800" dirty="0" smtClean="0"/>
              <a:t> </a:t>
            </a:r>
            <a:r>
              <a:rPr lang="en-US" sz="2800" dirty="0"/>
              <a:t>1890, </a:t>
            </a:r>
            <a:r>
              <a:rPr lang="en-US" sz="2800" dirty="0" err="1"/>
              <a:t>ditemukannya</a:t>
            </a:r>
            <a:r>
              <a:rPr lang="en-US" sz="2800" dirty="0"/>
              <a:t> </a:t>
            </a:r>
            <a:r>
              <a:rPr lang="en-US" sz="2800" dirty="0" err="1"/>
              <a:t>alkohol</a:t>
            </a:r>
            <a:r>
              <a:rPr lang="en-US" sz="2800" dirty="0"/>
              <a:t> yang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dimanfaatkan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bakar</a:t>
            </a:r>
            <a:r>
              <a:rPr lang="en-US" sz="2800" dirty="0"/>
              <a:t> motor</a:t>
            </a:r>
          </a:p>
          <a:p>
            <a:pPr lvl="0"/>
            <a:r>
              <a:rPr lang="en-US" sz="2800" dirty="0" err="1" smtClean="0"/>
              <a:t>Tahun</a:t>
            </a:r>
            <a:r>
              <a:rPr lang="en-US" sz="2800" dirty="0" smtClean="0"/>
              <a:t> </a:t>
            </a:r>
            <a:r>
              <a:rPr lang="en-US" sz="2800" dirty="0"/>
              <a:t>1897, </a:t>
            </a:r>
            <a:r>
              <a:rPr lang="en-US" sz="2800" dirty="0" err="1"/>
              <a:t>ditemukannya</a:t>
            </a:r>
            <a:r>
              <a:rPr lang="en-US" sz="2800" dirty="0"/>
              <a:t> </a:t>
            </a:r>
            <a:r>
              <a:rPr lang="en-US" sz="2800" dirty="0" err="1"/>
              <a:t>enzim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ekstrak</a:t>
            </a:r>
            <a:r>
              <a:rPr lang="en-US" sz="2800" dirty="0"/>
              <a:t> </a:t>
            </a:r>
            <a:r>
              <a:rPr lang="en-US" sz="2800" dirty="0" err="1"/>
              <a:t>ragi</a:t>
            </a:r>
            <a:r>
              <a:rPr lang="en-US" sz="2800" dirty="0"/>
              <a:t> 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mengubah</a:t>
            </a:r>
            <a:r>
              <a:rPr lang="en-US" sz="2800" dirty="0"/>
              <a:t> </a:t>
            </a:r>
            <a:r>
              <a:rPr lang="en-US" sz="2800" dirty="0" err="1"/>
              <a:t>gula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alkohol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Eduard Buchner </a:t>
            </a:r>
          </a:p>
          <a:p>
            <a:pPr lvl="0"/>
            <a:r>
              <a:rPr lang="en-US" sz="2800" dirty="0" err="1" smtClean="0"/>
              <a:t>Tahun</a:t>
            </a:r>
            <a:r>
              <a:rPr lang="en-US" sz="2800" dirty="0" smtClean="0"/>
              <a:t> </a:t>
            </a:r>
            <a:r>
              <a:rPr lang="en-US" sz="2800" dirty="0"/>
              <a:t>1912 -- 1915,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tahun</a:t>
            </a:r>
            <a:r>
              <a:rPr lang="en-US" sz="2800" dirty="0"/>
              <a:t> </a:t>
            </a:r>
            <a:r>
              <a:rPr lang="en-US" sz="2800" dirty="0" err="1"/>
              <a:t>inilah</a:t>
            </a:r>
            <a:r>
              <a:rPr lang="en-US" sz="2800" dirty="0"/>
              <a:t> </a:t>
            </a:r>
            <a:r>
              <a:rPr lang="en-US" sz="2800" dirty="0" err="1"/>
              <a:t>ditemukan</a:t>
            </a:r>
            <a:r>
              <a:rPr lang="en-US" sz="2800" dirty="0"/>
              <a:t> </a:t>
            </a:r>
            <a:r>
              <a:rPr lang="en-US" sz="2800" dirty="0" err="1"/>
              <a:t>teknik</a:t>
            </a:r>
            <a:r>
              <a:rPr lang="en-US" sz="2800" dirty="0"/>
              <a:t> </a:t>
            </a:r>
            <a:r>
              <a:rPr lang="en-US" sz="2800" dirty="0" err="1"/>
              <a:t>pengelolahan</a:t>
            </a:r>
            <a:r>
              <a:rPr lang="en-US" sz="2800" dirty="0"/>
              <a:t> </a:t>
            </a:r>
            <a:r>
              <a:rPr lang="en-US" sz="2800" dirty="0" err="1"/>
              <a:t>limbah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mikroba</a:t>
            </a:r>
            <a:r>
              <a:rPr lang="en-US" sz="2800" dirty="0"/>
              <a:t>. </a:t>
            </a:r>
            <a:r>
              <a:rPr lang="en-US" sz="2800" dirty="0" err="1"/>
              <a:t>Selain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, </a:t>
            </a:r>
            <a:r>
              <a:rPr lang="en-US" sz="2800" dirty="0" err="1"/>
              <a:t>mulai</a:t>
            </a:r>
            <a:r>
              <a:rPr lang="en-US" sz="2800" dirty="0"/>
              <a:t> </a:t>
            </a:r>
            <a:r>
              <a:rPr lang="en-US" sz="2800" dirty="0" err="1"/>
              <a:t>ditemukan</a:t>
            </a:r>
            <a:r>
              <a:rPr lang="en-US" sz="2800" dirty="0"/>
              <a:t> pula </a:t>
            </a:r>
            <a:r>
              <a:rPr lang="en-US" sz="2800" dirty="0" err="1"/>
              <a:t>produksi</a:t>
            </a:r>
            <a:r>
              <a:rPr lang="en-US" sz="2800" dirty="0"/>
              <a:t> </a:t>
            </a:r>
            <a:r>
              <a:rPr lang="en-US" sz="2800" dirty="0" err="1"/>
              <a:t>aseton</a:t>
            </a:r>
            <a:r>
              <a:rPr lang="en-US" sz="2800" dirty="0"/>
              <a:t>, </a:t>
            </a:r>
            <a:r>
              <a:rPr lang="en-US" sz="2800" dirty="0" err="1"/>
              <a:t>butanol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gliserol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bakteri</a:t>
            </a:r>
            <a:r>
              <a:rPr lang="en-US" sz="2800" b="1" dirty="0"/>
              <a:t>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7242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err="1"/>
              <a:t>Tahun</a:t>
            </a:r>
            <a:r>
              <a:rPr lang="en-US" dirty="0"/>
              <a:t> 1919, </a:t>
            </a:r>
            <a:r>
              <a:rPr lang="en-US" dirty="0" err="1"/>
              <a:t>mulailah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kata “</a:t>
            </a:r>
            <a:r>
              <a:rPr lang="en-US" dirty="0" err="1"/>
              <a:t>bioteknologi</a:t>
            </a:r>
            <a:r>
              <a:rPr lang="en-US" dirty="0"/>
              <a:t>”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insinyur</a:t>
            </a:r>
            <a:r>
              <a:rPr lang="en-US" dirty="0"/>
              <a:t> </a:t>
            </a:r>
            <a:r>
              <a:rPr lang="en-US" dirty="0" err="1"/>
              <a:t>berkebangsaan</a:t>
            </a:r>
            <a:r>
              <a:rPr lang="en-US" dirty="0"/>
              <a:t> </a:t>
            </a:r>
            <a:r>
              <a:rPr lang="en-US" dirty="0" err="1"/>
              <a:t>Hongaria</a:t>
            </a:r>
            <a:r>
              <a:rPr lang="en-US" dirty="0"/>
              <a:t> </a:t>
            </a:r>
            <a:r>
              <a:rPr lang="en-US" dirty="0" err="1"/>
              <a:t>bernama</a:t>
            </a:r>
            <a:r>
              <a:rPr lang="en-US" dirty="0"/>
              <a:t> Karl </a:t>
            </a:r>
            <a:r>
              <a:rPr lang="en-US" dirty="0" err="1"/>
              <a:t>Ereky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Tahun</a:t>
            </a:r>
            <a:r>
              <a:rPr lang="en-US" dirty="0"/>
              <a:t> 1928,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ditemukannya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antibiotik</a:t>
            </a:r>
            <a:r>
              <a:rPr lang="en-US" dirty="0"/>
              <a:t> “</a:t>
            </a:r>
            <a:r>
              <a:rPr lang="en-US" dirty="0" err="1"/>
              <a:t>penisillin</a:t>
            </a:r>
            <a:r>
              <a:rPr lang="en-US" dirty="0"/>
              <a:t>” </a:t>
            </a:r>
            <a:r>
              <a:rPr lang="en-US" dirty="0" err="1"/>
              <a:t>oleh</a:t>
            </a:r>
            <a:r>
              <a:rPr lang="en-US" dirty="0"/>
              <a:t> Alexander </a:t>
            </a:r>
            <a:r>
              <a:rPr lang="en-US" dirty="0" err="1"/>
              <a:t>Fleeming</a:t>
            </a:r>
            <a:endParaRPr lang="en-US" dirty="0"/>
          </a:p>
          <a:p>
            <a:pPr lvl="0"/>
            <a:r>
              <a:rPr lang="en-US" dirty="0" err="1"/>
              <a:t>Tahun</a:t>
            </a:r>
            <a:r>
              <a:rPr lang="en-US" dirty="0"/>
              <a:t> 1953, </a:t>
            </a:r>
            <a:r>
              <a:rPr lang="en-US" dirty="0" err="1"/>
              <a:t>ditemukannya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deoksiribo</a:t>
            </a:r>
            <a:r>
              <a:rPr lang="en-US" dirty="0"/>
              <a:t> </a:t>
            </a:r>
            <a:r>
              <a:rPr lang="en-US" dirty="0" err="1"/>
              <a:t>nukleat</a:t>
            </a:r>
            <a:r>
              <a:rPr lang="en-US" dirty="0"/>
              <a:t> ( ADN ) </a:t>
            </a:r>
            <a:r>
              <a:rPr lang="en-US" dirty="0" err="1"/>
              <a:t>oleh</a:t>
            </a:r>
            <a:r>
              <a:rPr lang="en-US" dirty="0"/>
              <a:t> Crick </a:t>
            </a:r>
            <a:r>
              <a:rPr lang="en-US" dirty="0" err="1"/>
              <a:t>dan</a:t>
            </a:r>
            <a:r>
              <a:rPr lang="en-US" dirty="0"/>
              <a:t> Watson </a:t>
            </a:r>
          </a:p>
          <a:p>
            <a:pPr lvl="0"/>
            <a:r>
              <a:rPr lang="en-US" dirty="0" err="1"/>
              <a:t>tahun</a:t>
            </a:r>
            <a:r>
              <a:rPr lang="en-US" dirty="0"/>
              <a:t> 1994, </a:t>
            </a:r>
            <a:r>
              <a:rPr lang="en-US" dirty="0" err="1"/>
              <a:t>mulailah</a:t>
            </a:r>
            <a:r>
              <a:rPr lang="en-US" dirty="0"/>
              <a:t> </a:t>
            </a:r>
            <a:r>
              <a:rPr lang="en-US" dirty="0" err="1"/>
              <a:t>diproduksi</a:t>
            </a:r>
            <a:r>
              <a:rPr lang="en-US" dirty="0"/>
              <a:t> </a:t>
            </a:r>
            <a:r>
              <a:rPr lang="en-US" dirty="0" err="1"/>
              <a:t>penisillin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besar</a:t>
            </a:r>
            <a:endParaRPr lang="en-US" dirty="0"/>
          </a:p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2539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91264" cy="554461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effectLst/>
              </a:rPr>
              <a:t>Periode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bioteknologi</a:t>
            </a:r>
            <a:r>
              <a:rPr lang="en-US" dirty="0" smtClean="0">
                <a:effectLst/>
              </a:rPr>
              <a:t> modern </a:t>
            </a:r>
            <a:r>
              <a:rPr lang="en-US" dirty="0" err="1" smtClean="0">
                <a:effectLst/>
              </a:rPr>
              <a:t>diawali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dengan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perkembangan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pesat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dalam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bidang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genetika</a:t>
            </a:r>
            <a:r>
              <a:rPr lang="en-US" dirty="0" smtClean="0">
                <a:effectLst/>
              </a:rPr>
              <a:t>, </a:t>
            </a:r>
            <a:r>
              <a:rPr lang="en-US" dirty="0" err="1" smtClean="0">
                <a:effectLst/>
              </a:rPr>
              <a:t>yaitu</a:t>
            </a:r>
            <a:r>
              <a:rPr lang="en-US" dirty="0" smtClean="0">
                <a:effectLst/>
              </a:rPr>
              <a:t>:</a:t>
            </a:r>
          </a:p>
          <a:p>
            <a:pPr lvl="0"/>
            <a:r>
              <a:rPr lang="en-US" dirty="0" err="1" smtClean="0">
                <a:effectLst/>
              </a:rPr>
              <a:t>Teknik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rekayasa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genetik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pada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tahun</a:t>
            </a:r>
            <a:r>
              <a:rPr lang="en-US" dirty="0" smtClean="0">
                <a:effectLst/>
              </a:rPr>
              <a:t> 1970-an. Era </a:t>
            </a:r>
            <a:r>
              <a:rPr lang="en-US" dirty="0" err="1" smtClean="0">
                <a:effectLst/>
              </a:rPr>
              <a:t>rekayasa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genetik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dimulai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dengan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penemuan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enzim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endonuklease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restriksi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oleh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Dussoix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dan</a:t>
            </a:r>
            <a:r>
              <a:rPr lang="en-US" dirty="0" smtClean="0">
                <a:effectLst/>
              </a:rPr>
              <a:t> Boyer. </a:t>
            </a:r>
            <a:r>
              <a:rPr lang="en-US" dirty="0" err="1" smtClean="0">
                <a:effectLst/>
              </a:rPr>
              <a:t>Adanya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enzim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tersebut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memungkinkan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kita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dapat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memotong</a:t>
            </a:r>
            <a:r>
              <a:rPr lang="en-US" dirty="0" smtClean="0">
                <a:effectLst/>
              </a:rPr>
              <a:t> DNA </a:t>
            </a:r>
            <a:r>
              <a:rPr lang="en-US" dirty="0" err="1" smtClean="0">
                <a:effectLst/>
              </a:rPr>
              <a:t>pada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posisi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tertentu</a:t>
            </a:r>
            <a:r>
              <a:rPr lang="en-US" dirty="0" smtClean="0">
                <a:effectLst/>
              </a:rPr>
              <a:t>, </a:t>
            </a:r>
            <a:r>
              <a:rPr lang="en-US" dirty="0" err="1" smtClean="0">
                <a:effectLst/>
              </a:rPr>
              <a:t>mengisolasi</a:t>
            </a:r>
            <a:r>
              <a:rPr lang="en-US" dirty="0" smtClean="0">
                <a:effectLst/>
              </a:rPr>
              <a:t> gen </a:t>
            </a:r>
            <a:r>
              <a:rPr lang="en-US" dirty="0" err="1" smtClean="0">
                <a:effectLst/>
              </a:rPr>
              <a:t>dari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kromosom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suatu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organisme</a:t>
            </a:r>
            <a:r>
              <a:rPr lang="en-US" dirty="0" smtClean="0">
                <a:effectLst/>
              </a:rPr>
              <a:t>, </a:t>
            </a:r>
            <a:r>
              <a:rPr lang="en-US" dirty="0" err="1" smtClean="0">
                <a:effectLst/>
              </a:rPr>
              <a:t>dan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menyisipkan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potongan</a:t>
            </a:r>
            <a:r>
              <a:rPr lang="en-US" dirty="0" smtClean="0">
                <a:effectLst/>
              </a:rPr>
              <a:t> DNA lain yang </a:t>
            </a:r>
            <a:r>
              <a:rPr lang="en-US" dirty="0" err="1" smtClean="0">
                <a:effectLst/>
              </a:rPr>
              <a:t>dikenal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dengan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teknik</a:t>
            </a:r>
            <a:r>
              <a:rPr lang="en-US" dirty="0" smtClean="0">
                <a:effectLst/>
              </a:rPr>
              <a:t> DNA </a:t>
            </a:r>
            <a:r>
              <a:rPr lang="en-US" dirty="0" err="1" smtClean="0">
                <a:effectLst/>
              </a:rPr>
              <a:t>rekombinan</a:t>
            </a:r>
            <a:r>
              <a:rPr lang="en-US" dirty="0" smtClean="0">
                <a:effectLst/>
              </a:rPr>
              <a:t>.</a:t>
            </a:r>
          </a:p>
          <a:p>
            <a:pPr lvl="0"/>
            <a:r>
              <a:rPr lang="en-US" dirty="0" err="1" smtClean="0">
                <a:effectLst/>
              </a:rPr>
              <a:t>Setelah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penemuan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enzim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endonuklease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restriksi</a:t>
            </a:r>
            <a:r>
              <a:rPr lang="en-US" dirty="0" smtClean="0">
                <a:effectLst/>
              </a:rPr>
              <a:t>, </a:t>
            </a:r>
            <a:r>
              <a:rPr lang="en-US" dirty="0" err="1" smtClean="0">
                <a:effectLst/>
              </a:rPr>
              <a:t>pada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tahun</a:t>
            </a:r>
            <a:r>
              <a:rPr lang="en-US" dirty="0" smtClean="0">
                <a:effectLst/>
              </a:rPr>
              <a:t> 1976 </a:t>
            </a:r>
            <a:r>
              <a:rPr lang="en-US" dirty="0" err="1" smtClean="0">
                <a:effectLst/>
              </a:rPr>
              <a:t>dimulai</a:t>
            </a:r>
            <a:r>
              <a:rPr lang="en-US" dirty="0" smtClean="0">
                <a:effectLst/>
              </a:rPr>
              <a:t>  program </a:t>
            </a:r>
            <a:r>
              <a:rPr lang="en-US" dirty="0" err="1" smtClean="0">
                <a:effectLst/>
              </a:rPr>
              <a:t>bahan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bakar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alkohol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dari</a:t>
            </a:r>
            <a:r>
              <a:rPr lang="en-US" dirty="0" smtClean="0">
                <a:effectLst/>
              </a:rPr>
              <a:t> Brazil </a:t>
            </a:r>
            <a:r>
              <a:rPr lang="en-US" dirty="0" err="1" smtClean="0">
                <a:effectLst/>
              </a:rPr>
              <a:t>dan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teknologi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hibridoma</a:t>
            </a:r>
            <a:r>
              <a:rPr lang="en-US" dirty="0" smtClean="0">
                <a:effectLst/>
              </a:rPr>
              <a:t> yang </a:t>
            </a:r>
            <a:r>
              <a:rPr lang="en-US" dirty="0" err="1" smtClean="0">
                <a:effectLst/>
              </a:rPr>
              <a:t>menghasilkan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antibodi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monoklonal</a:t>
            </a:r>
            <a:r>
              <a:rPr lang="en-US" dirty="0" smtClean="0">
                <a:effectLst/>
              </a:rPr>
              <a:t>. 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err="1"/>
              <a:t>Periode</a:t>
            </a:r>
            <a:r>
              <a:rPr lang="en-US" b="1" dirty="0"/>
              <a:t> </a:t>
            </a:r>
            <a:r>
              <a:rPr lang="en-US" b="1" dirty="0" err="1"/>
              <a:t>bioteknologi</a:t>
            </a:r>
            <a:r>
              <a:rPr lang="en-US" b="1" dirty="0"/>
              <a:t> modern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73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272</TotalTime>
  <Words>682</Words>
  <Application>Microsoft Office PowerPoint</Application>
  <PresentationFormat>On-screen Show (4:3)</PresentationFormat>
  <Paragraphs>83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Pengertian dan Sejarah Bioteknologi </vt:lpstr>
      <vt:lpstr>Pengertian bioteknologi </vt:lpstr>
      <vt:lpstr>Sejarah Bioteknologi</vt:lpstr>
      <vt:lpstr>PowerPoint Presentation</vt:lpstr>
      <vt:lpstr>PowerPoint Presentation</vt:lpstr>
      <vt:lpstr>Periode bioteknologi ilmiah </vt:lpstr>
      <vt:lpstr>PowerPoint Presentation</vt:lpstr>
      <vt:lpstr>PowerPoint Presentation</vt:lpstr>
      <vt:lpstr>Periode bioteknologi modern </vt:lpstr>
      <vt:lpstr>PowerPoint Presentation</vt:lpstr>
      <vt:lpstr>Bioteknologi Konvensional</vt:lpstr>
      <vt:lpstr>PowerPoint Presentation</vt:lpstr>
      <vt:lpstr>PowerPoint Presentation</vt:lpstr>
      <vt:lpstr>Bioteknologi Modern </vt:lpstr>
      <vt:lpstr>Produk bioteknologi modern</vt:lpstr>
      <vt:lpstr>PowerPoint Presentation</vt:lpstr>
      <vt:lpstr>PowerPoint Presentation</vt:lpstr>
      <vt:lpstr>APLIKASI BIOTEKNOLOGI LAINNYA</vt:lpstr>
      <vt:lpstr>Manfaat bioteknologi </vt:lpstr>
      <vt:lpstr>PowerPoint Presentation</vt:lpstr>
      <vt:lpstr>Dampak negatif bioteknologi 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Henny Saraswati</cp:lastModifiedBy>
  <cp:revision>18</cp:revision>
  <dcterms:created xsi:type="dcterms:W3CDTF">2016-09-03T08:04:01Z</dcterms:created>
  <dcterms:modified xsi:type="dcterms:W3CDTF">2016-09-09T00:37:28Z</dcterms:modified>
</cp:coreProperties>
</file>