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E53406-AFA0-4AFF-8793-4329F2D5E83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248233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58D03-BC7C-4E84-A682-CC20205BEEF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20561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C3988A-EC62-482E-8D2E-11894F5C5BE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56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8425-B81A-452D-B398-90DF2FE4779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238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B666B-6CEF-4C36-8F62-FDF4F5AFDF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5935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0A3FEA-DE1C-4073-B294-DAD8F58CB2D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17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91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400" b="1" dirty="0" smtClean="0">
                <a:solidFill>
                  <a:schemeClr val="bg1"/>
                </a:solidFill>
              </a:rPr>
              <a:t>ANATOMI DAN </a:t>
            </a:r>
            <a:r>
              <a:rPr lang="id-ID" sz="2400" b="1" dirty="0" smtClean="0">
                <a:solidFill>
                  <a:schemeClr val="bg1"/>
                </a:solidFill>
              </a:rPr>
              <a:t>FISIOLOGI </a:t>
            </a:r>
            <a:r>
              <a:rPr lang="id-ID" sz="2400" b="1" dirty="0" smtClean="0">
                <a:solidFill>
                  <a:schemeClr val="bg1"/>
                </a:solidFill>
              </a:rPr>
              <a:t>TUMBUHAN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Jaringan Tumbuhan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Pentingnya Zat Hara Bagi 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Organ 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Keanekaragaman 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Pentingnya Air Bagi 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Proses Transport Air pada 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Pendahuluan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18395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Siklus C3, C4, dan CAM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Biji dan Perkecambahan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Respirasi pada 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Metabolisme Nitrogen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Metabolisme Sulfur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Peranan Enzim dan Hormon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Fotosintesis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81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Bahan referensi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155575" y="1676400"/>
            <a:ext cx="8455025" cy="4191000"/>
          </a:xfrm>
        </p:spPr>
        <p:txBody>
          <a:bodyPr/>
          <a:lstStyle/>
          <a:p>
            <a:pPr lvl="0"/>
            <a:r>
              <a:rPr lang="id-ID" sz="2400" dirty="0"/>
              <a:t>Campbell, N.A., Reece, J.B., Mitchell, L.G. 2003. </a:t>
            </a:r>
            <a:r>
              <a:rPr lang="id-ID" sz="2400" i="1" dirty="0"/>
              <a:t>Biologi</a:t>
            </a:r>
            <a:r>
              <a:rPr lang="id-ID" sz="2400" dirty="0"/>
              <a:t>. Edisi Kelima. Jilid 2. Erlangga. Jakarta. </a:t>
            </a:r>
          </a:p>
          <a:p>
            <a:pPr lvl="0"/>
            <a:r>
              <a:rPr lang="id-ID" sz="2400" dirty="0"/>
              <a:t>Lakitan, Benyamin. 2001. </a:t>
            </a:r>
            <a:r>
              <a:rPr lang="id-ID" sz="2400" i="1" dirty="0"/>
              <a:t>Dasar-dasar Fisiologi Tumbuhan</a:t>
            </a:r>
            <a:r>
              <a:rPr lang="id-ID" sz="2400" dirty="0"/>
              <a:t>. PT RajaGrafindo Persada. Jakarta</a:t>
            </a:r>
          </a:p>
          <a:p>
            <a:r>
              <a:rPr lang="en-US" sz="2200" dirty="0" err="1" smtClean="0">
                <a:cs typeface="Arial" charset="0"/>
              </a:rPr>
              <a:t>Beberapa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buku</a:t>
            </a:r>
            <a:r>
              <a:rPr lang="en-US" sz="2200" dirty="0" smtClean="0">
                <a:cs typeface="Arial" charset="0"/>
              </a:rPr>
              <a:t> ajar yang </a:t>
            </a:r>
            <a:r>
              <a:rPr lang="en-US" sz="2200" dirty="0" err="1" smtClean="0">
                <a:cs typeface="Arial" charset="0"/>
              </a:rPr>
              <a:t>ada</a:t>
            </a:r>
            <a:r>
              <a:rPr lang="en-US" sz="2200" dirty="0" smtClean="0">
                <a:cs typeface="Arial" charset="0"/>
              </a:rPr>
              <a:t> di </a:t>
            </a:r>
            <a:r>
              <a:rPr lang="en-US" sz="2200" dirty="0" err="1" smtClean="0">
                <a:cs typeface="Arial" charset="0"/>
              </a:rPr>
              <a:t>perpustakaan</a:t>
            </a:r>
            <a:endParaRPr lang="en-US" sz="2200" dirty="0" smtClean="0">
              <a:cs typeface="Arial" charset="0"/>
            </a:endParaRPr>
          </a:p>
          <a:p>
            <a:r>
              <a:rPr lang="en-US" sz="2200" dirty="0" err="1" smtClean="0">
                <a:cs typeface="Arial" charset="0"/>
              </a:rPr>
              <a:t>Sumber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pembelajaran</a:t>
            </a:r>
            <a:r>
              <a:rPr lang="en-US" sz="2200" dirty="0" smtClean="0">
                <a:cs typeface="Arial" charset="0"/>
              </a:rPr>
              <a:t> di website</a:t>
            </a:r>
            <a:endParaRPr lang="id-ID" sz="2200" dirty="0" smtClean="0">
              <a:cs typeface="Arial" charset="0"/>
            </a:endParaRPr>
          </a:p>
        </p:txBody>
      </p:sp>
      <p:sp>
        <p:nvSpPr>
          <p:cNvPr id="5125" name="AutoShape 6" descr="https://www.pearsonhighered.com/assets/bigcovers/0/3/2/1/0321775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9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Metode pembelajaran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Tatap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muka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Tanya </a:t>
            </a:r>
            <a:r>
              <a:rPr lang="en-US" sz="2200" dirty="0" err="1" smtClean="0">
                <a:latin typeface="Arial" charset="0"/>
                <a:cs typeface="Arial" charset="0"/>
              </a:rPr>
              <a:t>jawab</a:t>
            </a:r>
            <a:r>
              <a:rPr lang="en-US" sz="2200" dirty="0" smtClean="0">
                <a:latin typeface="Arial" charset="0"/>
                <a:cs typeface="Arial" charset="0"/>
              </a:rPr>
              <a:t>/</a:t>
            </a:r>
            <a:r>
              <a:rPr lang="en-US" sz="2200" dirty="0" err="1" smtClean="0">
                <a:latin typeface="Arial" charset="0"/>
                <a:cs typeface="Arial" charset="0"/>
              </a:rPr>
              <a:t>diskusi</a:t>
            </a:r>
            <a:r>
              <a:rPr lang="id-ID" sz="2200" dirty="0" smtClean="0">
                <a:latin typeface="Arial" charset="0"/>
                <a:cs typeface="Arial" charset="0"/>
              </a:rPr>
              <a:t>/kuis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Tugas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kelompok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pembuatan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makalah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presentasi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Praktikum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: UTS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UAS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39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Komponen penilaian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Kehadiran = 7%</a:t>
            </a:r>
            <a:endParaRPr lang="en-US" sz="2400" dirty="0" smtClean="0"/>
          </a:p>
          <a:p>
            <a:r>
              <a:rPr lang="id-ID" sz="2400" dirty="0" smtClean="0"/>
              <a:t>Tugas = 10 %</a:t>
            </a:r>
          </a:p>
          <a:p>
            <a:r>
              <a:rPr lang="id-ID" sz="2400" dirty="0" smtClean="0"/>
              <a:t>Kuis = 3%</a:t>
            </a:r>
          </a:p>
          <a:p>
            <a:r>
              <a:rPr lang="id-ID" sz="2400" dirty="0"/>
              <a:t>Praktikum = 20%</a:t>
            </a:r>
            <a:endParaRPr lang="en-US" sz="2400" dirty="0"/>
          </a:p>
          <a:p>
            <a:r>
              <a:rPr lang="id-ID" sz="2400" dirty="0" smtClean="0"/>
              <a:t>UTS = 25 %</a:t>
            </a:r>
            <a:endParaRPr lang="en-US" sz="2400" dirty="0" smtClean="0"/>
          </a:p>
          <a:p>
            <a:r>
              <a:rPr lang="id-ID" sz="2400" dirty="0" smtClean="0"/>
              <a:t>UAS = 35 %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883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Tata tertib selama masa perkuliahan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Dosen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wajib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Diberikan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toleransi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kedatangan</a:t>
            </a:r>
            <a:r>
              <a:rPr lang="en-US" sz="2200" dirty="0" smtClean="0">
                <a:latin typeface="Arial" charset="0"/>
                <a:cs typeface="Arial" charset="0"/>
              </a:rPr>
              <a:t> 15 </a:t>
            </a:r>
            <a:r>
              <a:rPr lang="en-US" sz="2200" dirty="0" err="1" smtClean="0">
                <a:latin typeface="Arial" charset="0"/>
                <a:cs typeface="Arial" charset="0"/>
              </a:rPr>
              <a:t>menit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diperkenankan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mengikuti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perkuliahan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id-ID" sz="2200" dirty="0" smtClean="0">
                <a:latin typeface="Arial" charset="0"/>
                <a:cs typeface="Arial" charset="0"/>
              </a:rPr>
              <a:t>, lebih dari 30 menit tidak diperbolehkan masuk kelas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Wajib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pakaian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sopan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mis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kaos</a:t>
            </a:r>
            <a:r>
              <a:rPr lang="en-US" sz="2200" dirty="0" smtClean="0">
                <a:latin typeface="Arial" charset="0"/>
                <a:cs typeface="Arial" charset="0"/>
              </a:rPr>
              <a:t> oblong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sandal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Apabila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kuliah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sesuai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jadwal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pengganti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n-US" sz="2200" i="1" dirty="0" smtClean="0">
                <a:latin typeface="Arial" charset="0"/>
                <a:cs typeface="Arial" charset="0"/>
              </a:rPr>
              <a:t>make up class</a:t>
            </a:r>
            <a:r>
              <a:rPr lang="en-US" sz="2200" dirty="0" smtClean="0">
                <a:latin typeface="Arial" charset="0"/>
                <a:cs typeface="Arial" charset="0"/>
              </a:rPr>
              <a:t>)</a:t>
            </a:r>
          </a:p>
          <a:p>
            <a:pPr lvl="0"/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Bagi mahasiswa yang tidak masuk kuliah karena sakit, harus ada surat keterangan dari dokter. Mahasiswa yang tidak masuk tanpa ada keterangan, dianggap alpha.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TIDAK </a:t>
            </a:r>
            <a:r>
              <a:rPr lang="en-US" sz="2200" dirty="0" err="1" smtClean="0">
                <a:latin typeface="Arial" charset="0"/>
                <a:cs typeface="Arial" charset="0"/>
              </a:rPr>
              <a:t>diperkenankan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mencontek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setiap</a:t>
            </a:r>
            <a:r>
              <a:rPr lang="en-US" sz="2200" dirty="0" smtClean="0">
                <a:latin typeface="Arial" charset="0"/>
                <a:cs typeface="Arial" charset="0"/>
              </a:rPr>
              <a:t> UTS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UAS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Apabila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mencontek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UTS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UAS </a:t>
            </a: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E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54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316</Words>
  <Application>Microsoft Office PowerPoint</Application>
  <PresentationFormat>On-screen Show 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Bahan referensi</vt:lpstr>
      <vt:lpstr>Metode pembelajaran</vt:lpstr>
      <vt:lpstr>Komponen penilaian</vt:lpstr>
      <vt:lpstr>Tata tertib selama masa perkuliahan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user 1</cp:lastModifiedBy>
  <cp:revision>12</cp:revision>
  <dcterms:created xsi:type="dcterms:W3CDTF">2017-03-06T01:48:25Z</dcterms:created>
  <dcterms:modified xsi:type="dcterms:W3CDTF">2017-09-14T07:37:54Z</dcterms:modified>
</cp:coreProperties>
</file>