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407" r:id="rId3"/>
    <p:sldId id="408" r:id="rId4"/>
    <p:sldId id="409" r:id="rId5"/>
    <p:sldId id="410" r:id="rId6"/>
    <p:sldId id="411" r:id="rId7"/>
    <p:sldId id="412" r:id="rId8"/>
    <p:sldId id="413" r:id="rId9"/>
    <p:sldId id="415" r:id="rId10"/>
    <p:sldId id="416" r:id="rId11"/>
    <p:sldId id="417" r:id="rId12"/>
    <p:sldId id="418" r:id="rId13"/>
    <p:sldId id="42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83842" autoAdjust="0"/>
  </p:normalViewPr>
  <p:slideViewPr>
    <p:cSldViewPr>
      <p:cViewPr varScale="1">
        <p:scale>
          <a:sx n="59" d="100"/>
          <a:sy n="59" d="100"/>
        </p:scale>
        <p:origin x="177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E7F2D-8D05-4980-9FE2-4DE7568CDBD1}" type="datetimeFigureOut">
              <a:rPr lang="id-ID" smtClean="0"/>
              <a:t>31/10/2017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7EDD4-D75A-4DD8-A2F7-651F8F8276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756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9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0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BFECA6-114B-4506-B027-E8CBB4AE49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41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D6D0FA-592E-4557-A902-FF81A9B8A4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6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E8F5F2-07E7-4890-B0F3-47401760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9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4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8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9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5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B542-5BDA-4C3C-B2B7-2DB02B51EECC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971800" y="3620869"/>
            <a:ext cx="6172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3000" b="1" dirty="0" smtClean="0">
                <a:solidFill>
                  <a:schemeClr val="bg1"/>
                </a:solidFill>
              </a:rPr>
              <a:t>TRANSPIRASI DAN EVAPORASI</a:t>
            </a:r>
            <a:endParaRPr lang="en-US" sz="3000" b="1" dirty="0" smtClean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962400" y="43434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400" dirty="0" smtClean="0">
                <a:solidFill>
                  <a:schemeClr val="bg1"/>
                </a:solidFill>
              </a:rPr>
              <a:t>Febriana Dwi Wahyuni, M.Si.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19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" y="0"/>
            <a:ext cx="91654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446484" y="5334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Mekanisme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transpirasi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6" name="Picture 4" descr="02transpirationstream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7010400" cy="435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1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" y="0"/>
            <a:ext cx="91654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16756"/>
            <a:ext cx="4800600" cy="411163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Macam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transpirasi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371600"/>
            <a:ext cx="6934200" cy="1295400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Stomater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80-90% total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transpirasi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Kutikuler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20% total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transpirasi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Lentikuler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0,1% total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transpirasi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4" descr="transpiratio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3333"/>
          <a:stretch/>
        </p:blipFill>
        <p:spPr>
          <a:xfrm>
            <a:off x="304800" y="2667000"/>
            <a:ext cx="861060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9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" y="0"/>
            <a:ext cx="91654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Gambar Kuliah Fistum 05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3160712"/>
            <a:ext cx="7239000" cy="3544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735013"/>
            <a:ext cx="3238500" cy="893762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bukaan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stomata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81175"/>
            <a:ext cx="4114800" cy="1876425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gula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pengangkutan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proton, K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Bukaan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stomata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sukulen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2" name="Picture 4" descr="Gambar Kuliah Fistum 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0"/>
            <a:ext cx="4953000" cy="2867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4800600" y="2667000"/>
            <a:ext cx="1752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6629400" y="2743200"/>
            <a:ext cx="685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46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" y="0"/>
            <a:ext cx="91654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411163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Faktor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mempengaruhi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laju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transpirasi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9812" name="Group 1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8762386"/>
              </p:ext>
            </p:extLst>
          </p:nvPr>
        </p:nvGraphicFramePr>
        <p:xfrm>
          <a:off x="457200" y="1524000"/>
          <a:ext cx="8458200" cy="4572000"/>
        </p:xfrm>
        <a:graphic>
          <a:graphicData uri="http://schemas.openxmlformats.org/drawingml/2006/table">
            <a:tbl>
              <a:tblPr/>
              <a:tblGrid>
                <a:gridCol w="4032250"/>
                <a:gridCol w="4425950"/>
              </a:tblGrid>
              <a:tr h="4397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Faktor lingkungan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Faktor tanaman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62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00100" indent="-3429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73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kelembaban udara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suhu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kecepatan angin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cahaya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tekanan udara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ketersediaan air tanah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debu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00100" indent="-3429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73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stomata: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jumlah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per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satuan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luas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letak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stomata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permukaan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bawah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atau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atas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daun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timbul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tenggelam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waktu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bukaan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stomata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daun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berbulu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tidak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warna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daun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kandungan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klorofil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daun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posisinya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menghadap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matahari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secara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langsung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atau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tidak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8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" y="0"/>
            <a:ext cx="91654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780" y="739775"/>
            <a:ext cx="4495800" cy="1470025"/>
          </a:xfrm>
        </p:spPr>
        <p:txBody>
          <a:bodyPr/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TRANSPIRASI</a:t>
            </a:r>
          </a:p>
        </p:txBody>
      </p:sp>
      <p:pic>
        <p:nvPicPr>
          <p:cNvPr id="2052" name="Picture 4" descr="pockfig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39909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mage3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5" y="22098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" y="0"/>
            <a:ext cx="91654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132" y="433137"/>
            <a:ext cx="3378868" cy="1143000"/>
          </a:xfrm>
        </p:spPr>
        <p:txBody>
          <a:bodyPr>
            <a:normAutofit/>
          </a:bodyPr>
          <a:lstStyle/>
          <a:p>
            <a:r>
              <a:rPr lang="id-ID" sz="4000" b="1" dirty="0" smtClean="0">
                <a:solidFill>
                  <a:schemeClr val="accent6">
                    <a:lumMod val="75000"/>
                  </a:schemeClr>
                </a:solidFill>
              </a:rPr>
              <a:t>Transpirasi 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hilangnya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uap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terletak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permukaan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melewati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stomata,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lubang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kutikula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lentisel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80% air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ditranspirasikan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berjalan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melewati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lubang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stomata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1" name="Picture 9" descr="Gambar Kuliah Fistum 0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1050" y="914400"/>
            <a:ext cx="4552950" cy="5211763"/>
          </a:xfrm>
        </p:spPr>
      </p:pic>
    </p:spTree>
    <p:extLst>
      <p:ext uri="{BB962C8B-B14F-4D97-AF65-F5344CB8AC3E}">
        <p14:creationId xmlns:p14="http://schemas.microsoft.com/office/powerpoint/2010/main" val="26771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" y="0"/>
            <a:ext cx="91654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Perbedaan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Transpirasi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d-ID" sz="40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vaporasi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177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896683"/>
              </p:ext>
            </p:extLst>
          </p:nvPr>
        </p:nvGraphicFramePr>
        <p:xfrm>
          <a:off x="457200" y="1600200"/>
          <a:ext cx="8458200" cy="4663759"/>
        </p:xfrm>
        <a:graphic>
          <a:graphicData uri="http://schemas.openxmlformats.org/drawingml/2006/table">
            <a:tbl>
              <a:tblPr/>
              <a:tblGrid>
                <a:gridCol w="3810000"/>
                <a:gridCol w="4648200"/>
              </a:tblGrid>
              <a:tr h="4508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Transpirasi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Evaporasi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proses fisiologis atau fisika yang termodifikasi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proses fisika murni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diatur bukaan stomata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tidak diatur bukaan stomata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diatur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beberapa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macam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tekanan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tidak diatur oleh tekanan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terjadi di jaringan hidup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tidak terbatas pada jaringan hidup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1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permukaan sel basah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permukaan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menjalankannya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5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" y="0"/>
            <a:ext cx="91654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  <a:p>
            <a:endParaRPr lang="en-US" sz="2800"/>
          </a:p>
          <a:p>
            <a:pPr>
              <a:buFontTx/>
              <a:buNone/>
            </a:pPr>
            <a:r>
              <a:rPr lang="en-US" sz="2800"/>
              <a:t>   Lubang stomata yang mengatur laju transpirasi</a:t>
            </a:r>
          </a:p>
        </p:txBody>
      </p:sp>
      <p:pic>
        <p:nvPicPr>
          <p:cNvPr id="9220" name="Picture 4" descr="Gambar Kuliah Fistum 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7275" y="1600200"/>
            <a:ext cx="360045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2133600" y="4038600"/>
            <a:ext cx="3733800" cy="914400"/>
          </a:xfrm>
          <a:prstGeom prst="curvedUpArrow">
            <a:avLst>
              <a:gd name="adj1" fmla="val 81667"/>
              <a:gd name="adj2" fmla="val 16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5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" y="0"/>
            <a:ext cx="91654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>
          <a:xfrm>
            <a:off x="457200" y="731837"/>
            <a:ext cx="8229600" cy="411163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Perbedaan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Transpirasi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gutasi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276" name="Group 10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80546287"/>
              </p:ext>
            </p:extLst>
          </p:nvPr>
        </p:nvGraphicFramePr>
        <p:xfrm>
          <a:off x="457200" y="1432560"/>
          <a:ext cx="8534400" cy="4663440"/>
        </p:xfrm>
        <a:graphic>
          <a:graphicData uri="http://schemas.openxmlformats.org/drawingml/2006/table">
            <a:tbl>
              <a:tblPr/>
              <a:tblGrid>
                <a:gridCol w="4120055"/>
                <a:gridCol w="4414345"/>
              </a:tblGrid>
              <a:tr h="3922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Transpirasi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Gutasi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2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terjadi pada siang hari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hari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42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air yang hilang berbentuk   uap 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air yang keluar berbentuk cair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42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yang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dilepaskan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uap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air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murni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cairan mengandung solute, seperti gula dan garam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terjadi melewati stomata, lubang kutikula, dan lenti 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melewati hidatoda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42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terkendali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bukaan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stomata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terke</a:t>
                      </a:r>
                      <a:r>
                        <a:rPr kumimoji="0" lang="id-ID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dali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42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menurunkan suhu permukaan tanaman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menurunkan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suhu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permukaan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9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" y="0"/>
            <a:ext cx="91654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Besarnya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air yang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tertranspirasi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Sebagian besar air yang diserap tanaman ditranspirasikan</a:t>
            </a:r>
          </a:p>
          <a:p>
            <a:pPr>
              <a:lnSpc>
                <a:spcPct val="90000"/>
              </a:lnSpc>
            </a:pPr>
            <a:r>
              <a:rPr lang="en-US" sz="2800"/>
              <a:t>Misal: tanaman jagung, dari 100% air yang diserap: 0,09% untuk menyusun tubuh, 0,01% untuk pereaksi, 98,9% untuk ditranspirasikan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1268" name="Picture 4" descr="bi05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1050" y="1371600"/>
            <a:ext cx="4192588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4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" y="0"/>
            <a:ext cx="91654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5637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Dampak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negatif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transpirasi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7"/>
            <a:ext cx="8229600" cy="5059363"/>
          </a:xfrm>
        </p:spPr>
        <p:txBody>
          <a:bodyPr/>
          <a:lstStyle/>
          <a:p>
            <a:r>
              <a:rPr lang="en-US" dirty="0" err="1"/>
              <a:t>Transpirasi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membahayakan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lengas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, </a:t>
            </a:r>
            <a:r>
              <a:rPr lang="en-US" dirty="0" err="1"/>
              <a:t>penyerapan</a:t>
            </a:r>
            <a:r>
              <a:rPr lang="en-US" dirty="0"/>
              <a:t> air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mengimbangi</a:t>
            </a:r>
            <a:r>
              <a:rPr lang="en-US" dirty="0"/>
              <a:t>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transpirasi</a:t>
            </a:r>
            <a:r>
              <a:rPr lang="en-US" dirty="0" smtClean="0"/>
              <a:t>,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tanaman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layu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layu</a:t>
            </a:r>
            <a:r>
              <a:rPr lang="en-US" dirty="0">
                <a:cs typeface="Arial" panose="020B0604020202020204" pitchFamily="34" charset="0"/>
              </a:rPr>
              <a:t> permanent, </a:t>
            </a:r>
            <a:r>
              <a:rPr lang="en-US" dirty="0" err="1">
                <a:cs typeface="Arial" panose="020B0604020202020204" pitchFamily="34" charset="0"/>
              </a:rPr>
              <a:t>mati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hasil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tanaman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menurun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 err="1">
                <a:cs typeface="Arial" panose="020B0604020202020204" pitchFamily="34" charset="0"/>
              </a:rPr>
              <a:t>Sering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terjadi</a:t>
            </a:r>
            <a:r>
              <a:rPr lang="en-US" dirty="0">
                <a:cs typeface="Arial" panose="020B0604020202020204" pitchFamily="34" charset="0"/>
              </a:rPr>
              <a:t> di </a:t>
            </a:r>
            <a:r>
              <a:rPr lang="en-US" dirty="0" err="1">
                <a:cs typeface="Arial" panose="020B0604020202020204" pitchFamily="34" charset="0"/>
              </a:rPr>
              <a:t>daerah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kering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perlu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irigasi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meningkatkan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lengas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tanah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pada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kisaran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layu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tetap</a:t>
            </a:r>
            <a:r>
              <a:rPr lang="en-US" dirty="0">
                <a:cs typeface="Arial" panose="020B0604020202020204" pitchFamily="34" charset="0"/>
              </a:rPr>
              <a:t> – </a:t>
            </a:r>
            <a:r>
              <a:rPr lang="en-US" dirty="0" err="1">
                <a:cs typeface="Arial" panose="020B0604020202020204" pitchFamily="34" charset="0"/>
              </a:rPr>
              <a:t>kapasitas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lapangan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" y="0"/>
            <a:ext cx="91654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45720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Peranan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transpirasi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Pengangkutan air ke daun dan difusi air antar sel</a:t>
            </a:r>
          </a:p>
          <a:p>
            <a:r>
              <a:rPr lang="en-US" sz="2400"/>
              <a:t>Penyerapan dan pengangkutan air, hara</a:t>
            </a:r>
          </a:p>
          <a:p>
            <a:r>
              <a:rPr lang="en-US" sz="2400"/>
              <a:t>Pengangkutan asimilat</a:t>
            </a:r>
          </a:p>
          <a:p>
            <a:r>
              <a:rPr lang="en-US" sz="2400"/>
              <a:t>Membuang kelebihan air</a:t>
            </a:r>
          </a:p>
          <a:p>
            <a:r>
              <a:rPr lang="en-US" sz="2400"/>
              <a:t>Pengaturan bukaan stomata</a:t>
            </a:r>
          </a:p>
          <a:p>
            <a:r>
              <a:rPr lang="en-US" sz="2400"/>
              <a:t>Mempertahankan suhu daun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14340" name="Picture 4" descr="transpiration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304800"/>
            <a:ext cx="3124200" cy="297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 descr="Gambar Kuliah Fistum 0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657600"/>
            <a:ext cx="3886200" cy="297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4191000" y="1295400"/>
            <a:ext cx="2743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4267200" y="2590800"/>
            <a:ext cx="2514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429000" y="5029200"/>
            <a:ext cx="3657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05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4153</TotalTime>
  <Words>409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TRANSPIRASI</vt:lpstr>
      <vt:lpstr>Transpirasi </vt:lpstr>
      <vt:lpstr>Perbedaan Transpirasi dengan Evaporasi</vt:lpstr>
      <vt:lpstr>PowerPoint Presentation</vt:lpstr>
      <vt:lpstr>Perbedaan Transpirasi dengan gutasi</vt:lpstr>
      <vt:lpstr>Besarnya air yang tertranspirasi</vt:lpstr>
      <vt:lpstr>Dampak negatif transpirasi</vt:lpstr>
      <vt:lpstr>Peranan transpirasi</vt:lpstr>
      <vt:lpstr>Mekanisme transpirasi</vt:lpstr>
      <vt:lpstr>Macam transpirasi</vt:lpstr>
      <vt:lpstr>Mekanisme bukaan stomata</vt:lpstr>
      <vt:lpstr>Faktor yang mempengaruhi laju transpirasi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user 1</cp:lastModifiedBy>
  <cp:revision>198</cp:revision>
  <dcterms:created xsi:type="dcterms:W3CDTF">2017-03-09T07:00:56Z</dcterms:created>
  <dcterms:modified xsi:type="dcterms:W3CDTF">2017-10-31T04:42:23Z</dcterms:modified>
</cp:coreProperties>
</file>