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2C2FE-A695-41B0-ABD6-74F0FAF8529C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729ED-F335-4EFB-8D4A-327BECD87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09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E53406-AFA0-4AFF-8793-4329F2D5E834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58D03-BC7C-4E84-A682-CC20205BEEF1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C3988A-EC62-482E-8D2E-11894F5C5BE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C28425-B81A-452D-B398-90DF2FE4779A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2B666B-6CEF-4C36-8F62-FDF4F5AFDFA8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0A3FEA-DE1C-4073-B294-DAD8F58CB2D6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8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0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2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8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1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0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6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2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2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8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36BFB-E419-4BEF-B019-01A1C6ABEC1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4944-4778-4981-BBFC-60A8017C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8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33738" y="4200525"/>
            <a:ext cx="563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GENETIKA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1843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03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Sebelum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02.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Hukum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Mendel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Teori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Persilangan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07.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DNA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RNA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organisme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03.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Gen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letal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interaksi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antar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gen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04.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Kromosom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meiosis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jenis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kelamin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05.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Proses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pindah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silang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pemetaan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gen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06.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variasi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struktur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kromosom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01.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Pendahuluan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18395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19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09.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Transkripsi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translasi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organisme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14.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Kanker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genetika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10.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Mutasi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gen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DNA repair system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11.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Rekombinasi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transposisi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12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Teknologi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DNA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rekombinan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13.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Genetika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populasi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08.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Replikasi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DNA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organisme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5881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Bahan referensi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155575" y="1676400"/>
            <a:ext cx="8455025" cy="4191000"/>
          </a:xfrm>
        </p:spPr>
        <p:txBody>
          <a:bodyPr/>
          <a:lstStyle/>
          <a:p>
            <a:pPr lvl="0"/>
            <a:r>
              <a:rPr lang="en-US" sz="2200" dirty="0" err="1" smtClean="0"/>
              <a:t>Suryo</a:t>
            </a:r>
            <a:r>
              <a:rPr lang="en-US" sz="2200" dirty="0" smtClean="0"/>
              <a:t>, </a:t>
            </a:r>
            <a:r>
              <a:rPr lang="en-US" sz="2200" dirty="0" err="1" smtClean="0"/>
              <a:t>Genetika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Strata 1, UGM Press</a:t>
            </a:r>
          </a:p>
          <a:p>
            <a:pPr lvl="0"/>
            <a:r>
              <a:rPr lang="en-US" sz="2200" dirty="0" err="1" smtClean="0"/>
              <a:t>Jusuf</a:t>
            </a:r>
            <a:r>
              <a:rPr lang="en-US" sz="2200" dirty="0"/>
              <a:t>, M. 2001. </a:t>
            </a:r>
            <a:r>
              <a:rPr lang="en-US" sz="2200" i="1" dirty="0" err="1"/>
              <a:t>Genetika</a:t>
            </a:r>
            <a:r>
              <a:rPr lang="en-US" sz="2200" i="1" dirty="0"/>
              <a:t> 1: </a:t>
            </a:r>
            <a:r>
              <a:rPr lang="en-US" sz="2200" i="1" dirty="0" err="1"/>
              <a:t>Struktur</a:t>
            </a:r>
            <a:r>
              <a:rPr lang="en-US" sz="2200" i="1" dirty="0"/>
              <a:t> </a:t>
            </a:r>
            <a:r>
              <a:rPr lang="en-US" sz="2200" i="1" dirty="0" err="1"/>
              <a:t>dan</a:t>
            </a:r>
            <a:r>
              <a:rPr lang="en-US" sz="2200" i="1" dirty="0"/>
              <a:t> </a:t>
            </a:r>
            <a:r>
              <a:rPr lang="en-US" sz="2200" i="1" dirty="0" err="1"/>
              <a:t>Ekspresi</a:t>
            </a:r>
            <a:r>
              <a:rPr lang="en-US" sz="2200" i="1" dirty="0"/>
              <a:t> Gen</a:t>
            </a:r>
            <a:r>
              <a:rPr lang="en-US" sz="2200" dirty="0"/>
              <a:t>. </a:t>
            </a:r>
            <a:r>
              <a:rPr lang="en-US" sz="2200" dirty="0" err="1"/>
              <a:t>Sagung</a:t>
            </a:r>
            <a:r>
              <a:rPr lang="en-US" sz="2200" dirty="0"/>
              <a:t> </a:t>
            </a:r>
            <a:r>
              <a:rPr lang="en-US" sz="2200" dirty="0" err="1"/>
              <a:t>Seto</a:t>
            </a:r>
            <a:r>
              <a:rPr lang="en-US" sz="2200" dirty="0"/>
              <a:t>.</a:t>
            </a:r>
          </a:p>
          <a:p>
            <a:r>
              <a:rPr lang="en-US" sz="2200" dirty="0" err="1"/>
              <a:t>Brooker</a:t>
            </a:r>
            <a:r>
              <a:rPr lang="en-US" sz="2200" dirty="0"/>
              <a:t>, P.J. 2009. </a:t>
            </a:r>
            <a:r>
              <a:rPr lang="en-US" sz="2200" i="1" dirty="0"/>
              <a:t>Genetics: Analysis and Principles</a:t>
            </a:r>
            <a:r>
              <a:rPr lang="en-US" sz="2200" dirty="0"/>
              <a:t>. 3rd Ed. </a:t>
            </a:r>
            <a:r>
              <a:rPr lang="en-US" sz="2200" dirty="0" err="1"/>
              <a:t>Mc.Graw</a:t>
            </a:r>
            <a:r>
              <a:rPr lang="en-US" sz="2200" dirty="0"/>
              <a:t>-Hill.</a:t>
            </a:r>
            <a:endParaRPr lang="en-US" sz="2200" dirty="0" smtClean="0">
              <a:cs typeface="Arial" charset="0"/>
            </a:endParaRPr>
          </a:p>
          <a:p>
            <a:r>
              <a:rPr lang="en-US" sz="2200" dirty="0" err="1" smtClean="0">
                <a:cs typeface="Arial" charset="0"/>
              </a:rPr>
              <a:t>Beberapa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buku</a:t>
            </a:r>
            <a:r>
              <a:rPr lang="en-US" sz="2200" dirty="0" smtClean="0">
                <a:cs typeface="Arial" charset="0"/>
              </a:rPr>
              <a:t> ajar yang </a:t>
            </a:r>
            <a:r>
              <a:rPr lang="en-US" sz="2200" dirty="0" err="1" smtClean="0">
                <a:cs typeface="Arial" charset="0"/>
              </a:rPr>
              <a:t>ada</a:t>
            </a:r>
            <a:r>
              <a:rPr lang="en-US" sz="2200" dirty="0" smtClean="0">
                <a:cs typeface="Arial" charset="0"/>
              </a:rPr>
              <a:t> di </a:t>
            </a:r>
            <a:r>
              <a:rPr lang="en-US" sz="2200" dirty="0" err="1" smtClean="0">
                <a:cs typeface="Arial" charset="0"/>
              </a:rPr>
              <a:t>perpustakaan</a:t>
            </a:r>
            <a:endParaRPr lang="en-US" sz="2200" dirty="0" smtClean="0">
              <a:cs typeface="Arial" charset="0"/>
            </a:endParaRPr>
          </a:p>
          <a:p>
            <a:r>
              <a:rPr lang="en-US" sz="2200" dirty="0" err="1" smtClean="0">
                <a:cs typeface="Arial" charset="0"/>
              </a:rPr>
              <a:t>Sumber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pembelajaran</a:t>
            </a:r>
            <a:r>
              <a:rPr lang="en-US" sz="2200" dirty="0" smtClean="0">
                <a:cs typeface="Arial" charset="0"/>
              </a:rPr>
              <a:t> di website</a:t>
            </a:r>
            <a:endParaRPr lang="id-ID" sz="2200" dirty="0" smtClean="0">
              <a:cs typeface="Arial" charset="0"/>
            </a:endParaRPr>
          </a:p>
        </p:txBody>
      </p:sp>
      <p:sp>
        <p:nvSpPr>
          <p:cNvPr id="5125" name="AutoShape 6" descr="https://www.pearsonhighered.com/assets/bigcovers/0/3/2/1/03217756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298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Metode pembelajaran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smtClean="0">
                <a:latin typeface="Arial" charset="0"/>
                <a:cs typeface="Arial" charset="0"/>
              </a:rPr>
              <a:t>Tatap muka</a:t>
            </a:r>
          </a:p>
          <a:p>
            <a:r>
              <a:rPr lang="en-US" sz="2200" smtClean="0">
                <a:latin typeface="Arial" charset="0"/>
                <a:cs typeface="Arial" charset="0"/>
              </a:rPr>
              <a:t>Tanya jawab/diskusi </a:t>
            </a:r>
          </a:p>
          <a:p>
            <a:r>
              <a:rPr lang="en-US" sz="2200" smtClean="0">
                <a:latin typeface="Arial" charset="0"/>
                <a:cs typeface="Arial" charset="0"/>
              </a:rPr>
              <a:t>Tugas kelompok: pembuatan makalah, presentasi</a:t>
            </a:r>
          </a:p>
          <a:p>
            <a:r>
              <a:rPr lang="en-US" sz="2200" smtClean="0">
                <a:latin typeface="Arial" charset="0"/>
                <a:cs typeface="Arial" charset="0"/>
              </a:rPr>
              <a:t>Evaluasi: UTS dan UAS</a:t>
            </a:r>
          </a:p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7392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Komponen penilaian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smtClean="0"/>
              <a:t>Kehadiran = </a:t>
            </a:r>
            <a:r>
              <a:rPr lang="en-US" sz="2400" smtClean="0"/>
              <a:t>1</a:t>
            </a:r>
            <a:r>
              <a:rPr lang="id-ID" sz="2400" smtClean="0"/>
              <a:t>0 %</a:t>
            </a:r>
            <a:endParaRPr lang="en-US" sz="2400" smtClean="0"/>
          </a:p>
          <a:p>
            <a:r>
              <a:rPr lang="id-ID" sz="2400" smtClean="0"/>
              <a:t>Tugas = 20 %</a:t>
            </a:r>
            <a:endParaRPr lang="en-US" sz="2400" smtClean="0"/>
          </a:p>
          <a:p>
            <a:r>
              <a:rPr lang="id-ID" sz="2400" smtClean="0"/>
              <a:t>UTS = 30 %</a:t>
            </a:r>
            <a:endParaRPr lang="en-US" sz="2400" smtClean="0"/>
          </a:p>
          <a:p>
            <a:r>
              <a:rPr lang="id-ID" sz="2400" smtClean="0"/>
              <a:t>UAS = </a:t>
            </a:r>
            <a:r>
              <a:rPr lang="en-US" sz="2400" smtClean="0"/>
              <a:t>4</a:t>
            </a:r>
            <a:r>
              <a:rPr lang="id-ID" sz="2400" smtClean="0"/>
              <a:t>0 %</a:t>
            </a:r>
            <a:endParaRPr lang="en-US" sz="2400" smtClean="0"/>
          </a:p>
          <a:p>
            <a:endParaRPr lang="id-ID" sz="22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883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Tata tertib selama masa perkuliahan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smtClean="0">
                <a:latin typeface="Arial" charset="0"/>
                <a:cs typeface="Arial" charset="0"/>
              </a:rPr>
              <a:t>Dosen dan mahasiswa wajib datang tepat waktu</a:t>
            </a:r>
          </a:p>
          <a:p>
            <a:r>
              <a:rPr lang="en-US" sz="2200" smtClean="0">
                <a:latin typeface="Arial" charset="0"/>
                <a:cs typeface="Arial" charset="0"/>
              </a:rPr>
              <a:t>Diberikan toleransi kedatangan 15 menit, setelah itu mahasiswa tidak diperkenankan mengikuti perkuliahan di dalam kelas untuk sesi tersebut</a:t>
            </a:r>
          </a:p>
          <a:p>
            <a:r>
              <a:rPr lang="en-US" sz="2200" smtClean="0">
                <a:latin typeface="Arial" charset="0"/>
                <a:cs typeface="Arial" charset="0"/>
              </a:rPr>
              <a:t>Wajib mengenakan pakaian sopan: mis. tidak menggunakan kaos oblong atau sandal</a:t>
            </a:r>
          </a:p>
          <a:p>
            <a:r>
              <a:rPr lang="en-US" sz="2200" smtClean="0">
                <a:latin typeface="Arial" charset="0"/>
                <a:cs typeface="Arial" charset="0"/>
              </a:rPr>
              <a:t>Apabila kuliah tidak bisa dilakukan sesuai jadwal akan dikenakan kelas pengganti (</a:t>
            </a:r>
            <a:r>
              <a:rPr lang="en-US" sz="2200" i="1" smtClean="0">
                <a:latin typeface="Arial" charset="0"/>
                <a:cs typeface="Arial" charset="0"/>
              </a:rPr>
              <a:t>make up class</a:t>
            </a:r>
            <a:r>
              <a:rPr lang="en-US" sz="2200" smtClean="0">
                <a:latin typeface="Arial" charset="0"/>
                <a:cs typeface="Arial" charset="0"/>
              </a:rPr>
              <a:t>)</a:t>
            </a:r>
          </a:p>
          <a:p>
            <a:r>
              <a:rPr lang="en-US" sz="2200" smtClean="0">
                <a:latin typeface="Arial" charset="0"/>
                <a:cs typeface="Arial" charset="0"/>
              </a:rPr>
              <a:t>TIDAK diperkenankan mencontek setiap UTS dan UAS</a:t>
            </a:r>
          </a:p>
          <a:p>
            <a:r>
              <a:rPr lang="en-US" sz="2200" smtClean="0">
                <a:latin typeface="Arial" charset="0"/>
                <a:cs typeface="Arial" charset="0"/>
              </a:rPr>
              <a:t>Apabila diketahui mencontek, nilai UTS atau UAS menjadi E</a:t>
            </a:r>
            <a:endParaRPr lang="id-ID" sz="22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3546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291</Words>
  <Application>Microsoft Office PowerPoint</Application>
  <PresentationFormat>On-screen Show (4:3)</PresentationFormat>
  <Paragraphs>48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Bahan referensi</vt:lpstr>
      <vt:lpstr>Metode pembelajaran</vt:lpstr>
      <vt:lpstr>Komponen penilaian</vt:lpstr>
      <vt:lpstr>Tata tertib selama masa perkuliahan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Henny Saraswati</cp:lastModifiedBy>
  <cp:revision>2</cp:revision>
  <dcterms:created xsi:type="dcterms:W3CDTF">2017-03-06T01:48:25Z</dcterms:created>
  <dcterms:modified xsi:type="dcterms:W3CDTF">2017-03-06T02:01:07Z</dcterms:modified>
</cp:coreProperties>
</file>